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A2D9-F23C-4700-BAA1-92CFA1F4A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72E80-7FA7-4266-AA42-9C9B7894A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8BAC-01BE-4560-8AD9-32D5CF94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38CB-F3C6-444D-AAAB-DCFC39B914B4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3DC12-8FCF-4290-A6BB-5DCF48C5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80C1-EA7B-485A-97D9-7870C78D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8DF-1ADE-449A-96FD-52FD89965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88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374B-F7DE-4A59-8B2D-E7C25F2F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AACC9-7CE1-46DD-8B24-D45773E6A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7CC7-19D3-4128-B10F-0DA21FF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38CB-F3C6-444D-AAAB-DCFC39B914B4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FD8F-60A8-4192-A4DE-DD9B18F6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BBC62-404B-4EA0-86F2-DC2A81F1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8DF-1ADE-449A-96FD-52FD89965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33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D662A-AF3C-46E6-BF3C-4133F9BD2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A2E0D-E68D-48BC-87FD-7ACEDFC6D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43592-2888-4BF8-ADEB-28F09A71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38CB-F3C6-444D-AAAB-DCFC39B914B4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CB61-AAB3-4E66-8EC3-2250DDB7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E675-5814-40E8-92E6-BC1B67C0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8DF-1ADE-449A-96FD-52FD89965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89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34D2-2235-4813-97E2-A41FC8E6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F265-06E9-4993-AE86-1CDCEB196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63226-3597-47C5-B493-50DA67F3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38CB-F3C6-444D-AAAB-DCFC39B914B4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47253-C2AA-44EF-93E0-20421C07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6132-D871-45BD-9A09-FA7AEBE0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8DF-1ADE-449A-96FD-52FD89965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D08D-34EB-4A89-8E71-85107501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F2-86DB-4D4F-A068-A7D094AC5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7108A-CB7F-4E5D-8355-1318CDB7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38CB-F3C6-444D-AAAB-DCFC39B914B4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BB607-194A-4D4A-B0CC-E745E906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EB300-A354-4D44-99BD-108F684C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8DF-1ADE-449A-96FD-52FD89965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E092-83F1-439F-8C52-1A7DAB50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03D4-FA2C-475F-9829-DA590BB0A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F532F-C668-4C6F-BDEF-43B6DD155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717D-6ADF-4168-B02C-D04B612F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38CB-F3C6-444D-AAAB-DCFC39B914B4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552B-D19E-494C-8A91-951C0A2C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9B0EF-A0F1-473F-B6D5-2A92BC24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8DF-1ADE-449A-96FD-52FD89965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39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B495-CFF2-4941-A8CB-0C70FD60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3D89F-14D1-4420-96B3-6A1C55C3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AC729-50D2-497B-BBDE-38277795E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F623B-2F34-47FE-9A59-0FE236D10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01048-A716-4DB9-844B-8BFC41A44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8F3F1-8040-45B3-96CF-D3629A90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38CB-F3C6-444D-AAAB-DCFC39B914B4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33F4F-2391-46D0-9D31-155E5597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9C9CB-C7E9-4F27-A6A1-A63E86D7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8DF-1ADE-449A-96FD-52FD89965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85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8CDD-E59D-4D4C-9238-AA60BE10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36763-AB8C-489D-A7B9-45657BE3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38CB-F3C6-444D-AAAB-DCFC39B914B4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C12B0-B3ED-436E-B2AA-376D9748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6E840-8C09-4B6D-93CC-651A8E89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8DF-1ADE-449A-96FD-52FD89965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04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66B74-6398-460D-B6F1-1B803D42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38CB-F3C6-444D-AAAB-DCFC39B914B4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0B4E8-273C-468A-857A-901C9767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CB983-D916-4E83-8C9F-55F144E1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8DF-1ADE-449A-96FD-52FD89965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87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AB25-AE15-4D0B-908E-2E584B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9738-8867-43C7-869B-D0263A67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D3F3-671E-4245-830F-3313AF216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AC292-5849-4008-A325-ECC8C2A9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38CB-F3C6-444D-AAAB-DCFC39B914B4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7756E-63E4-4E72-ACB5-EACB2850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5E3DB-5F2F-4A63-8143-420C8531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8DF-1ADE-449A-96FD-52FD89965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09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AFB2-FD69-4C6D-A3AF-BD1211F5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92466-ED6B-400A-8F7B-D7DBAD750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15EE3-E54C-42EC-ADE3-78B22E351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93C37-84F1-4CED-995F-910132AF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38CB-F3C6-444D-AAAB-DCFC39B914B4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C6726-62AA-475E-B6E7-7EE4FA68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18702-51B5-4CBF-BC61-48130B21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48DF-1ADE-449A-96FD-52FD89965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69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EEDD8-7E64-44D0-B541-774DF719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0F0A3-7043-4E28-98F0-1D7D6E56B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FC098-92B2-456A-B76D-C6D84BC3C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738CB-F3C6-444D-AAAB-DCFC39B914B4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17550-CAD1-428E-89C8-43632AEEA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8C846-4896-4DF4-B757-07B60AAE8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148DF-1ADE-449A-96FD-52FD89965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00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073483-C071-4BC3-81C9-DCF9C322B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" y="956604"/>
            <a:ext cx="11577712" cy="5317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2FA34-450B-4732-8FE7-AAD4990D66DC}"/>
              </a:ext>
            </a:extLst>
          </p:cNvPr>
          <p:cNvSpPr txBox="1"/>
          <p:nvPr/>
        </p:nvSpPr>
        <p:spPr>
          <a:xfrm>
            <a:off x="2729132" y="393895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Bonus 2 – Hive Solution</a:t>
            </a:r>
          </a:p>
        </p:txBody>
      </p:sp>
    </p:spTree>
    <p:extLst>
      <p:ext uri="{BB962C8B-B14F-4D97-AF65-F5344CB8AC3E}">
        <p14:creationId xmlns:p14="http://schemas.microsoft.com/office/powerpoint/2010/main" val="315297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A2FA34-450B-4732-8FE7-AAD4990D66DC}"/>
              </a:ext>
            </a:extLst>
          </p:cNvPr>
          <p:cNvSpPr txBox="1"/>
          <p:nvPr/>
        </p:nvSpPr>
        <p:spPr>
          <a:xfrm>
            <a:off x="2729132" y="393895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Bonus 2 – Hive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6AF511-856C-42CC-9FA6-5CA7853B7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8" y="900332"/>
            <a:ext cx="11057207" cy="5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8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A2FA34-450B-4732-8FE7-AAD4990D66DC}"/>
              </a:ext>
            </a:extLst>
          </p:cNvPr>
          <p:cNvSpPr txBox="1"/>
          <p:nvPr/>
        </p:nvSpPr>
        <p:spPr>
          <a:xfrm>
            <a:off x="2729132" y="393895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Bonus 2 – Presto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EED86-32D0-4064-98BD-9164B1D7D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5" y="970671"/>
            <a:ext cx="10775853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1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A2FA34-450B-4732-8FE7-AAD4990D66DC}"/>
              </a:ext>
            </a:extLst>
          </p:cNvPr>
          <p:cNvSpPr txBox="1"/>
          <p:nvPr/>
        </p:nvSpPr>
        <p:spPr>
          <a:xfrm>
            <a:off x="2729132" y="393895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Bonus 2 – Spark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ADB09-E1C2-49B6-9BBE-72776D020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" y="998806"/>
            <a:ext cx="11240087" cy="55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7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A2FA34-450B-4732-8FE7-AAD4990D66DC}"/>
              </a:ext>
            </a:extLst>
          </p:cNvPr>
          <p:cNvSpPr txBox="1"/>
          <p:nvPr/>
        </p:nvSpPr>
        <p:spPr>
          <a:xfrm>
            <a:off x="2729132" y="393895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Bonus 2 – Spark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59882-BAFA-4BB5-A5FC-674EFE68F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2" y="914400"/>
            <a:ext cx="11085343" cy="517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5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A2FA34-450B-4732-8FE7-AAD4990D66DC}"/>
              </a:ext>
            </a:extLst>
          </p:cNvPr>
          <p:cNvSpPr txBox="1"/>
          <p:nvPr/>
        </p:nvSpPr>
        <p:spPr>
          <a:xfrm>
            <a:off x="2729132" y="393895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Bonus 2 – Spark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2DAC6-ABBA-417D-9B4E-C9D66FD74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8" y="1111348"/>
            <a:ext cx="11099409" cy="54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5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BigDataTraining</dc:creator>
  <cp:lastModifiedBy>BigDataTraining</cp:lastModifiedBy>
  <cp:revision>2</cp:revision>
  <dcterms:created xsi:type="dcterms:W3CDTF">2017-06-20T15:20:46Z</dcterms:created>
  <dcterms:modified xsi:type="dcterms:W3CDTF">2017-06-20T15:23:46Z</dcterms:modified>
</cp:coreProperties>
</file>