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5694-6777-4779-BA09-32F30473E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9919-9CC5-4D80-A852-9D2F6A024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4DDC-83D4-4562-BBC6-4CEEEE14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7A8D-2288-404E-9000-F8BD9998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2756-071C-42C9-A76A-B3C5F71A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3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AEEF-3129-48A6-AAD9-0A6BC960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2AFC7-7DB6-4E51-A4C5-8C8C6BA8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EAF7-7C36-4CEC-B3B6-C237CBDC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C0DE-A625-40BA-A017-A7E18453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02E9C-C5B7-4A8A-85EC-A04DAF2A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0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A84B0-306B-4F3B-8B70-30B83207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0D7E0-C5E8-4179-B00D-98A5364F6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571C-16F0-4717-A839-46627CB2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3EA4-3B1F-41A6-AF4F-D25E76D2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F080-6A4C-4E5F-918E-22CA5D4B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14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3CBD-C13A-4174-AAA9-1958BA91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4557-090E-41DC-8B7C-458878A0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A7D2-769B-4D4F-8D6E-FD0ED676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5AC9-CF64-495F-9733-05DAADFD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2132-319B-4BEA-B642-DA069920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64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FFE5-6542-4C5F-8EA4-A5EA6129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6BC-B68A-40B6-A787-73517A86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36B9-1950-4D33-A90C-8DB22E28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08D3-2CF5-4440-BB1F-C842DC21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67E5-E5E7-4C79-BA78-FCDA2D40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7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B620-D6BE-4AFA-BBC6-829F0B0A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5A5C-5CCA-4524-A58F-4E02581C7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957E6-06D2-48E1-A647-1F6FDF2C0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CB699-39A6-4A21-8165-4EE06C70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4FD77-DDC5-4749-841D-36C291C6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2EDC-CD61-419C-9465-476F348C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3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43C-2D8A-405A-B535-EA689E7B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184C-E75D-4A94-8D15-65910A82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3B99-37E1-4FA7-83BE-173BD3AA4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E6EDF-0946-4DF3-9299-67CED90A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4DFC1-D84D-4C64-9F7B-4A9639673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E8277-4EDF-4254-AD6D-2B07A719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E023B-8172-4AF3-8182-47725665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4A50F-6A7E-487B-BC32-39608815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8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232E-BBEA-4BCB-BA5C-B7B7EB73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174AE-DD6F-426C-9076-63D5DDD8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36F5C-3CDB-484F-9CC1-E3FF2D15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283EA-53CA-43B4-88B4-1AA2DCE0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28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84036-9717-424D-8EE6-2EA84B1A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9341B-5F29-4EF0-8A4F-0C2FBF2C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A8EB0-84C2-433D-A5E9-69E5B882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08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94A-B536-4A9A-A738-512B0528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A45A-B9C8-4789-A015-34AC4C57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4DD74-CA61-4533-A949-A51E8E00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13B9D-580A-4CAC-8292-BA86E2D7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55925-9137-4E23-925C-B5D25610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914B-2B7F-4D2D-827E-2C6DC78F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0F3B-D1FC-4853-BC9F-0011A237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CCFDF-E99E-4804-A13E-F312FB506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834B9-A504-454D-8D3B-3BC9B3615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A943-6BCE-4241-A432-3BEE6097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94C84-5C9D-4BBD-AB8B-33BF0945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3104-BD36-48FA-A3A7-45357757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01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70400-3022-47CD-B602-6BA97267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5E57D-A46D-4AD2-9A4D-E1699B0F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FCDE-7679-44DB-ACCB-0DC1248EB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BB07-5504-4516-BA2D-78FC2928D50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FB6F-0286-4B88-9366-47CBCC13A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B176-C3EC-4811-BE03-44EAB0B6A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998B-E954-451E-810C-B14CB7F78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61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093EBE-9296-406E-B4E7-739518433F9B}"/>
              </a:ext>
            </a:extLst>
          </p:cNvPr>
          <p:cNvSpPr txBox="1"/>
          <p:nvPr/>
        </p:nvSpPr>
        <p:spPr>
          <a:xfrm>
            <a:off x="3675541" y="566785"/>
            <a:ext cx="424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3 Solution – Start Spring Boot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9655AD-D30E-4D5C-BC25-9A6C5BF3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153551"/>
            <a:ext cx="11493304" cy="51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59642E-1CBD-4ECF-AE70-D27C3AB2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" y="1111348"/>
            <a:ext cx="11141613" cy="5317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93EBE-9296-406E-B4E7-739518433F9B}"/>
              </a:ext>
            </a:extLst>
          </p:cNvPr>
          <p:cNvSpPr txBox="1"/>
          <p:nvPr/>
        </p:nvSpPr>
        <p:spPr>
          <a:xfrm>
            <a:off x="3675541" y="566785"/>
            <a:ext cx="424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Bonus 3 Solution</a:t>
            </a:r>
          </a:p>
        </p:txBody>
      </p:sp>
    </p:spTree>
    <p:extLst>
      <p:ext uri="{BB962C8B-B14F-4D97-AF65-F5344CB8AC3E}">
        <p14:creationId xmlns:p14="http://schemas.microsoft.com/office/powerpoint/2010/main" val="372640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BigDataTraining</dc:creator>
  <cp:lastModifiedBy>BigDataTraining</cp:lastModifiedBy>
  <cp:revision>1</cp:revision>
  <dcterms:created xsi:type="dcterms:W3CDTF">2017-06-20T15:18:40Z</dcterms:created>
  <dcterms:modified xsi:type="dcterms:W3CDTF">2017-06-20T15:20:20Z</dcterms:modified>
</cp:coreProperties>
</file>