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B509-671E-48CB-82C1-CCC586D57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2B1B0-EE70-4F3F-A214-D0262FC7E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9524E-216A-433B-8B1E-498FAD6D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433-8313-45F2-A97A-00F07EBA817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6F2F1-7CDF-4F3E-9440-9DF868B4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1455-DE7B-444E-9D30-9026555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C933-287B-4426-A7F7-3BA57B86E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916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9FEF-0302-4409-A4F7-604439FA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153E7-C6EE-46F0-8DCF-97BD44FD7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453C-8044-4847-AC87-182A236F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433-8313-45F2-A97A-00F07EBA817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0BC7A-3965-4758-954D-580C7D95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92DC2-5DC6-4A42-8E5F-6830A7CF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C933-287B-4426-A7F7-3BA57B86E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16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5A1BD-B7CB-4815-B14B-8A855BC30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F2200-B64D-42DD-AC98-E487187DD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AC78-2AB8-4A57-BC96-C3225B4F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433-8313-45F2-A97A-00F07EBA817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7491-68F4-4F23-85FF-49523674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0EA1C-F72D-437C-80F1-D5D1ADB1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C933-287B-4426-A7F7-3BA57B86E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93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79C8-1F98-4EFA-A8E8-C049F9CE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23F9-DDD2-4E09-ABA2-536589BB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FC6D7-149F-4080-957B-8529121B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433-8313-45F2-A97A-00F07EBA817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4E1BC-8BC3-4B7C-AFD8-49982549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EA4B4-9D3F-4A71-BF83-74DD75BE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C933-287B-4426-A7F7-3BA57B86E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00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E9B8-FC0E-464D-906D-9E9063BD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3B994-449F-4CB4-B616-FAB0FAE7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F008F-D5A1-4AE4-9459-E2C687F7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433-8313-45F2-A97A-00F07EBA817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7B420-7F86-4712-A1D7-3E235ADC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17CB-1DF7-42A9-B1A1-59CE0CD2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C933-287B-4426-A7F7-3BA57B86E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74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3DA-8F37-4A7D-BB97-B70A72A0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DFEE-0B3D-4816-B5C6-A92141FF2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C8799-8E41-4C57-B290-1D6817428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9ED50-8074-4193-9A34-E4B86EEE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433-8313-45F2-A97A-00F07EBA817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3C731-6B85-421B-BE8C-BB435541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FD765-83A4-46E3-BF9E-BCBFB462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C933-287B-4426-A7F7-3BA57B86E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63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B6E7-8251-4D5C-98A5-72AE5E93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D652D-86CA-4C51-9201-0043635C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4BCAA-4ED1-4998-B0EC-66DE1B22E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1A7F2-8D81-4CD9-9789-89B4DEF31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C8D44-35E1-4BAA-BCDB-2707167B9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0C5C5-F480-4A78-95E9-A1C3A4E7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433-8313-45F2-A97A-00F07EBA817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4CCE2-03B2-4B2A-8283-E2F32EE9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44EBD-CF41-44A8-83CE-B3B832B3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C933-287B-4426-A7F7-3BA57B86E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95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8130-100E-4416-9218-94C37E23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C33E1-165C-412F-A22A-825BFD71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433-8313-45F2-A97A-00F07EBA817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B63DC-9DF8-4BD0-9733-0B2A5093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C3F8A-B24B-49F4-82B0-00CB0C62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C933-287B-4426-A7F7-3BA57B86E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77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DBC28-FAB8-4764-92F9-AE8172F6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433-8313-45F2-A97A-00F07EBA817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9FD7E-C9C0-423C-9C2F-C2273B81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075DE-AFA3-43EE-BAE6-7FE2659B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C933-287B-4426-A7F7-3BA57B86E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04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FAF2-8A2E-4040-9D7D-5FB2A373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DA30-8A7E-44E9-BC96-3F8BC55F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19350-3FA0-4602-8774-3A979BB82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57398-7460-422F-A8E2-42E86C8A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433-8313-45F2-A97A-00F07EBA817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436F8-C689-4725-9CBF-9EF5F67E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B8B19-73BA-4322-82EB-F8B994FA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C933-287B-4426-A7F7-3BA57B86E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38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C8C0-2DEC-4E12-B758-77B3C485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4E76-4C17-40B4-A5AE-A048EFBBC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380F3-A264-4038-8834-673E03ED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E8EFE-ED13-41E9-B6A9-D1ACB766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433-8313-45F2-A97A-00F07EBA817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3DD4A-F596-4AF0-81F6-B8C4C4FA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DF5FD-9653-47EF-8FB1-F425C122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C933-287B-4426-A7F7-3BA57B86E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946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CCC9C-1368-4330-8DB6-13279AD6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4BA2D-13DA-4C20-B36A-210804CB5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32662-5997-4A32-A62A-A5207B73D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3433-8313-45F2-A97A-00F07EBA8179}" type="datetimeFigureOut">
              <a:rPr lang="en-CA" smtClean="0"/>
              <a:t>2017-06-20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8C74B-FC0B-4DCE-9BF6-808230E13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21145-A18F-4478-B5B8-AF2FE7A78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3C933-287B-4426-A7F7-3BA57B86E7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76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48A825-6728-4CB4-BD82-8839BA4FF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673"/>
            <a:ext cx="118491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910B20-443F-42AC-9F66-185F91B45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0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11C7C5-3D73-42B7-92FD-04DB8865C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3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E4694B-E8C7-48C3-89CC-330A036A7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8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BigDataTraining</dc:creator>
  <cp:lastModifiedBy>BigDataTraining</cp:lastModifiedBy>
  <cp:revision>1</cp:revision>
  <dcterms:created xsi:type="dcterms:W3CDTF">2017-06-20T14:08:48Z</dcterms:created>
  <dcterms:modified xsi:type="dcterms:W3CDTF">2017-06-20T14:10:51Z</dcterms:modified>
</cp:coreProperties>
</file>