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C491-D381-4405-9172-CFA5DF881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9CE84-727C-4EB1-8C03-EC75F7726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AA27-45DF-4797-B5A8-F593454B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7AEF-A961-4C6E-9E11-28C9CAF4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3EEA-F5B4-48D8-B693-574E2845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5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B69D-6337-4C05-AC72-8B41CB4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C80ED-0120-40AD-8F24-96D15B4F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97AC-DCA3-4C49-8331-17E8569D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2569-4463-4254-A6F7-DA2A690F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ECB6-F31B-4456-B52B-33D06A80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0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F6ECC-8BBE-4ED6-9C8D-7866246E8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1001A-4599-4BD9-BECA-ABE26C69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DB12-6D41-4980-B3AE-4477A22F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1936-3528-46F5-A68B-E955EB97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7112-F726-4B79-9FA3-2A72F07B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2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CD64-835D-4963-961B-4C556946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2D6C-87DA-4CC8-AAB3-7B7C7341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C6E8-0E0F-4E58-8F03-57186BC3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DB6C-A6AB-46D7-8809-CAD712F3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3463-5275-4F08-BDB4-541547D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8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3FD2-20BB-4C31-B28E-B9770A29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79C65-93C8-4509-8D70-8C67D180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C841-79E0-48DB-A618-2D2B3847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D01C-1197-4FC2-B6A1-B36527D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C75E-B97C-4A52-AE9C-97E5582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79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E046-CC4E-4EA7-B2BE-91B53E23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9854-071B-4207-A054-50DE8D84D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D2E73-F86D-47DA-954F-A1477BFF4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9757-38FE-408A-AD12-B2AB4F3B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A8131-05ED-46CD-AAA4-3BD504FD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205E-5AE4-4FF0-89C7-4981702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6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5E92-252D-4B13-A852-E9C057E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EE82-064A-458E-942C-22DBB08A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9136F-4DAE-4EC3-AEC0-7E247B45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4D22-1174-4180-947F-537A18BD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A79B0-BCA1-49AE-A361-8F4CDFBB6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395FE-2136-4E9A-8F69-F9508E37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74A39-8A83-46C4-A659-A757742F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CB837-CB16-4548-8D28-52350AD9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49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9B09-79D3-49CB-9C1E-CED128BB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C450F-185B-4D19-A295-402630B3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5DD34-21F8-4820-821D-10DF8482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4614D-2D93-48AD-9AA6-2C37602F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67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DC3C0-DA25-467F-ADC2-4A527DA6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F809D-0C78-49CF-AAAB-6E5A1C9C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C1A2-CCD6-444A-A55C-8EECD85D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20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FBFD-1EB2-440A-9599-C37F0F6D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7DA4-35CD-4E47-AE12-21883BEA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4DBD-E320-4E8F-B12F-1CA3757E3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D7F70-B6F0-4148-A627-7FF102BC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6790F-D237-4F3F-9928-61C4E77C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35AF-1528-47F7-A284-5A1FBB8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94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3210-D904-4593-A90F-8E3156D5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C56C4-72D3-45E6-8142-3B75DF1DB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AFA8D-3FE7-43C2-9B40-64AF40B1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A8B0-14EB-4A9E-8A29-306CFAF4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80C4-52C1-45D2-B7BA-D2CD72FA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CCB54-8E98-4AC1-96EF-9D145B56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4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A4532-23B0-4887-91FC-5A74224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1BAFA-CAA5-4A68-8E6A-4F42994E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6991-3851-4E38-8128-9BA3EBE5A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9494-138A-4D4B-9CCB-FBEAFDFDF7CD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C6C4-D8C4-49B3-AB0C-EF04BE539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61A40-7FAB-41CF-97EA-B7183714B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6CC4-E65C-499A-9DA1-12C2C2ADB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9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77F93-4EE2-4A35-972C-A40DAFEB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1603717"/>
            <a:ext cx="9397218" cy="3319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4B4F8-1256-4EC4-941B-D97BF6FDFFCC}"/>
              </a:ext>
            </a:extLst>
          </p:cNvPr>
          <p:cNvSpPr txBox="1"/>
          <p:nvPr/>
        </p:nvSpPr>
        <p:spPr>
          <a:xfrm>
            <a:off x="3474720" y="436098"/>
            <a:ext cx="39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Launch Spark ETL Job</a:t>
            </a:r>
          </a:p>
        </p:txBody>
      </p:sp>
    </p:spTree>
    <p:extLst>
      <p:ext uri="{BB962C8B-B14F-4D97-AF65-F5344CB8AC3E}">
        <p14:creationId xmlns:p14="http://schemas.microsoft.com/office/powerpoint/2010/main" val="190338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4B4F8-1256-4EC4-941B-D97BF6FDFFCC}"/>
              </a:ext>
            </a:extLst>
          </p:cNvPr>
          <p:cNvSpPr txBox="1"/>
          <p:nvPr/>
        </p:nvSpPr>
        <p:spPr>
          <a:xfrm>
            <a:off x="3474720" y="436098"/>
            <a:ext cx="39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Launch Spark Shell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BF67A-2607-4591-BFD2-AE02C7C6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5" y="1295902"/>
            <a:ext cx="10367889" cy="41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9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4B4F8-1256-4EC4-941B-D97BF6FDFFCC}"/>
              </a:ext>
            </a:extLst>
          </p:cNvPr>
          <p:cNvSpPr txBox="1"/>
          <p:nvPr/>
        </p:nvSpPr>
        <p:spPr>
          <a:xfrm>
            <a:off x="3474720" y="436098"/>
            <a:ext cx="39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Load the parquet format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A98C9-6D7B-40FC-950A-80976E1AC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" y="928468"/>
            <a:ext cx="11352628" cy="55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4B4F8-1256-4EC4-941B-D97BF6FDFFCC}"/>
              </a:ext>
            </a:extLst>
          </p:cNvPr>
          <p:cNvSpPr txBox="1"/>
          <p:nvPr/>
        </p:nvSpPr>
        <p:spPr>
          <a:xfrm>
            <a:off x="3474720" y="436098"/>
            <a:ext cx="39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Show one line of the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731FC-EAD1-4F5B-B631-740BC247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7" y="851205"/>
            <a:ext cx="11197883" cy="55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5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4B4F8-1256-4EC4-941B-D97BF6FDFFCC}"/>
              </a:ext>
            </a:extLst>
          </p:cNvPr>
          <p:cNvSpPr txBox="1"/>
          <p:nvPr/>
        </p:nvSpPr>
        <p:spPr>
          <a:xfrm>
            <a:off x="3474720" y="436098"/>
            <a:ext cx="39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Print out full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F7644-16F0-4877-B793-026C0FCC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08" y="1125729"/>
            <a:ext cx="7802064" cy="479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4B4F8-1256-4EC4-941B-D97BF6FDFFCC}"/>
              </a:ext>
            </a:extLst>
          </p:cNvPr>
          <p:cNvSpPr txBox="1"/>
          <p:nvPr/>
        </p:nvSpPr>
        <p:spPr>
          <a:xfrm>
            <a:off x="3474720" y="436098"/>
            <a:ext cx="39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Print out full 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F11C7-C1DB-4878-B08D-4A829ED88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86" y="1083212"/>
            <a:ext cx="7900946" cy="54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4B4F8-1256-4EC4-941B-D97BF6FDFFCC}"/>
              </a:ext>
            </a:extLst>
          </p:cNvPr>
          <p:cNvSpPr txBox="1"/>
          <p:nvPr/>
        </p:nvSpPr>
        <p:spPr>
          <a:xfrm>
            <a:off x="3474720" y="436098"/>
            <a:ext cx="39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Print out full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0BC12-52D8-4A80-AF3B-6F456A1B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984738"/>
            <a:ext cx="8862646" cy="55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8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BigDataTraining</dc:creator>
  <cp:lastModifiedBy>BigDataTraining</cp:lastModifiedBy>
  <cp:revision>4</cp:revision>
  <dcterms:created xsi:type="dcterms:W3CDTF">2017-06-20T15:03:55Z</dcterms:created>
  <dcterms:modified xsi:type="dcterms:W3CDTF">2017-06-20T15:09:43Z</dcterms:modified>
</cp:coreProperties>
</file>