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1C54-310F-47F5-852B-5118EE0F2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F9DDD-0CC6-404A-AAAC-9CE93B9B7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5E0B5-E158-46E6-A0C4-DF321C3F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286A-E14E-4DA4-9ED7-7BFC676CE159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0C38C-6DE5-4D24-BA5F-3AE50CA3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E84AB-7CBC-4E4E-99A6-16011199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FC64-9A7E-4AC0-9BBB-B5FAD566FC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9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6C85-6B1E-40C9-9C82-87BB81EF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91693-0E7E-4722-8B98-5466C17E0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FBB8D-DDC0-4686-8488-CBF9D0C4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286A-E14E-4DA4-9ED7-7BFC676CE159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FEEF2-56F1-42ED-B019-07945A58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6D2A1-B365-4EA0-B0AA-634FAAF7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FC64-9A7E-4AC0-9BBB-B5FAD566FC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70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A53D3-AE33-45DE-BC3D-5EC2102D9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39C26-524A-4514-BBD4-20C262495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EB863-9F9E-4C58-BB16-C4680C6D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286A-E14E-4DA4-9ED7-7BFC676CE159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B1B23-D6FF-472D-9412-7F8FE195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067E2-A75A-4121-87A4-7B2138C4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FC64-9A7E-4AC0-9BBB-B5FAD566FC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660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4148-4B35-4192-910D-897B2DDF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CD66-8B4A-425E-8545-DD8DD2AD9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20A1C-08BD-4E36-A61A-BDD9FA8A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286A-E14E-4DA4-9ED7-7BFC676CE159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03271-1F4C-412F-AA04-E6ACDE45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98E75-AE0F-4AB1-87A9-B495F0D1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FC64-9A7E-4AC0-9BBB-B5FAD566FC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76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E6C2-5B21-4F57-8327-2B65CA8CA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2EB63-32EF-4634-9E25-99BA0C658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C9E0B-D3E2-4C90-B1C8-248E6163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286A-E14E-4DA4-9ED7-7BFC676CE159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2105B-E0BF-41D9-A449-A8200D5E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F5E8E-8D8B-48A8-A328-EBC1351B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FC64-9A7E-4AC0-9BBB-B5FAD566FC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86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E201-3010-459D-89A6-82904EAF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0B2F1-0558-44CA-922F-0319DFE46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CC17F-3626-4D85-9C01-69700C941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9B0B6-63F2-4665-B97E-3CF4C981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286A-E14E-4DA4-9ED7-7BFC676CE159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409DD-F0FF-4219-A57E-B62F5AB5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9051E-A09A-4EB5-8245-72AFCE20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FC64-9A7E-4AC0-9BBB-B5FAD566FC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476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5271-0438-4460-A6A7-8D8F3DD1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F0868-04DB-477C-8665-E7FDDD749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C1B44-2A26-40EF-80F8-AC9EF6FB8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B5A65-9587-4E70-BD2F-0344A3A04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BEF8D-277D-476D-939A-D79322D34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37CCB-BAFB-4B1D-89CA-876B7500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286A-E14E-4DA4-9ED7-7BFC676CE159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89966-0F18-44A1-96BC-37F60E04A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FCFFB-B7A2-4FCF-96F4-7BD4BAA4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FC64-9A7E-4AC0-9BBB-B5FAD566FC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916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B3DD-4CCE-4376-AB60-AF12AD26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A012C-F7F6-4858-B5D8-6EB0846C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286A-E14E-4DA4-9ED7-7BFC676CE159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DE859-FFF3-484D-90BC-585C9677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AC470-5CE9-4730-A8A9-7C8051A9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FC64-9A7E-4AC0-9BBB-B5FAD566FC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40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3E184-B0B6-4BEA-A9ED-965B5FD7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286A-E14E-4DA4-9ED7-7BFC676CE159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3A2AB-7DD2-4233-AE9A-6BCC946D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DAEDF-B185-4D81-940C-C038E259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FC64-9A7E-4AC0-9BBB-B5FAD566FC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427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84B4-48B6-4E9D-A7F1-1A18DFDF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E13F-FCDB-4BBD-8AEB-B8CF06A3F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50061-E0B6-431A-AD60-BD9236608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FF412-7E27-4FDA-AC69-BC872820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286A-E14E-4DA4-9ED7-7BFC676CE159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EDFDC-90A5-41A1-A0D4-AD20FA48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F43B9-0C13-455C-83B7-12ED295B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FC64-9A7E-4AC0-9BBB-B5FAD566FC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236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2E84-3949-4779-B2B7-1E679FC0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552643-96AD-4B4C-A5CC-E685B1307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F68F7-0A95-40CF-8E64-74788EDE9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CC29C-3AA3-40D4-A50E-403DBAC4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286A-E14E-4DA4-9ED7-7BFC676CE159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2927F-0B2B-4311-A31C-E3CF8D42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03EF6-9420-4860-BC49-EB95B26A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FC64-9A7E-4AC0-9BBB-B5FAD566FC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53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D9AFF-25C8-4025-BB3D-779E94CF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35E5B-C2B7-4B45-91CD-D85B5E0C1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E0B2-8822-4F39-91AC-345EEFD2D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9286A-E14E-4DA4-9ED7-7BFC676CE159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A2944-2547-4B1B-B65F-BB076A44D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C07F1-EDC3-4062-AC64-E8683995C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CFC64-9A7E-4AC0-9BBB-B5FAD566FC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F4CDEC-A6BD-4DD0-A432-C800F2E2D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70" y="1086678"/>
            <a:ext cx="9780104" cy="5769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7F0C34-17DC-46A9-850E-4A1F6E3AD9D4}"/>
              </a:ext>
            </a:extLst>
          </p:cNvPr>
          <p:cNvSpPr txBox="1"/>
          <p:nvPr/>
        </p:nvSpPr>
        <p:spPr>
          <a:xfrm>
            <a:off x="3909392" y="516834"/>
            <a:ext cx="41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Falcon Cluster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0684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7F0C34-17DC-46A9-850E-4A1F6E3AD9D4}"/>
              </a:ext>
            </a:extLst>
          </p:cNvPr>
          <p:cNvSpPr txBox="1"/>
          <p:nvPr/>
        </p:nvSpPr>
        <p:spPr>
          <a:xfrm>
            <a:off x="3543631" y="502766"/>
            <a:ext cx="574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Oozie</a:t>
            </a:r>
            <a:r>
              <a:rPr lang="en-CA" b="1" dirty="0">
                <a:solidFill>
                  <a:srgbClr val="FF0000"/>
                </a:solidFill>
              </a:rPr>
              <a:t> Workflow Triggered Falcon Data Management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A6D0CD-B2A8-4A01-991F-A4BA71425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8" y="1139483"/>
            <a:ext cx="11394831" cy="57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6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7F0C34-17DC-46A9-850E-4A1F6E3AD9D4}"/>
              </a:ext>
            </a:extLst>
          </p:cNvPr>
          <p:cNvSpPr txBox="1"/>
          <p:nvPr/>
        </p:nvSpPr>
        <p:spPr>
          <a:xfrm>
            <a:off x="3543631" y="502766"/>
            <a:ext cx="574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Oozie</a:t>
            </a:r>
            <a:r>
              <a:rPr lang="en-CA" b="1" dirty="0">
                <a:solidFill>
                  <a:srgbClr val="FF0000"/>
                </a:solidFill>
              </a:rPr>
              <a:t> Workflow Triggered Falcon Data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6F2FE-DDC3-4793-8A6D-913A8DE10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1041010"/>
            <a:ext cx="11591778" cy="558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0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7F0C34-17DC-46A9-850E-4A1F6E3AD9D4}"/>
              </a:ext>
            </a:extLst>
          </p:cNvPr>
          <p:cNvSpPr txBox="1"/>
          <p:nvPr/>
        </p:nvSpPr>
        <p:spPr>
          <a:xfrm>
            <a:off x="3909392" y="516834"/>
            <a:ext cx="41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Falcon Feed Configuration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AF51CE-341F-4820-8FB6-65D388BE8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5" y="1083212"/>
            <a:ext cx="10185010" cy="54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5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7F0C34-17DC-46A9-850E-4A1F6E3AD9D4}"/>
              </a:ext>
            </a:extLst>
          </p:cNvPr>
          <p:cNvSpPr txBox="1"/>
          <p:nvPr/>
        </p:nvSpPr>
        <p:spPr>
          <a:xfrm>
            <a:off x="3909392" y="516834"/>
            <a:ext cx="41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Falcon Process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98CF9-7CEB-4D92-B370-CBA7E3339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1" y="1012875"/>
            <a:ext cx="10972801" cy="558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0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7F0C34-17DC-46A9-850E-4A1F6E3AD9D4}"/>
              </a:ext>
            </a:extLst>
          </p:cNvPr>
          <p:cNvSpPr txBox="1"/>
          <p:nvPr/>
        </p:nvSpPr>
        <p:spPr>
          <a:xfrm>
            <a:off x="3909392" y="516834"/>
            <a:ext cx="41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Falcon Process Configuration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28F4A2-80D6-4738-BE12-DC5476AE7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083212"/>
            <a:ext cx="11141612" cy="534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2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7F0C34-17DC-46A9-850E-4A1F6E3AD9D4}"/>
              </a:ext>
            </a:extLst>
          </p:cNvPr>
          <p:cNvSpPr txBox="1"/>
          <p:nvPr/>
        </p:nvSpPr>
        <p:spPr>
          <a:xfrm>
            <a:off x="3909392" y="516834"/>
            <a:ext cx="41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Falcon Process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098AA-7879-4B90-B514-3FE985C5D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5" y="1026942"/>
            <a:ext cx="11226020" cy="544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8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7F0C34-17DC-46A9-850E-4A1F6E3AD9D4}"/>
              </a:ext>
            </a:extLst>
          </p:cNvPr>
          <p:cNvSpPr txBox="1"/>
          <p:nvPr/>
        </p:nvSpPr>
        <p:spPr>
          <a:xfrm>
            <a:off x="3909392" y="516834"/>
            <a:ext cx="41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Falcon Process Configuration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1FAB6-6286-430B-888E-A67E42734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2" y="1026942"/>
            <a:ext cx="11465170" cy="528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6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7F0C34-17DC-46A9-850E-4A1F6E3AD9D4}"/>
              </a:ext>
            </a:extLst>
          </p:cNvPr>
          <p:cNvSpPr txBox="1"/>
          <p:nvPr/>
        </p:nvSpPr>
        <p:spPr>
          <a:xfrm>
            <a:off x="3909392" y="516834"/>
            <a:ext cx="41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Falcon Running Status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A6B18-761C-4B99-B564-947EF9501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5416"/>
            <a:ext cx="11915335" cy="533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8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7F0C34-17DC-46A9-850E-4A1F6E3AD9D4}"/>
              </a:ext>
            </a:extLst>
          </p:cNvPr>
          <p:cNvSpPr txBox="1"/>
          <p:nvPr/>
        </p:nvSpPr>
        <p:spPr>
          <a:xfrm>
            <a:off x="3543631" y="502766"/>
            <a:ext cx="517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Oozie</a:t>
            </a:r>
            <a:r>
              <a:rPr lang="en-CA" b="1" dirty="0">
                <a:solidFill>
                  <a:srgbClr val="FF0000"/>
                </a:solidFill>
              </a:rPr>
              <a:t> Bundle Triggered Falcon Data Management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FAA12F-83F9-46E8-89EF-E4058F590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966901"/>
            <a:ext cx="11122856" cy="577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0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7F0C34-17DC-46A9-850E-4A1F6E3AD9D4}"/>
              </a:ext>
            </a:extLst>
          </p:cNvPr>
          <p:cNvSpPr txBox="1"/>
          <p:nvPr/>
        </p:nvSpPr>
        <p:spPr>
          <a:xfrm>
            <a:off x="3543631" y="502766"/>
            <a:ext cx="574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Oozie</a:t>
            </a:r>
            <a:r>
              <a:rPr lang="en-CA" b="1" dirty="0">
                <a:solidFill>
                  <a:srgbClr val="FF0000"/>
                </a:solidFill>
              </a:rPr>
              <a:t> Coordinator Triggered Falcon Data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C8861-8C64-498B-9662-1A3CDA111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2" y="1069145"/>
            <a:ext cx="11479237" cy="578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9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BigDataTraining</dc:creator>
  <cp:lastModifiedBy>BigDataTraining</cp:lastModifiedBy>
  <cp:revision>6</cp:revision>
  <dcterms:created xsi:type="dcterms:W3CDTF">2017-06-20T19:02:16Z</dcterms:created>
  <dcterms:modified xsi:type="dcterms:W3CDTF">2017-06-20T19:10:37Z</dcterms:modified>
</cp:coreProperties>
</file>