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3D24-C0A2-41AC-9B0A-8C31CFD7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489B-E295-4E78-8888-212B56B1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8CDB-A1FC-4BEB-8F14-9506D1FA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BA21-80B6-4B12-8028-9B7468C9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66E7-1472-4477-A486-DE823EE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9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27BB-D778-41B2-A869-4B887439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D9E8-3327-44E5-9C1B-E974C9F9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48EB-48AE-4E50-A5F1-A55427D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2BFA-6DA9-4AC3-AAC8-81EAF6E3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E17C-60BC-4355-8C48-A0F3650B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A2986-4D79-49A2-9B60-AA4D5B494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6726-8BB1-415F-AE3A-3CB126C6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CDE2-E4C3-47EE-A6C4-AB591888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070-76AB-4102-B8DF-44F64AFC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E573-2C3D-405A-82BC-AEC461B1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5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0D80-8CC4-4E80-8526-263490D6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8C9-989C-43AA-872E-2ECA0BBB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1A14-F50F-4FD9-810A-9C60E4A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5251-C7B8-4A12-9A74-CFB43564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2E22-26CE-4C0D-A053-8080F0E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6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7F95-0508-4A30-A4CF-B40918D8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169E-86A0-47A9-8424-9A5DF0F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F1AA-C544-4B6D-953D-1342826E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00F4-693C-449A-92C0-37C231CC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556F-8688-4203-B1E4-4EC61FE9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50D7-2483-4C40-A3CE-593C328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3F63-B4BB-4DE1-925D-D1493474E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2CF3-AFB0-4078-9246-D240EB319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9006-8BC9-41E8-B18C-49E19F47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2483-AD74-40A9-8DE0-1FCD8A68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BE74-A3B4-4B70-AD6E-95A1885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C34-D2BE-4796-AF11-94CCAC02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FC03-BC45-49BB-8D18-25DCA110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8B87-CD15-44A4-8538-F81BDFE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44A7B-3960-43A1-9B4F-1A2AD7E35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F24C1-F5C1-4AD5-917E-46E31A38B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0296-0151-44F4-AB92-6844196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738F1-FDE8-44D1-A268-CA31503E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2FE83-52C4-49EB-A1B3-612B3847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A979-3C3E-436F-8B57-FA925726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914-30DE-44BD-94E6-DF3698F5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145C-2CD7-4169-8039-4D213DC4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014C6-76BB-4E4C-AD64-00B4159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6D069-EA82-49E2-94C3-CC11099F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9C268-35F4-4416-806C-33CE5669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FC036-E415-4457-B7B4-E9361D75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4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B864-A620-4FD2-A952-9FD3488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D30D-30C3-4196-8781-CD291169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BF77-1A4C-4EE3-AC4A-D4F06A4E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C321-517B-48A6-8B79-2A3880A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FB418-04DC-415D-85BC-D99E8B82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0274A-A8F7-4C8A-867F-3CE2CA02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6375-A942-4F89-8643-2DA4242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5398-1C3B-4A43-8CF2-CF59E1569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53B0-D4E2-4D5C-A578-271381F1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0CD1-B365-44C8-981A-88A0F914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1E73-1C86-4C77-9143-B28744B2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9CA8-E315-44B0-BBF2-9B018BD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62E6E-45E9-4967-874A-166172DC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1BC4-E327-4471-ADBB-14A6E87A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A537-0B19-485A-B580-D8CE55B1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6330-8CF9-418F-9A43-02357DDD16DC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2422-3930-4987-A987-E81A42828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4866-EAC8-44F4-AC1E-6CD0B0FC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783D-11CE-49C4-BC02-35A297028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1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31A98-B844-4077-9C5E-9AEBFBEA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3" y="2744237"/>
            <a:ext cx="10458450" cy="51006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5058EC-5FCC-4527-B116-A93F7F41CE13}"/>
              </a:ext>
            </a:extLst>
          </p:cNvPr>
          <p:cNvSpPr/>
          <p:nvPr/>
        </p:nvSpPr>
        <p:spPr>
          <a:xfrm>
            <a:off x="1842051" y="1157765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job -</a:t>
            </a:r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http://localhost:11000/oozie -config </a:t>
            </a:r>
            <a:r>
              <a:rPr lang="en-CA" b="1" dirty="0" err="1">
                <a:solidFill>
                  <a:srgbClr val="FF0000"/>
                </a:solidFill>
              </a:rPr>
              <a:t>job.properties</a:t>
            </a:r>
            <a:r>
              <a:rPr lang="en-CA" b="1" dirty="0">
                <a:solidFill>
                  <a:srgbClr val="FF0000"/>
                </a:solidFill>
              </a:rPr>
              <a:t> -run</a:t>
            </a:r>
          </a:p>
        </p:txBody>
      </p:sp>
    </p:spTree>
    <p:extLst>
      <p:ext uri="{BB962C8B-B14F-4D97-AF65-F5344CB8AC3E}">
        <p14:creationId xmlns:p14="http://schemas.microsoft.com/office/powerpoint/2010/main" val="7359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91EE6-A05C-4030-9F23-371024A5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3" y="1470991"/>
            <a:ext cx="9859751" cy="48987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4ABBC5-B6D5-4643-AF07-9EA14803161F}"/>
              </a:ext>
            </a:extLst>
          </p:cNvPr>
          <p:cNvSpPr/>
          <p:nvPr/>
        </p:nvSpPr>
        <p:spPr>
          <a:xfrm>
            <a:off x="1338470" y="41564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job status – Spark ETL is running</a:t>
            </a:r>
          </a:p>
        </p:txBody>
      </p:sp>
    </p:spTree>
    <p:extLst>
      <p:ext uri="{BB962C8B-B14F-4D97-AF65-F5344CB8AC3E}">
        <p14:creationId xmlns:p14="http://schemas.microsoft.com/office/powerpoint/2010/main" val="97198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8743D-1CA1-4793-B089-DFA82982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82" y="1378226"/>
            <a:ext cx="8501617" cy="4761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2CFB18-0307-437C-89B0-C4620332EE94}"/>
              </a:ext>
            </a:extLst>
          </p:cNvPr>
          <p:cNvSpPr/>
          <p:nvPr/>
        </p:nvSpPr>
        <p:spPr>
          <a:xfrm>
            <a:off x="1881808" y="442148"/>
            <a:ext cx="707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15891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3</cp:revision>
  <dcterms:created xsi:type="dcterms:W3CDTF">2017-06-20T13:13:22Z</dcterms:created>
  <dcterms:modified xsi:type="dcterms:W3CDTF">2017-06-20T15:12:49Z</dcterms:modified>
</cp:coreProperties>
</file>