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67" d="100"/>
          <a:sy n="67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83D24-C0A2-41AC-9B0A-8C31CFD7E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D489B-E295-4E78-8888-212B56B16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D8CDB-A1FC-4BEB-8F14-9506D1FAA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6330-8CF9-418F-9A43-02357DDD16DC}" type="datetimeFigureOut">
              <a:rPr lang="en-CA" smtClean="0"/>
              <a:t>2017-06-21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5BA21-80B6-4B12-8028-9B7468C95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966E7-1472-4477-A486-DE823EED6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783D-11CE-49C4-BC02-35A297028D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7941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827BB-D778-41B2-A869-4B887439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72D9E8-3327-44E5-9C1B-E974C9F9D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648EB-48AE-4E50-A5F1-A55427DB8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6330-8CF9-418F-9A43-02357DDD16DC}" type="datetimeFigureOut">
              <a:rPr lang="en-CA" smtClean="0"/>
              <a:t>2017-06-21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C2BFA-6DA9-4AC3-AAC8-81EAF6E3D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1E17C-60BC-4355-8C48-A0F3650B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783D-11CE-49C4-BC02-35A297028D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9436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7A2986-4D79-49A2-9B60-AA4D5B494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D56726-8BB1-415F-AE3A-3CB126C64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CCDE2-E4C3-47EE-A6C4-AB5918889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6330-8CF9-418F-9A43-02357DDD16DC}" type="datetimeFigureOut">
              <a:rPr lang="en-CA" smtClean="0"/>
              <a:t>2017-06-21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56070-76AB-4102-B8DF-44F64AFC3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3E573-2C3D-405A-82BC-AEC461B13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783D-11CE-49C4-BC02-35A297028D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153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30D80-8CC4-4E80-8526-263490D6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538C9-989C-43AA-872E-2ECA0BBBD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A1A14-F50F-4FD9-810A-9C60E4A08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6330-8CF9-418F-9A43-02357DDD16DC}" type="datetimeFigureOut">
              <a:rPr lang="en-CA" smtClean="0"/>
              <a:t>2017-06-21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F5251-C7B8-4A12-9A74-CFB435644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92E22-26CE-4C0D-A053-8080F0E1F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783D-11CE-49C4-BC02-35A297028D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7674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E7F95-0508-4A30-A4CF-B40918D8B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2169E-86A0-47A9-8424-9A5DF0FAA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4F1AA-C544-4B6D-953D-1342826EC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6330-8CF9-418F-9A43-02357DDD16DC}" type="datetimeFigureOut">
              <a:rPr lang="en-CA" smtClean="0"/>
              <a:t>2017-06-21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800F4-693C-449A-92C0-37C231CC9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E556F-8688-4203-B1E4-4EC61FE9D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783D-11CE-49C4-BC02-35A297028D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849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650D7-2483-4C40-A3CE-593C32835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63F63-B4BB-4DE1-925D-D1493474E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12CF3-AFB0-4078-9246-D240EB319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59006-8BC9-41E8-B18C-49E19F476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6330-8CF9-418F-9A43-02357DDD16DC}" type="datetimeFigureOut">
              <a:rPr lang="en-CA" smtClean="0"/>
              <a:t>2017-06-21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92483-AD74-40A9-8DE0-1FCD8A686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6BE74-A3B4-4B70-AD6E-95A18853A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783D-11CE-49C4-BC02-35A297028D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565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D2C34-D2BE-4796-AF11-94CCAC027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DFC03-BC45-49BB-8D18-25DCA110F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E8B87-CD15-44A4-8538-F81BDFEE4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C44A7B-3960-43A1-9B4F-1A2AD7E35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2F24C1-F5C1-4AD5-917E-46E31A38B5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900296-0151-44F4-AB92-6844196C4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6330-8CF9-418F-9A43-02357DDD16DC}" type="datetimeFigureOut">
              <a:rPr lang="en-CA" smtClean="0"/>
              <a:t>2017-06-21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A738F1-FDE8-44D1-A268-CA31503EC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82FE83-52C4-49EB-A1B3-612B38478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783D-11CE-49C4-BC02-35A297028D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7700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A979-3C3E-436F-8B57-FA9257262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F5914-30DE-44BD-94E6-DF3698F5E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6330-8CF9-418F-9A43-02357DDD16DC}" type="datetimeFigureOut">
              <a:rPr lang="en-CA" smtClean="0"/>
              <a:t>2017-06-21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C0145C-2CD7-4169-8039-4D213DC4A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F014C6-76BB-4E4C-AD64-00B41596B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783D-11CE-49C4-BC02-35A297028D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8860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F6D069-EA82-49E2-94C3-CC11099FF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6330-8CF9-418F-9A43-02357DDD16DC}" type="datetimeFigureOut">
              <a:rPr lang="en-CA" smtClean="0"/>
              <a:t>2017-06-21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09C268-35F4-4416-806C-33CE56692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FC036-E415-4457-B7B4-E9361D75A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783D-11CE-49C4-BC02-35A297028D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5499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0B864-A620-4FD2-A952-9FD348857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6D30D-30C3-4196-8781-CD2911692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31BF77-1A4C-4EE3-AC4A-D4F06A4E8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1C321-517B-48A6-8B79-2A3880A07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6330-8CF9-418F-9A43-02357DDD16DC}" type="datetimeFigureOut">
              <a:rPr lang="en-CA" smtClean="0"/>
              <a:t>2017-06-21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FB418-04DC-415D-85BC-D99E8B822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0274A-A8F7-4C8A-867F-3CE2CA021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783D-11CE-49C4-BC02-35A297028D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721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36375-A942-4F89-8643-2DA42424F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345398-1C3B-4A43-8CF2-CF59E1569D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753B0-D4E2-4D5C-A578-271381F15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D0CD1-B365-44C8-981A-88A0F9142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6330-8CF9-418F-9A43-02357DDD16DC}" type="datetimeFigureOut">
              <a:rPr lang="en-CA" smtClean="0"/>
              <a:t>2017-06-21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41E73-1C86-4C77-9143-B28744B2E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69CA8-E315-44B0-BBF2-9B018BDF2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783D-11CE-49C4-BC02-35A297028D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0904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D62E6E-45E9-4967-874A-166172DC1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A1BC4-E327-4471-ADBB-14A6E87AB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AA537-0B19-485A-B580-D8CE55B185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E6330-8CF9-418F-9A43-02357DDD16DC}" type="datetimeFigureOut">
              <a:rPr lang="en-CA" smtClean="0"/>
              <a:t>2017-06-21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32422-3930-4987-A987-E81A42828E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94866-EAC8-44F4-AC1E-6CD0B0FCDC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6783D-11CE-49C4-BC02-35A297028D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211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5058EC-5FCC-4527-B116-A93F7F41CE13}"/>
              </a:ext>
            </a:extLst>
          </p:cNvPr>
          <p:cNvSpPr/>
          <p:nvPr/>
        </p:nvSpPr>
        <p:spPr>
          <a:xfrm>
            <a:off x="1842051" y="1157765"/>
            <a:ext cx="73682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 err="1">
                <a:solidFill>
                  <a:srgbClr val="FF0000"/>
                </a:solidFill>
              </a:rPr>
              <a:t>Nifi</a:t>
            </a:r>
            <a:r>
              <a:rPr lang="en-CA" b="1" dirty="0">
                <a:solidFill>
                  <a:srgbClr val="FF0000"/>
                </a:solidFill>
              </a:rPr>
              <a:t> Workflow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CDE1D0-8C0E-4E01-A7BE-73CD5688F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88" y="1629254"/>
            <a:ext cx="10487026" cy="498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943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4ABBC5-B6D5-4643-AF07-9EA14803161F}"/>
              </a:ext>
            </a:extLst>
          </p:cNvPr>
          <p:cNvSpPr/>
          <p:nvPr/>
        </p:nvSpPr>
        <p:spPr>
          <a:xfrm>
            <a:off x="1338470" y="415643"/>
            <a:ext cx="701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 err="1">
                <a:solidFill>
                  <a:srgbClr val="FF0000"/>
                </a:solidFill>
              </a:rPr>
              <a:t>Nifi</a:t>
            </a:r>
            <a:r>
              <a:rPr lang="en-CA" b="1" dirty="0">
                <a:solidFill>
                  <a:srgbClr val="FF0000"/>
                </a:solidFill>
              </a:rPr>
              <a:t> Data Source Configuration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025469-1ED4-40C2-855E-D0A692FFC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4" y="1042988"/>
            <a:ext cx="11315701" cy="524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987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42CFB18-0307-437C-89B0-C4620332EE94}"/>
              </a:ext>
            </a:extLst>
          </p:cNvPr>
          <p:cNvSpPr/>
          <p:nvPr/>
        </p:nvSpPr>
        <p:spPr>
          <a:xfrm>
            <a:off x="1881808" y="442148"/>
            <a:ext cx="70766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Spark Streaming Monitor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DD0858-79AE-40E4-8CC2-C2332819A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3" y="985838"/>
            <a:ext cx="1097280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916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9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BigDataTraining</dc:creator>
  <cp:lastModifiedBy>BigDataTraining</cp:lastModifiedBy>
  <cp:revision>4</cp:revision>
  <dcterms:created xsi:type="dcterms:W3CDTF">2017-06-20T13:13:22Z</dcterms:created>
  <dcterms:modified xsi:type="dcterms:W3CDTF">2017-06-21T20:34:35Z</dcterms:modified>
</cp:coreProperties>
</file>