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3DDF-7648-4AF0-BE7D-3D4695F4C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B960C-3CA6-4505-B50B-3843116B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3FA-7E72-47EE-B6AA-BB025207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28D5-5831-4479-9461-9D92ACF5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E12C-5D77-4151-9CB4-9E754065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09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05F7-68FD-4FD4-AB2F-E7B42B97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F27E8-3EE8-49FC-8EDB-841C265DB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186B-4B3F-4F87-AD91-137C7876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4D88E-2167-4153-ADEF-02C497DA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7CBB-CB6E-4A0E-8BE2-83CD29E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2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5BB41-6FF6-42C5-8FD8-08D3ED958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763BD-B698-4A16-BEF2-03F06E6D2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FFC3-A939-4CB5-BD98-2CE8FE60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A646-8791-47ED-A62C-C2266A21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DDBF-F374-4CD0-B186-E0DF7DD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2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79CD-F050-4F51-916D-87D8767E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D47B-1CA7-4392-876F-E8A3F0B8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737D-2369-4D5D-9C4E-F55EDBEB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332A-F3AB-47AB-B66A-F83D28D5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F3A07-9B7A-427E-8CF5-20A618DB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07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E946-5876-4481-B243-062114F2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818DA-1908-47A6-809E-DC00283F8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5C71-9E79-4D3C-9D08-DAED5354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9019-BEA1-4066-BC1F-C04A1A68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A587F-78F7-4E79-A07C-F31DFC57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1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47AE-9F9A-4215-8846-87B236A7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BCCF-F13A-46EB-9A9D-A8779DF8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71B03-36AB-4175-B619-313E7FF7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462E5-F566-4266-9467-6E7C1660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1C3D-CEE6-4B92-AFC8-3FA6C248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A04E-B130-46DC-A90F-56B20DF4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81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76C8-0AAA-4C6D-9BB3-C47EB2DD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4524-A32F-4785-ABCA-5DDE6DAC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973E0-6991-4B1C-A47F-FBC424A30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C62CF-2529-450D-8516-48CC67322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27CE-360C-4BF0-9EF7-0BF487433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41A09-5B6C-4D00-9227-7EC376B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B3E3-15BA-4360-AEA5-AFC77123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1DAA1-4CAD-4386-9E1A-8779B43B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28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FCE3-F56E-4179-9A62-38DB7EA3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29A4E-700F-4E5F-A897-8D75AC7D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F827D-916F-4585-B056-0AD913CA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25256-FB00-4316-8C9F-B75F782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12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6C004-1FA3-4F1D-B279-29384F28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8AC5-A990-4657-B8EE-EC8141BB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82C97-B02C-42A0-8FB3-A87C212B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00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5C08-4329-404E-90DB-1E59BA80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F0A5-EF2C-486E-BBDA-8054C037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C7D45-7D3C-4E00-9872-42042864C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F6943-33C9-47A4-B41D-5F0824C1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798D6-2DA7-41F6-9C12-141B6626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CF6D0-C3DD-436C-BD02-637A226E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1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9D86-4013-4F4C-8961-9EDC5A68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2CD6A-FB5D-408F-9F7A-CFCBD99B6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DD018-F111-4235-9CFE-2465EE2B5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3A81-303F-47F9-9425-C6BA9E8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9E25A-4229-4053-A15C-68847E19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BD38-EA46-44A9-A8B9-1E84EBD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48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C271A-A1F4-49CA-9C5D-D58A4026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6174-005D-47A3-B33C-0E8CF95E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CDD6-16E6-406C-811E-4E4AF4272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6439-35B1-47F4-8B0B-BC129469BBD8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FBD1-4624-4DC8-ADE6-274B0CAF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290C-1EB6-4DA2-B080-E5538E639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1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apache nifi is an easy to use powerful and reliable system to proces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09" y="4511229"/>
            <a:ext cx="1470992" cy="7719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99" y="672229"/>
            <a:ext cx="1600200" cy="89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95" y="3659066"/>
            <a:ext cx="1918045" cy="978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07" y="5829286"/>
            <a:ext cx="1815549" cy="7568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52" y="5724144"/>
            <a:ext cx="1656522" cy="8278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34" y="1061734"/>
            <a:ext cx="2212492" cy="6495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89" y="2242274"/>
            <a:ext cx="1933575" cy="940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28F062-BF90-47E9-B269-985F94F30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2" y="280064"/>
            <a:ext cx="2511907" cy="978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235AC-B7AB-448F-8BB1-52E1CA641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34" y="5494462"/>
            <a:ext cx="1914525" cy="914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B37D3-ED2E-4544-BAE9-3AFF669963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38" y="3692689"/>
            <a:ext cx="1690688" cy="6052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83381C-A07D-4EED-8F11-D720305777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74" y="5105944"/>
            <a:ext cx="1930076" cy="692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892933-E19A-4AD3-B96D-01D6A379AA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25" y="3904670"/>
            <a:ext cx="2539682" cy="8253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C24A31-A342-4B02-A4F9-4879EA3FEE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24" y="1591461"/>
            <a:ext cx="952500" cy="952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7878399-5D49-4BF8-A045-17DBF19C56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9" y="2300117"/>
            <a:ext cx="2009465" cy="930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013A243-2A68-4E8A-B17F-4729BF1B37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290" y="3144719"/>
            <a:ext cx="1878242" cy="98860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4A19585-AE54-4077-A174-B234A38C7C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8" y="2802244"/>
            <a:ext cx="1138237" cy="90643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E22A200-1D81-4C1F-8FFA-B510E36335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38" y="4857750"/>
            <a:ext cx="1288775" cy="465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06C5BB-7B7A-44AA-B35E-7EDD5DE32E7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40" y="274302"/>
            <a:ext cx="3046138" cy="913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8DC01B-4491-4CCA-9258-F2DCFDCE79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04" y="1359277"/>
            <a:ext cx="1697731" cy="14429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165186-238F-40BB-B74F-77F82BB5D9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16" y="5876641"/>
            <a:ext cx="1623016" cy="532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DF3BA-4707-4409-A883-0E0A2DF54D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3" y="4478684"/>
            <a:ext cx="1600200" cy="54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0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Platform/Framework Picture</dc:title>
  <dc:creator>BigDataTraining</dc:creator>
  <cp:lastModifiedBy>BigDataTraining</cp:lastModifiedBy>
  <cp:revision>10</cp:revision>
  <dcterms:created xsi:type="dcterms:W3CDTF">2017-06-20T12:56:31Z</dcterms:created>
  <dcterms:modified xsi:type="dcterms:W3CDTF">2017-06-27T02:26:27Z</dcterms:modified>
</cp:coreProperties>
</file>