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63" r:id="rId11"/>
    <p:sldId id="264" r:id="rId12"/>
    <p:sldId id="265" r:id="rId13"/>
    <p:sldId id="267" r:id="rId14"/>
    <p:sldId id="272" r:id="rId15"/>
    <p:sldId id="273" r:id="rId16"/>
    <p:sldId id="268" r:id="rId17"/>
    <p:sldId id="269" r:id="rId18"/>
    <p:sldId id="274" r:id="rId19"/>
    <p:sldId id="26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A180CCA-EC70-491A-99CB-EF7C4B84620D}" type="datetimeFigureOut">
              <a:rPr lang="zh-CN" altLang="en-US" smtClean="0"/>
              <a:t>2015/6/15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5244372-E1FE-401E-ABE6-B4D895AE121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43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0CCA-EC70-491A-99CB-EF7C4B84620D}" type="datetimeFigureOut">
              <a:rPr lang="zh-CN" altLang="en-US" smtClean="0"/>
              <a:t>2015/6/15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4372-E1FE-401E-ABE6-B4D895AE1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73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0CCA-EC70-491A-99CB-EF7C4B84620D}" type="datetimeFigureOut">
              <a:rPr lang="zh-CN" altLang="en-US" smtClean="0"/>
              <a:t>2015/6/15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4372-E1FE-401E-ABE6-B4D895AE121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321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0CCA-EC70-491A-99CB-EF7C4B84620D}" type="datetimeFigureOut">
              <a:rPr lang="zh-CN" altLang="en-US" smtClean="0"/>
              <a:t>2015/6/15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4372-E1FE-401E-ABE6-B4D895AE121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580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0CCA-EC70-491A-99CB-EF7C4B84620D}" type="datetimeFigureOut">
              <a:rPr lang="zh-CN" altLang="en-US" smtClean="0"/>
              <a:t>2015/6/15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4372-E1FE-401E-ABE6-B4D895AE1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785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0CCA-EC70-491A-99CB-EF7C4B84620D}" type="datetimeFigureOut">
              <a:rPr lang="zh-CN" altLang="en-US" smtClean="0"/>
              <a:t>2015/6/15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4372-E1FE-401E-ABE6-B4D895AE121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513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0CCA-EC70-491A-99CB-EF7C4B84620D}" type="datetimeFigureOut">
              <a:rPr lang="zh-CN" altLang="en-US" smtClean="0"/>
              <a:t>2015/6/15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4372-E1FE-401E-ABE6-B4D895AE121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917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0CCA-EC70-491A-99CB-EF7C4B84620D}" type="datetimeFigureOut">
              <a:rPr lang="zh-CN" altLang="en-US" smtClean="0"/>
              <a:t>2015/6/15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4372-E1FE-401E-ABE6-B4D895AE121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668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0CCA-EC70-491A-99CB-EF7C4B84620D}" type="datetimeFigureOut">
              <a:rPr lang="zh-CN" altLang="en-US" smtClean="0"/>
              <a:t>2015/6/15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4372-E1FE-401E-ABE6-B4D895AE121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07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0CCA-EC70-491A-99CB-EF7C4B84620D}" type="datetimeFigureOut">
              <a:rPr lang="zh-CN" altLang="en-US" smtClean="0"/>
              <a:t>2015/6/15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4372-E1FE-401E-ABE6-B4D895AE1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7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0CCA-EC70-491A-99CB-EF7C4B84620D}" type="datetimeFigureOut">
              <a:rPr lang="zh-CN" altLang="en-US" smtClean="0"/>
              <a:t>2015/6/15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4372-E1FE-401E-ABE6-B4D895AE121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04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0CCA-EC70-491A-99CB-EF7C4B84620D}" type="datetimeFigureOut">
              <a:rPr lang="zh-CN" altLang="en-US" smtClean="0"/>
              <a:t>2015/6/15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4372-E1FE-401E-ABE6-B4D895AE1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186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0CCA-EC70-491A-99CB-EF7C4B84620D}" type="datetimeFigureOut">
              <a:rPr lang="zh-CN" altLang="en-US" smtClean="0"/>
              <a:t>2015/6/15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4372-E1FE-401E-ABE6-B4D895AE121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86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0CCA-EC70-491A-99CB-EF7C4B84620D}" type="datetimeFigureOut">
              <a:rPr lang="zh-CN" altLang="en-US" smtClean="0"/>
              <a:t>2015/6/15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4372-E1FE-401E-ABE6-B4D895AE121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74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0CCA-EC70-491A-99CB-EF7C4B84620D}" type="datetimeFigureOut">
              <a:rPr lang="zh-CN" altLang="en-US" smtClean="0"/>
              <a:t>2015/6/15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4372-E1FE-401E-ABE6-B4D895AE1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83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0CCA-EC70-491A-99CB-EF7C4B84620D}" type="datetimeFigureOut">
              <a:rPr lang="zh-CN" altLang="en-US" smtClean="0"/>
              <a:t>2015/6/15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4372-E1FE-401E-ABE6-B4D895AE121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23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0CCA-EC70-491A-99CB-EF7C4B84620D}" type="datetimeFigureOut">
              <a:rPr lang="zh-CN" altLang="en-US" smtClean="0"/>
              <a:t>2015/6/15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4372-E1FE-401E-ABE6-B4D895AE1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36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180CCA-EC70-491A-99CB-EF7C4B84620D}" type="datetimeFigureOut">
              <a:rPr lang="zh-CN" altLang="en-US" smtClean="0"/>
              <a:t>2015/6/15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244372-E1FE-401E-ABE6-B4D895AE1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04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200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2434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3306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308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281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树的深</a:t>
            </a:r>
            <a:r>
              <a:rPr lang="zh-CN" altLang="en-US" dirty="0"/>
              <a:t>搜序及应用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2015</a:t>
            </a:r>
            <a:r>
              <a:rPr lang="zh-CN" altLang="en-US" dirty="0" smtClean="0"/>
              <a:t>级 陈宇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3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[Hnoi2010]Bounce </a:t>
            </a:r>
            <a:r>
              <a:rPr lang="zh-CN" altLang="en-US" dirty="0"/>
              <a:t>弹飞绵羊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www.lydsy.com/JudgeOnline/problem.php?id=2002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435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[Hnoi2010]Bounce </a:t>
            </a:r>
            <a:r>
              <a:rPr lang="zh-CN" altLang="en-US" dirty="0"/>
              <a:t>弹飞绵羊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做法多种多样</a:t>
            </a:r>
            <a:endParaRPr lang="en-US" altLang="zh-CN" dirty="0" smtClean="0"/>
          </a:p>
          <a:p>
            <a:r>
              <a:rPr lang="zh-CN" altLang="en-US" dirty="0" smtClean="0"/>
              <a:t>相当于建出一棵树，求某个点到根会经过几个节点，支持修改</a:t>
            </a:r>
            <a:endParaRPr lang="en-US" altLang="zh-CN" dirty="0" smtClean="0"/>
          </a:p>
          <a:p>
            <a:r>
              <a:rPr lang="zh-CN" altLang="en-US" dirty="0"/>
              <a:t>括号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+Splay</a:t>
            </a:r>
          </a:p>
          <a:p>
            <a:r>
              <a:rPr lang="en-US" altLang="zh-CN" dirty="0"/>
              <a:t>HDU </a:t>
            </a:r>
            <a:r>
              <a:rPr lang="en-US" altLang="zh-CN" dirty="0" smtClean="0"/>
              <a:t>2475 Box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037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zh-CN" dirty="0"/>
              <a:t>[Noi2011]</a:t>
            </a:r>
            <a:r>
              <a:rPr lang="zh-CN" altLang="it-IT" dirty="0"/>
              <a:t>阿狸的打字机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www.lydsy.com/JudgeOnline/problem.php?id=2434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130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zh-CN" dirty="0"/>
              <a:t>[Noi2011]</a:t>
            </a:r>
            <a:r>
              <a:rPr lang="zh-CN" altLang="it-IT" dirty="0"/>
              <a:t>阿狸的打字机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离线，</a:t>
            </a:r>
            <a:r>
              <a:rPr lang="en-US" altLang="zh-CN" dirty="0" smtClean="0"/>
              <a:t>AC</a:t>
            </a:r>
            <a:r>
              <a:rPr lang="zh-CN" altLang="en-US" dirty="0" smtClean="0"/>
              <a:t>自动机</a:t>
            </a:r>
            <a:r>
              <a:rPr lang="en-US" altLang="zh-CN" dirty="0" smtClean="0"/>
              <a:t>+</a:t>
            </a:r>
            <a:r>
              <a:rPr lang="zh-CN" altLang="en-US" dirty="0" smtClean="0"/>
              <a:t>括号序列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57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www.lydsy.com/JudgeOnline/problem.php?id=3306</a:t>
            </a:r>
            <a:endParaRPr lang="en-US" altLang="zh-CN" dirty="0" smtClean="0"/>
          </a:p>
          <a:p>
            <a:r>
              <a:rPr lang="zh-CN" altLang="en-US" dirty="0"/>
              <a:t>给定一棵大小为 </a:t>
            </a:r>
            <a:r>
              <a:rPr lang="en-US" altLang="zh-CN" dirty="0"/>
              <a:t>n </a:t>
            </a:r>
            <a:r>
              <a:rPr lang="zh-CN" altLang="en-US" dirty="0"/>
              <a:t>的有根点权树</a:t>
            </a:r>
            <a:r>
              <a:rPr lang="en-US" altLang="zh-CN" dirty="0"/>
              <a:t>,</a:t>
            </a:r>
            <a:r>
              <a:rPr lang="zh-CN" altLang="en-US" dirty="0"/>
              <a:t>支持以下操作</a:t>
            </a:r>
            <a:r>
              <a:rPr lang="en-US" altLang="zh-CN" dirty="0"/>
              <a:t>: 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• </a:t>
            </a:r>
            <a:r>
              <a:rPr lang="zh-CN" altLang="en-US" dirty="0"/>
              <a:t>换根 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• </a:t>
            </a:r>
            <a:r>
              <a:rPr lang="zh-CN" altLang="en-US" dirty="0"/>
              <a:t>修改点权  </a:t>
            </a:r>
          </a:p>
          <a:p>
            <a:r>
              <a:rPr lang="zh-CN" altLang="en-US" dirty="0"/>
              <a:t>    　</a:t>
            </a:r>
            <a:r>
              <a:rPr lang="en-US" altLang="zh-CN" dirty="0"/>
              <a:t>• </a:t>
            </a:r>
            <a:r>
              <a:rPr lang="zh-CN" altLang="en-US" dirty="0"/>
              <a:t>查询子树最小值 </a:t>
            </a:r>
          </a:p>
        </p:txBody>
      </p:sp>
    </p:spTree>
    <p:extLst>
      <p:ext uri="{BB962C8B-B14F-4D97-AF65-F5344CB8AC3E}">
        <p14:creationId xmlns:p14="http://schemas.microsoft.com/office/powerpoint/2010/main" val="326348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括号序列</a:t>
            </a:r>
            <a:r>
              <a:rPr lang="en-US" altLang="zh-CN" dirty="0" smtClean="0"/>
              <a:t>+</a:t>
            </a:r>
            <a:r>
              <a:rPr lang="zh-CN" altLang="en-US" dirty="0" smtClean="0"/>
              <a:t>线段树</a:t>
            </a:r>
            <a:endParaRPr lang="en-US" altLang="zh-CN" dirty="0" smtClean="0"/>
          </a:p>
          <a:p>
            <a:r>
              <a:rPr lang="zh-CN" altLang="en-US" dirty="0"/>
              <a:t>分类讨论</a:t>
            </a:r>
          </a:p>
        </p:txBody>
      </p:sp>
    </p:spTree>
    <p:extLst>
      <p:ext uri="{BB962C8B-B14F-4D97-AF65-F5344CB8AC3E}">
        <p14:creationId xmlns:p14="http://schemas.microsoft.com/office/powerpoint/2010/main" val="288948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遥远的国度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www.lydsy.com/JudgeOnline/problem.php?id=3083</a:t>
            </a:r>
            <a:endParaRPr lang="en-US" altLang="zh-CN" dirty="0" smtClean="0"/>
          </a:p>
          <a:p>
            <a:r>
              <a:rPr lang="zh-CN" altLang="en-US" dirty="0"/>
              <a:t>给定一棵大小为 </a:t>
            </a:r>
            <a:r>
              <a:rPr lang="en-US" altLang="zh-CN" dirty="0"/>
              <a:t>n </a:t>
            </a:r>
            <a:r>
              <a:rPr lang="zh-CN" altLang="en-US" dirty="0"/>
              <a:t>的有根点权树</a:t>
            </a:r>
            <a:r>
              <a:rPr lang="en-US" altLang="zh-CN" dirty="0"/>
              <a:t>,</a:t>
            </a:r>
            <a:r>
              <a:rPr lang="zh-CN" altLang="en-US" dirty="0"/>
              <a:t>支持以下操作</a:t>
            </a:r>
            <a:r>
              <a:rPr lang="en-US" altLang="zh-CN" dirty="0"/>
              <a:t>: 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• </a:t>
            </a:r>
            <a:r>
              <a:rPr lang="zh-CN" altLang="en-US" dirty="0"/>
              <a:t>换根 </a:t>
            </a:r>
          </a:p>
          <a:p>
            <a:r>
              <a:rPr lang="zh-CN" altLang="en-US" dirty="0"/>
              <a:t>　　</a:t>
            </a:r>
            <a:r>
              <a:rPr lang="en-US" altLang="zh-CN" dirty="0"/>
              <a:t>• </a:t>
            </a:r>
            <a:r>
              <a:rPr lang="zh-CN" altLang="en-US" dirty="0" smtClean="0"/>
              <a:t>路径赋值  </a:t>
            </a:r>
            <a:endParaRPr lang="zh-CN" altLang="en-US" dirty="0"/>
          </a:p>
          <a:p>
            <a:r>
              <a:rPr lang="zh-CN" altLang="en-US" dirty="0"/>
              <a:t>    　</a:t>
            </a:r>
            <a:r>
              <a:rPr lang="en-US" altLang="zh-CN" dirty="0"/>
              <a:t>• </a:t>
            </a:r>
            <a:r>
              <a:rPr lang="zh-CN" altLang="en-US" dirty="0"/>
              <a:t>查询子树最小值 </a:t>
            </a:r>
          </a:p>
        </p:txBody>
      </p:sp>
    </p:spTree>
    <p:extLst>
      <p:ext uri="{BB962C8B-B14F-4D97-AF65-F5344CB8AC3E}">
        <p14:creationId xmlns:p14="http://schemas.microsoft.com/office/powerpoint/2010/main" val="107312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遥远的国度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括号序列</a:t>
            </a:r>
            <a:r>
              <a:rPr lang="en-US" altLang="zh-CN" dirty="0" smtClean="0"/>
              <a:t>+</a:t>
            </a:r>
            <a:r>
              <a:rPr lang="zh-CN" altLang="en-US" dirty="0"/>
              <a:t>轻重</a:t>
            </a:r>
            <a:r>
              <a:rPr lang="zh-CN" altLang="en-US" dirty="0" smtClean="0"/>
              <a:t>剖分</a:t>
            </a:r>
            <a:endParaRPr lang="en-US" altLang="zh-CN" dirty="0" smtClean="0"/>
          </a:p>
          <a:p>
            <a:r>
              <a:rPr lang="zh-CN" altLang="en-US" dirty="0"/>
              <a:t>轻重</a:t>
            </a:r>
            <a:r>
              <a:rPr lang="zh-CN" altLang="en-US" dirty="0" smtClean="0"/>
              <a:t>剖分可以做</a:t>
            </a:r>
            <a:r>
              <a:rPr lang="en-US" altLang="zh-CN" dirty="0" smtClean="0"/>
              <a:t>LCA</a:t>
            </a:r>
          </a:p>
          <a:p>
            <a:r>
              <a:rPr lang="zh-CN" altLang="en-US" dirty="0"/>
              <a:t>简单</a:t>
            </a:r>
            <a:r>
              <a:rPr lang="zh-CN" altLang="en-US" dirty="0" smtClean="0"/>
              <a:t>版：</a:t>
            </a:r>
            <a:r>
              <a:rPr lang="en-US" altLang="zh-CN" dirty="0"/>
              <a:t>BZOJ </a:t>
            </a:r>
            <a:r>
              <a:rPr lang="en-US" altLang="zh-CN" dirty="0" smtClean="0"/>
              <a:t>3306 </a:t>
            </a:r>
            <a:r>
              <a:rPr lang="zh-CN" altLang="en-US" smtClean="0"/>
              <a:t>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38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其他题目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en-US" altLang="zh-CN" dirty="0" err="1" smtClean="0"/>
              <a:t>bzoj</a:t>
            </a:r>
            <a:r>
              <a:rPr lang="en-US" altLang="zh-CN" dirty="0" smtClean="0"/>
              <a:t> 1103</a:t>
            </a:r>
            <a:r>
              <a:rPr lang="en-US" altLang="zh-CN" dirty="0"/>
              <a:t>】[POI2007]</a:t>
            </a:r>
            <a:r>
              <a:rPr lang="zh-CN" altLang="en-US" dirty="0"/>
              <a:t>大都市</a:t>
            </a:r>
            <a:r>
              <a:rPr lang="en-US" altLang="zh-CN" dirty="0" smtClean="0"/>
              <a:t>meg</a:t>
            </a:r>
          </a:p>
          <a:p>
            <a:r>
              <a:rPr lang="en-US" altLang="zh-CN" dirty="0" smtClean="0"/>
              <a:t>【</a:t>
            </a:r>
            <a:r>
              <a:rPr lang="en-US" altLang="zh-CN" dirty="0" err="1" smtClean="0"/>
              <a:t>bzoj</a:t>
            </a:r>
            <a:r>
              <a:rPr lang="en-US" altLang="zh-CN" dirty="0" smtClean="0"/>
              <a:t> 3786】</a:t>
            </a:r>
            <a:r>
              <a:rPr lang="zh-CN" altLang="en-US" dirty="0" smtClean="0"/>
              <a:t>星系</a:t>
            </a:r>
            <a:r>
              <a:rPr lang="zh-CN" altLang="en-US" dirty="0"/>
              <a:t>探索</a:t>
            </a:r>
            <a:endParaRPr lang="en-US" altLang="zh-CN" dirty="0"/>
          </a:p>
          <a:p>
            <a:r>
              <a:rPr lang="en-US" altLang="zh-CN" dirty="0" smtClean="0"/>
              <a:t>【</a:t>
            </a:r>
            <a:r>
              <a:rPr lang="en-US" altLang="zh-CN" dirty="0" err="1" smtClean="0"/>
              <a:t>bzoj</a:t>
            </a:r>
            <a:r>
              <a:rPr lang="en-US" altLang="zh-CN" dirty="0" smtClean="0"/>
              <a:t> 3653</a:t>
            </a:r>
            <a:r>
              <a:rPr lang="en-US" altLang="zh-CN" dirty="0"/>
              <a:t>】</a:t>
            </a:r>
            <a:r>
              <a:rPr lang="zh-CN" altLang="en-US" dirty="0" smtClean="0"/>
              <a:t>谈笑风生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583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括号序列能实现一些动态树的功能</a:t>
            </a:r>
            <a:endParaRPr lang="en-US" altLang="zh-CN" dirty="0" smtClean="0"/>
          </a:p>
          <a:p>
            <a:pPr lvl="1"/>
            <a:r>
              <a:rPr lang="zh-CN" altLang="en-US" dirty="0"/>
              <a:t>子</a:t>
            </a:r>
            <a:r>
              <a:rPr lang="zh-CN" altLang="en-US" dirty="0" smtClean="0"/>
              <a:t>树操作，路径操作，换父亲等</a:t>
            </a:r>
            <a:endParaRPr lang="en-US" altLang="zh-CN" dirty="0"/>
          </a:p>
          <a:p>
            <a:r>
              <a:rPr lang="zh-CN" altLang="en-US" dirty="0" smtClean="0"/>
              <a:t>常常与其他数据结构和算法搭配使用</a:t>
            </a:r>
            <a:endParaRPr lang="en-US" altLang="zh-CN" dirty="0" smtClean="0"/>
          </a:p>
          <a:p>
            <a:pPr lvl="1"/>
            <a:r>
              <a:rPr lang="zh-CN" altLang="en-US" dirty="0"/>
              <a:t>树状</a:t>
            </a:r>
            <a:r>
              <a:rPr lang="zh-CN" altLang="en-US" dirty="0" smtClean="0"/>
              <a:t>数组，线段树，轻重剖分等</a:t>
            </a:r>
            <a:endParaRPr lang="en-US" altLang="zh-CN" dirty="0" smtClean="0"/>
          </a:p>
          <a:p>
            <a:r>
              <a:rPr lang="zh-CN" altLang="en-US" dirty="0" smtClean="0"/>
              <a:t>注意数据范围，崩栈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39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树的深搜序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有根树</a:t>
            </a:r>
            <a:endParaRPr lang="en-US" altLang="zh-CN" dirty="0" smtClean="0"/>
          </a:p>
          <a:p>
            <a:r>
              <a:rPr lang="en-US" altLang="zh-CN" dirty="0" smtClean="0"/>
              <a:t>DFS</a:t>
            </a:r>
            <a:r>
              <a:rPr lang="zh-CN" altLang="en-US" dirty="0" smtClean="0"/>
              <a:t>序</a:t>
            </a:r>
            <a:endParaRPr lang="en-US" altLang="zh-CN" dirty="0" smtClean="0"/>
          </a:p>
          <a:p>
            <a:r>
              <a:rPr lang="zh-CN" altLang="en-US" dirty="0"/>
              <a:t>括号序列</a:t>
            </a:r>
          </a:p>
        </p:txBody>
      </p:sp>
    </p:spTree>
    <p:extLst>
      <p:ext uri="{BB962C8B-B14F-4D97-AF65-F5344CB8AC3E}">
        <p14:creationId xmlns:p14="http://schemas.microsoft.com/office/powerpoint/2010/main" val="383753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DFS</a:t>
            </a:r>
            <a:r>
              <a:rPr lang="zh-CN" altLang="en-US" dirty="0" smtClean="0"/>
              <a:t>序与括号序列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6469" y="2556932"/>
            <a:ext cx="5950128" cy="3318936"/>
          </a:xfrm>
        </p:spPr>
        <p:txBody>
          <a:bodyPr/>
          <a:lstStyle/>
          <a:p>
            <a:r>
              <a:rPr lang="en-US" altLang="zh-CN" dirty="0"/>
              <a:t>DFS</a:t>
            </a:r>
            <a:r>
              <a:rPr lang="zh-CN" altLang="en-US" dirty="0" smtClean="0"/>
              <a:t>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1252136373141</a:t>
            </a:r>
          </a:p>
          <a:p>
            <a:r>
              <a:rPr lang="zh-CN" altLang="en-US" dirty="0"/>
              <a:t>括号</a:t>
            </a:r>
            <a:r>
              <a:rPr lang="zh-CN" altLang="en-US" dirty="0" smtClean="0"/>
              <a:t>序列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12552366773441</a:t>
            </a:r>
          </a:p>
          <a:p>
            <a:r>
              <a:rPr lang="zh-CN" altLang="en-US" dirty="0"/>
              <a:t>网络</a:t>
            </a:r>
            <a:r>
              <a:rPr lang="zh-CN" altLang="en-US" dirty="0" smtClean="0"/>
              <a:t>上常说的</a:t>
            </a:r>
            <a:r>
              <a:rPr lang="en-US" altLang="zh-CN" dirty="0" smtClean="0"/>
              <a:t>DFS</a:t>
            </a:r>
            <a:r>
              <a:rPr lang="zh-CN" altLang="en-US" dirty="0" smtClean="0"/>
              <a:t>序就是括号序列</a:t>
            </a:r>
            <a:endParaRPr lang="en-US" altLang="zh-CN" dirty="0" smtClean="0"/>
          </a:p>
        </p:txBody>
      </p:sp>
      <p:sp>
        <p:nvSpPr>
          <p:cNvPr id="4" name="椭圆 3"/>
          <p:cNvSpPr/>
          <p:nvPr/>
        </p:nvSpPr>
        <p:spPr>
          <a:xfrm>
            <a:off x="2612571" y="3065416"/>
            <a:ext cx="470263" cy="426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2107475" y="3526971"/>
            <a:ext cx="557348" cy="689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724297" y="4216400"/>
            <a:ext cx="470263" cy="399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2847702" y="3561806"/>
            <a:ext cx="148047" cy="65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2847702" y="4286070"/>
            <a:ext cx="452847" cy="362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082834" y="3492136"/>
            <a:ext cx="879566" cy="50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3840480" y="4127863"/>
            <a:ext cx="452846" cy="400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1689464" y="4720046"/>
            <a:ext cx="235132" cy="59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1515291" y="5408023"/>
            <a:ext cx="374469" cy="33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2638697" y="4731899"/>
            <a:ext cx="357052" cy="449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2386149" y="5312229"/>
            <a:ext cx="391885" cy="356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3196046" y="4731899"/>
            <a:ext cx="326571" cy="449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3413760" y="5312229"/>
            <a:ext cx="426720" cy="356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050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</a:t>
            </a:r>
            <a:r>
              <a:rPr lang="zh-CN" altLang="en-US" dirty="0" smtClean="0"/>
              <a:t>序的应用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最近公共祖先</a:t>
            </a:r>
            <a:endParaRPr lang="en-US" altLang="zh-CN" dirty="0" smtClean="0"/>
          </a:p>
          <a:p>
            <a:r>
              <a:rPr lang="zh-CN" altLang="en-US" dirty="0"/>
              <a:t>在线</a:t>
            </a:r>
            <a:r>
              <a:rPr lang="zh-CN" altLang="en-US" dirty="0" smtClean="0"/>
              <a:t>算法，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)-O(1)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91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括号序列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用一段序列来表示一颗子树</a:t>
            </a:r>
            <a:endParaRPr lang="en-US" altLang="zh-CN" dirty="0" smtClean="0"/>
          </a:p>
          <a:p>
            <a:r>
              <a:rPr lang="zh-CN" altLang="en-US" dirty="0" smtClean="0"/>
              <a:t>用前缀和来表示链</a:t>
            </a:r>
            <a:endParaRPr lang="en-US" altLang="zh-CN" dirty="0" smtClean="0"/>
          </a:p>
          <a:p>
            <a:r>
              <a:rPr lang="zh-CN" altLang="en-US" dirty="0"/>
              <a:t>可以</a:t>
            </a:r>
            <a:r>
              <a:rPr lang="zh-CN" altLang="en-US" dirty="0" smtClean="0"/>
              <a:t>实现一些动态树的功能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909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括号</a:t>
            </a:r>
            <a:r>
              <a:rPr lang="zh-CN" altLang="en-US" dirty="0" smtClean="0"/>
              <a:t>序列的基本应用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在线询问子树和与最大值，最小值</a:t>
            </a:r>
            <a:endParaRPr lang="en-US" altLang="zh-CN" dirty="0" smtClean="0"/>
          </a:p>
          <a:p>
            <a:r>
              <a:rPr lang="zh-CN" altLang="en-US" dirty="0" smtClean="0"/>
              <a:t>支持单点修改</a:t>
            </a:r>
            <a:endParaRPr lang="en-US" altLang="zh-CN" dirty="0" smtClean="0"/>
          </a:p>
          <a:p>
            <a:r>
              <a:rPr lang="en-US" altLang="zh-CN" dirty="0" smtClean="0"/>
              <a:t>10W</a:t>
            </a:r>
            <a:r>
              <a:rPr lang="zh-CN" altLang="en-US" dirty="0" smtClean="0"/>
              <a:t>级别的数据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19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括号</a:t>
            </a:r>
            <a:r>
              <a:rPr lang="zh-CN" altLang="en-US" dirty="0" smtClean="0"/>
              <a:t>序列的基本应用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在线询问路径和</a:t>
            </a:r>
            <a:endParaRPr lang="en-US" altLang="zh-CN" dirty="0" smtClean="0"/>
          </a:p>
          <a:p>
            <a:r>
              <a:rPr lang="zh-CN" altLang="en-US" dirty="0" smtClean="0"/>
              <a:t>支持单点修改</a:t>
            </a:r>
            <a:endParaRPr lang="en-US" altLang="zh-CN" dirty="0" smtClean="0"/>
          </a:p>
          <a:p>
            <a:r>
              <a:rPr lang="en-US" altLang="zh-CN" dirty="0"/>
              <a:t>10W</a:t>
            </a:r>
            <a:r>
              <a:rPr lang="zh-CN" altLang="en-US" dirty="0"/>
              <a:t>级别的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一般与</a:t>
            </a:r>
            <a:r>
              <a:rPr lang="en-US" altLang="zh-CN" dirty="0" smtClean="0"/>
              <a:t>LCA</a:t>
            </a:r>
            <a:r>
              <a:rPr lang="zh-CN" altLang="en-US" dirty="0" smtClean="0"/>
              <a:t>共同使用</a:t>
            </a:r>
            <a:endParaRPr lang="zh-CN" alt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6894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Nim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www.lydsy.com/JudgeOnline/problem.php?id=2819</a:t>
            </a:r>
            <a:endParaRPr lang="en-US" altLang="zh-CN" dirty="0" smtClean="0"/>
          </a:p>
          <a:p>
            <a:r>
              <a:rPr lang="zh-CN" altLang="en-US" dirty="0" smtClean="0"/>
              <a:t>给定一棵树</a:t>
            </a:r>
            <a:endParaRPr lang="en-US" altLang="zh-CN" dirty="0" smtClean="0"/>
          </a:p>
          <a:p>
            <a:r>
              <a:rPr lang="zh-CN" altLang="en-US" dirty="0" smtClean="0"/>
              <a:t>询问某条路径是否有</a:t>
            </a:r>
            <a:r>
              <a:rPr lang="en-US" altLang="zh-CN" dirty="0" err="1" smtClean="0"/>
              <a:t>nim</a:t>
            </a:r>
            <a:r>
              <a:rPr lang="zh-CN" altLang="en-US" dirty="0" smtClean="0"/>
              <a:t>游戏必胜策略</a:t>
            </a:r>
            <a:endParaRPr lang="en-US" altLang="zh-CN" dirty="0" smtClean="0"/>
          </a:p>
          <a:p>
            <a:r>
              <a:rPr lang="zh-CN" altLang="en-US" dirty="0" smtClean="0"/>
              <a:t>单点修改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11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Nim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询问树上路径异或和</a:t>
            </a:r>
            <a:endParaRPr lang="en-US" altLang="zh-CN" dirty="0" smtClean="0"/>
          </a:p>
          <a:p>
            <a:r>
              <a:rPr lang="zh-CN" altLang="en-US" dirty="0"/>
              <a:t>树状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+</a:t>
            </a:r>
            <a:r>
              <a:rPr lang="zh-CN" altLang="en-US" dirty="0" smtClean="0"/>
              <a:t>括号序列</a:t>
            </a:r>
            <a:endParaRPr lang="en-US" altLang="zh-CN" dirty="0" smtClean="0"/>
          </a:p>
          <a:p>
            <a:r>
              <a:rPr lang="zh-CN" altLang="en-US" dirty="0" smtClean="0"/>
              <a:t>崩栈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226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290</TotalTime>
  <Words>366</Words>
  <Application>Microsoft Office PowerPoint</Application>
  <PresentationFormat>宽屏</PresentationFormat>
  <Paragraphs>84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方正舒体</vt:lpstr>
      <vt:lpstr>Arial</vt:lpstr>
      <vt:lpstr>Garamond</vt:lpstr>
      <vt:lpstr>环保</vt:lpstr>
      <vt:lpstr>树的深搜序及应用</vt:lpstr>
      <vt:lpstr>树的深搜序</vt:lpstr>
      <vt:lpstr>DFS序与括号序列</vt:lpstr>
      <vt:lpstr>DFS序的应用</vt:lpstr>
      <vt:lpstr>括号序列</vt:lpstr>
      <vt:lpstr>括号序列的基本应用</vt:lpstr>
      <vt:lpstr>括号序列的基本应用</vt:lpstr>
      <vt:lpstr>Nim</vt:lpstr>
      <vt:lpstr>Nim</vt:lpstr>
      <vt:lpstr>[Hnoi2010]Bounce 弹飞绵羊</vt:lpstr>
      <vt:lpstr>[Hnoi2010]Bounce 弹飞绵羊</vt:lpstr>
      <vt:lpstr>[Noi2011]阿狸的打字机</vt:lpstr>
      <vt:lpstr>[Noi2011]阿狸的打字机</vt:lpstr>
      <vt:lpstr>树</vt:lpstr>
      <vt:lpstr>树</vt:lpstr>
      <vt:lpstr>遥远的国度</vt:lpstr>
      <vt:lpstr>遥远的国度</vt:lpstr>
      <vt:lpstr>其他题目</vt:lpstr>
      <vt:lpstr>总结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深搜序及应用</dc:title>
  <dc:creator>admin</dc:creator>
  <cp:lastModifiedBy>admin</cp:lastModifiedBy>
  <cp:revision>75</cp:revision>
  <dcterms:created xsi:type="dcterms:W3CDTF">2015-06-14T11:12:33Z</dcterms:created>
  <dcterms:modified xsi:type="dcterms:W3CDTF">2015-06-15T04:09:55Z</dcterms:modified>
</cp:coreProperties>
</file>