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6" autoAdjust="0"/>
  </p:normalViewPr>
  <p:slideViewPr>
    <p:cSldViewPr>
      <p:cViewPr>
        <p:scale>
          <a:sx n="69" d="100"/>
          <a:sy n="69" d="100"/>
        </p:scale>
        <p:origin x="-119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4141-4123-430A-9D32-7C9F93C128E8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 Proposal to benchmark android devices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Lai </a:t>
            </a:r>
            <a:r>
              <a:rPr lang="en-US" sz="1800" dirty="0" err="1" smtClean="0">
                <a:solidFill>
                  <a:schemeClr val="tx1"/>
                </a:solidFill>
              </a:rPr>
              <a:t>Ka</a:t>
            </a:r>
            <a:r>
              <a:rPr lang="en-US" sz="1800" dirty="0" smtClean="0">
                <a:solidFill>
                  <a:schemeClr val="tx1"/>
                </a:solidFill>
              </a:rPr>
              <a:t> Yee, Kelly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Proposed Apps used for benchmarking android device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AnTuTu</a:t>
            </a:r>
            <a:r>
              <a:rPr lang="en-US" dirty="0"/>
              <a:t> Benchmark 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Vellamo</a:t>
            </a:r>
            <a:r>
              <a:rPr lang="en-US" dirty="0"/>
              <a:t> Mobile Web Benchmark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/>
              <a:t>GlBenchmark</a:t>
            </a:r>
            <a:r>
              <a:rPr lang="en-US" dirty="0" smtClean="0"/>
              <a:t> </a:t>
            </a:r>
            <a:r>
              <a:rPr lang="en-US" sz="2400" dirty="0" smtClean="0"/>
              <a:t>(for additional information)</a:t>
            </a:r>
          </a:p>
        </p:txBody>
      </p:sp>
    </p:spTree>
    <p:extLst>
      <p:ext uri="{BB962C8B-B14F-4D97-AF65-F5344CB8AC3E}">
        <p14:creationId xmlns:p14="http://schemas.microsoft.com/office/powerpoint/2010/main" val="3715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 err="1"/>
              <a:t>AnTuTu</a:t>
            </a:r>
            <a:r>
              <a:rPr lang="en-US" b="1" u="sng" dirty="0"/>
              <a:t>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Runs </a:t>
            </a:r>
            <a:r>
              <a:rPr lang="en-US" sz="2400" dirty="0"/>
              <a:t>tests on the following parts</a:t>
            </a:r>
          </a:p>
          <a:p>
            <a:pPr lvl="0"/>
            <a:r>
              <a:rPr lang="en-US" sz="2400" dirty="0"/>
              <a:t>Memory Performance </a:t>
            </a:r>
          </a:p>
          <a:p>
            <a:pPr lvl="0"/>
            <a:r>
              <a:rPr lang="en-US" sz="2400" dirty="0"/>
              <a:t>CPU Integer Performance</a:t>
            </a:r>
          </a:p>
          <a:p>
            <a:pPr lvl="0"/>
            <a:r>
              <a:rPr lang="en-US" sz="2400" dirty="0"/>
              <a:t>CPU Floating point Performance</a:t>
            </a:r>
          </a:p>
          <a:p>
            <a:pPr lvl="0"/>
            <a:r>
              <a:rPr lang="en-US" sz="2400" dirty="0"/>
              <a:t>2D Graphics Performance</a:t>
            </a:r>
          </a:p>
          <a:p>
            <a:pPr lvl="0"/>
            <a:r>
              <a:rPr lang="en-US" sz="2400" dirty="0"/>
              <a:t>3D Graphics Performance</a:t>
            </a:r>
          </a:p>
          <a:p>
            <a:pPr lvl="0"/>
            <a:r>
              <a:rPr lang="en-US" sz="2400" dirty="0"/>
              <a:t>SD card reading/writing speed</a:t>
            </a:r>
          </a:p>
          <a:p>
            <a:pPr lvl="0"/>
            <a:r>
              <a:rPr lang="en-US" sz="2400" dirty="0"/>
              <a:t>Database IO performance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5181600" y="2133599"/>
            <a:ext cx="2133600" cy="333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" b="9804"/>
          <a:stretch/>
        </p:blipFill>
        <p:spPr>
          <a:xfrm>
            <a:off x="7414912" y="2133599"/>
            <a:ext cx="1595032" cy="333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37" y="5334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/>
              <a:t>AnTuTu</a:t>
            </a:r>
            <a:r>
              <a:rPr lang="en-US" sz="3200" b="1" u="sng" dirty="0" smtClean="0"/>
              <a:t> Benchmark  VS Quadrant Standard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Quadrant </a:t>
            </a:r>
            <a:r>
              <a:rPr lang="en-US" sz="2400" dirty="0"/>
              <a:t>standard </a:t>
            </a:r>
            <a:r>
              <a:rPr lang="en-US" sz="2400" dirty="0" smtClean="0"/>
              <a:t>is a popular android application similar to </a:t>
            </a:r>
            <a:r>
              <a:rPr lang="en-US" sz="2400" dirty="0" err="1" smtClean="0"/>
              <a:t>AnTuTu</a:t>
            </a:r>
            <a:r>
              <a:rPr lang="en-US" sz="2400" dirty="0" smtClean="0"/>
              <a:t> Benchmark, it also performs </a:t>
            </a:r>
            <a:r>
              <a:rPr lang="en-US" sz="2400" dirty="0"/>
              <a:t>tests on CPU, Memory, I/O and 2D and 3D graphics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AnTuTu</a:t>
            </a:r>
            <a:r>
              <a:rPr lang="en-US" sz="2400" dirty="0" smtClean="0"/>
              <a:t> Benchmark allows both full benchmark test and custom benchmark test, that is user can choose to test on certain parts of the device</a:t>
            </a:r>
          </a:p>
          <a:p>
            <a:pPr marL="0" indent="0">
              <a:buNone/>
            </a:pPr>
            <a:r>
              <a:rPr lang="en-US" sz="2400" dirty="0" smtClean="0"/>
              <a:t>     Quadrant standard only allows full benchmark test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AnTuTu</a:t>
            </a:r>
            <a:r>
              <a:rPr lang="en-US" sz="2400" dirty="0"/>
              <a:t> can finish the full benchmark test within 5 minutes</a:t>
            </a:r>
          </a:p>
        </p:txBody>
      </p:sp>
    </p:spTree>
    <p:extLst>
      <p:ext uri="{BB962C8B-B14F-4D97-AF65-F5344CB8AC3E}">
        <p14:creationId xmlns:p14="http://schemas.microsoft.com/office/powerpoint/2010/main" val="1445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err="1"/>
              <a:t>Vellamo</a:t>
            </a:r>
            <a:r>
              <a:rPr lang="en-US" b="1" u="sng" dirty="0"/>
              <a:t> Mobile Web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Measures </a:t>
            </a:r>
            <a:r>
              <a:rPr lang="en-US" sz="2000" dirty="0"/>
              <a:t>the following things</a:t>
            </a:r>
          </a:p>
          <a:p>
            <a:r>
              <a:rPr lang="en-US" sz="2000" dirty="0"/>
              <a:t>the browser’s use of the HTML5 display processing subsystem</a:t>
            </a:r>
          </a:p>
          <a:p>
            <a:r>
              <a:rPr lang="en-US" sz="2000" dirty="0"/>
              <a:t>overall speed and efficiency of the JavaScript virtual machine</a:t>
            </a:r>
          </a:p>
          <a:p>
            <a:r>
              <a:rPr lang="en-US" sz="2000" dirty="0"/>
              <a:t>the efficiency between this engine and the core browser</a:t>
            </a:r>
          </a:p>
          <a:p>
            <a:r>
              <a:rPr lang="en-US" sz="2000" dirty="0"/>
              <a:t>responsiveness of panning, zooming, and scrolling of text, images, and standard web page objects</a:t>
            </a:r>
          </a:p>
          <a:p>
            <a:r>
              <a:rPr lang="en-US" sz="2000" dirty="0"/>
              <a:t>the performance of the browser’s HTTP and IP networking stack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Reasons for choosing this application:</a:t>
            </a:r>
          </a:p>
          <a:p>
            <a:r>
              <a:rPr lang="en-US" sz="2000" dirty="0"/>
              <a:t>High user rating </a:t>
            </a:r>
            <a:r>
              <a:rPr lang="en-US" sz="2000" dirty="0" smtClean="0"/>
              <a:t>in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</a:t>
            </a:r>
            <a:r>
              <a:rPr lang="en-US" sz="2000" dirty="0"/>
              <a:t>play </a:t>
            </a:r>
            <a:r>
              <a:rPr lang="en-US" sz="2000" dirty="0" smtClean="0"/>
              <a:t>store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600" dirty="0" smtClean="0"/>
              <a:t>(average rating : 4.3 /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41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GlBenchmark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gives </a:t>
            </a:r>
            <a:r>
              <a:rPr lang="en-US" dirty="0"/>
              <a:t>more accurate 3D Graphics Performance measurement, it contains testing with high level 3D animation</a:t>
            </a:r>
            <a:r>
              <a:rPr lang="en-US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Reasons </a:t>
            </a:r>
            <a:r>
              <a:rPr lang="en-US" sz="2000" dirty="0"/>
              <a:t>for choosing this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application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Contains many different</a:t>
            </a:r>
          </a:p>
          <a:p>
            <a:pPr marL="0" indent="0">
              <a:buNone/>
            </a:pPr>
            <a:r>
              <a:rPr lang="en-US" sz="2000" dirty="0" smtClean="0"/>
              <a:t>     performance tests on graphics</a:t>
            </a:r>
          </a:p>
          <a:p>
            <a:pPr marL="0" indent="0">
              <a:buNone/>
            </a:pPr>
            <a:r>
              <a:rPr lang="en-US" sz="2000" dirty="0" smtClean="0"/>
              <a:t>     (33 different tests)</a:t>
            </a:r>
          </a:p>
          <a:p>
            <a:r>
              <a:rPr lang="en-US" sz="2000" dirty="0" smtClean="0"/>
              <a:t>Flexible selection of test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533400"/>
            <a:ext cx="7429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905125"/>
            <a:ext cx="1972596" cy="3116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05125"/>
            <a:ext cx="1916515" cy="30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To rank devices using the above applications mentioned, we calculate the overall score for the devices using the following 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overall score of the </a:t>
            </a:r>
            <a:r>
              <a:rPr lang="en-US" sz="2600" b="1" dirty="0" err="1" smtClean="0"/>
              <a:t>Antutu</a:t>
            </a:r>
            <a:r>
              <a:rPr lang="en-US" sz="2600" b="1" dirty="0" smtClean="0"/>
              <a:t> Benchmark * 80 %  +     </a:t>
            </a:r>
          </a:p>
          <a:p>
            <a:pPr marL="0" indent="0" algn="ctr">
              <a:buNone/>
            </a:pPr>
            <a:r>
              <a:rPr lang="en-US" sz="2600" b="1" dirty="0" smtClean="0"/>
              <a:t> overall score of </a:t>
            </a:r>
            <a:r>
              <a:rPr lang="en-US" sz="2600" b="1" dirty="0" err="1" smtClean="0"/>
              <a:t>Vellamo</a:t>
            </a:r>
            <a:r>
              <a:rPr lang="en-US" sz="2600" b="1" dirty="0" smtClean="0"/>
              <a:t> Mobile Web Benchmark * 5 * 20%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smtClean="0"/>
              <a:t>(Since </a:t>
            </a:r>
            <a:r>
              <a:rPr lang="en-US" sz="2200" dirty="0" err="1" smtClean="0"/>
              <a:t>AnTuTu</a:t>
            </a:r>
            <a:r>
              <a:rPr lang="en-US" sz="2200" dirty="0" smtClean="0"/>
              <a:t> Benchmark has already measured the 3D Graphic performance, </a:t>
            </a:r>
            <a:r>
              <a:rPr lang="en-US" sz="2200" dirty="0" err="1" smtClean="0"/>
              <a:t>GlBenchmark</a:t>
            </a:r>
            <a:r>
              <a:rPr lang="en-US" sz="2200" dirty="0" smtClean="0"/>
              <a:t> score is used as an additional information for ranking when the overall scores of two devices are close to each other</a:t>
            </a:r>
            <a:r>
              <a:rPr lang="en-US" sz="2200" dirty="0"/>
              <a:t>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7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43286"/>
              </p:ext>
            </p:extLst>
          </p:nvPr>
        </p:nvGraphicFramePr>
        <p:xfrm>
          <a:off x="457200" y="1600199"/>
          <a:ext cx="8229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914400"/>
                <a:gridCol w="990600"/>
                <a:gridCol w="1089475"/>
                <a:gridCol w="1167522"/>
                <a:gridCol w="1316230"/>
                <a:gridCol w="847956"/>
                <a:gridCol w="455618"/>
              </a:tblGrid>
              <a:tr h="994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Model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Android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Kernel 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Build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AnTuTu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Vellamo Mobile Web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Overall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Samsung Galaxy 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11491.8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HTC One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PI7000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2.6.35.7+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T8.C.01.02.09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Tablet_7_LC_C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T7.C.02.02.10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Table_7_HD_C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T7.C.00.03.10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4964" y="77585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Samples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40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411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Proposal to benchmark android devices </vt:lpstr>
      <vt:lpstr>Proposed Apps used for benchmarking android device</vt:lpstr>
      <vt:lpstr>AnTuTu Benchmark </vt:lpstr>
      <vt:lpstr>AnTuTu Benchmark  VS Quadrant Standard</vt:lpstr>
      <vt:lpstr>Vellamo Mobile Web Benchmark</vt:lpstr>
      <vt:lpstr>GlBenchmark </vt:lpstr>
      <vt:lpstr>Overall Score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benchmark android devices </dc:title>
  <dc:creator>LAI, Kelly</dc:creator>
  <cp:lastModifiedBy>LAI, Kelly</cp:lastModifiedBy>
  <cp:revision>33</cp:revision>
  <dcterms:created xsi:type="dcterms:W3CDTF">2012-06-11T02:10:53Z</dcterms:created>
  <dcterms:modified xsi:type="dcterms:W3CDTF">2012-06-18T08:18:04Z</dcterms:modified>
</cp:coreProperties>
</file>