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73" r:id="rId5"/>
    <p:sldId id="258" r:id="rId6"/>
    <p:sldId id="263" r:id="rId7"/>
    <p:sldId id="259" r:id="rId8"/>
    <p:sldId id="260" r:id="rId9"/>
    <p:sldId id="261" r:id="rId10"/>
    <p:sldId id="264" r:id="rId11"/>
    <p:sldId id="275" r:id="rId12"/>
    <p:sldId id="265" r:id="rId13"/>
    <p:sldId id="266" r:id="rId14"/>
    <p:sldId id="268" r:id="rId15"/>
    <p:sldId id="269" r:id="rId16"/>
    <p:sldId id="270" r:id="rId17"/>
    <p:sldId id="271" r:id="rId18"/>
    <p:sldId id="26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36" autoAdjust="0"/>
    <p:restoredTop sz="86356" autoAdjust="0"/>
  </p:normalViewPr>
  <p:slideViewPr>
    <p:cSldViewPr>
      <p:cViewPr>
        <p:scale>
          <a:sx n="76" d="100"/>
          <a:sy n="76" d="100"/>
        </p:scale>
        <p:origin x="7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3303-72BA-4FB2-B2EF-C4C02F7F8703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5B95-70A3-4EC7-92A5-3702778D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0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2AE7-B727-4968-8D78-71B0188CF367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C3D0-48AD-48F3-8595-473248E9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0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4141-4123-430A-9D32-7C9F93C128E8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50C0-5D70-4405-B956-2B4ED937123E}" type="datetimeFigureOut">
              <a:rPr lang="en-US" smtClean="0"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</a:t>
            </a:r>
            <a:r>
              <a:rPr lang="en-US" b="1" u="sng" dirty="0" smtClean="0"/>
              <a:t>ndroid devices 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Lai </a:t>
            </a:r>
            <a:r>
              <a:rPr lang="en-US" sz="1800" dirty="0" err="1" smtClean="0">
                <a:solidFill>
                  <a:schemeClr val="tx1"/>
                </a:solidFill>
              </a:rPr>
              <a:t>Ka</a:t>
            </a:r>
            <a:r>
              <a:rPr lang="en-US" sz="1800" dirty="0" smtClean="0">
                <a:solidFill>
                  <a:schemeClr val="tx1"/>
                </a:solidFill>
              </a:rPr>
              <a:t> Yee, Kelly</a:t>
            </a:r>
          </a:p>
        </p:txBody>
      </p:sp>
    </p:spTree>
    <p:extLst>
      <p:ext uri="{BB962C8B-B14F-4D97-AF65-F5344CB8AC3E}">
        <p14:creationId xmlns:p14="http://schemas.microsoft.com/office/powerpoint/2010/main" val="29437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Brief for other candidates and their major weakness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Quadrant Standard Edition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Runs </a:t>
            </a:r>
            <a:r>
              <a:rPr lang="en-US" sz="2600" dirty="0"/>
              <a:t>tests on the following parts</a:t>
            </a:r>
          </a:p>
          <a:p>
            <a:pPr lvl="1"/>
            <a:r>
              <a:rPr lang="en-US" sz="2200" dirty="0" smtClean="0"/>
              <a:t>CPU </a:t>
            </a:r>
            <a:r>
              <a:rPr lang="en-US" sz="2200" dirty="0"/>
              <a:t>- arithmetic operations, XML parsing, multimedia decoding</a:t>
            </a:r>
          </a:p>
          <a:p>
            <a:pPr lvl="1"/>
            <a:r>
              <a:rPr lang="en-US" sz="2200" dirty="0"/>
              <a:t>Memory throughput</a:t>
            </a:r>
          </a:p>
          <a:p>
            <a:pPr lvl="1"/>
            <a:r>
              <a:rPr lang="en-US" sz="2200" dirty="0"/>
              <a:t>I/O </a:t>
            </a:r>
            <a:r>
              <a:rPr lang="en-US" sz="2200" dirty="0" smtClean="0"/>
              <a:t>– file system </a:t>
            </a:r>
            <a:r>
              <a:rPr lang="en-US" sz="2200" dirty="0"/>
              <a:t>access and database operations</a:t>
            </a:r>
          </a:p>
          <a:p>
            <a:pPr lvl="1"/>
            <a:r>
              <a:rPr lang="en-US" sz="2200" dirty="0"/>
              <a:t>2D graphics</a:t>
            </a:r>
          </a:p>
          <a:p>
            <a:pPr lvl="1"/>
            <a:r>
              <a:rPr lang="en-US" sz="2200" dirty="0"/>
              <a:t>3D graphics - OpenGL single-pass and multi-pass rendering with stencil </a:t>
            </a:r>
            <a:r>
              <a:rPr lang="en-US" sz="2200" dirty="0" smtClean="0"/>
              <a:t>buffers</a:t>
            </a:r>
            <a:endParaRPr lang="en-US" sz="2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28" y="2209800"/>
            <a:ext cx="2052108" cy="3200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13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SD Tool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 </a:t>
            </a:r>
            <a:r>
              <a:rPr lang="en-US" dirty="0" smtClean="0"/>
              <a:t>SD </a:t>
            </a:r>
            <a:r>
              <a:rPr lang="en-US" dirty="0"/>
              <a:t>card writing and reading </a:t>
            </a:r>
            <a:r>
              <a:rPr lang="en-US" dirty="0" smtClean="0"/>
              <a:t>speeds</a:t>
            </a:r>
            <a:endParaRPr lang="en-US" dirty="0"/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Tests on SD writing and reading are already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2234781" cy="37154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7200"/>
            <a:ext cx="742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00200"/>
            <a:ext cx="220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CF-Bench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 and memory benchmark tool </a:t>
            </a:r>
            <a:endParaRPr lang="en-US" dirty="0" smtClean="0"/>
          </a:p>
          <a:p>
            <a:r>
              <a:rPr lang="en-US" dirty="0" smtClean="0"/>
              <a:t>Supports multi-core devices</a:t>
            </a:r>
          </a:p>
          <a:p>
            <a:r>
              <a:rPr lang="en-US" dirty="0"/>
              <a:t>test both native and Java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Only full benchmark test is available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and memory </a:t>
            </a:r>
            <a:r>
              <a:rPr lang="en-US" dirty="0"/>
              <a:t>p</a:t>
            </a:r>
            <a:r>
              <a:rPr lang="en-US" dirty="0" smtClean="0"/>
              <a:t>erformance tests are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2133600" cy="3658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"/>
            <a:ext cx="7429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1676400"/>
            <a:ext cx="21474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Linpack</a:t>
            </a: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 for Android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Measures CPU performance</a:t>
            </a:r>
          </a:p>
          <a:p>
            <a:r>
              <a:rPr lang="en-US" dirty="0" smtClean="0"/>
              <a:t>Measures system’s floating point computing power</a:t>
            </a:r>
          </a:p>
          <a:p>
            <a:r>
              <a:rPr lang="en-US" dirty="0" smtClean="0"/>
              <a:t>Result presented in millions of floating point operations per second</a:t>
            </a:r>
          </a:p>
          <a:p>
            <a:r>
              <a:rPr lang="en-US" dirty="0" smtClean="0"/>
              <a:t>Reason for not choosing: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713809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CPU Benchmark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Benchmarking tool for android</a:t>
            </a:r>
          </a:p>
          <a:p>
            <a:r>
              <a:rPr lang="en-US" dirty="0" smtClean="0"/>
              <a:t>Simple test on the speed of CPU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65954" cy="41489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RealPi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tests </a:t>
            </a:r>
            <a:r>
              <a:rPr lang="en-US" dirty="0" smtClean="0"/>
              <a:t>on </a:t>
            </a:r>
            <a:r>
              <a:rPr lang="en-US" dirty="0"/>
              <a:t>CPU and memory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Using tests on calculating the value of Pi to many decimal places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and memory performance </a:t>
            </a:r>
            <a:r>
              <a:rPr lang="en-US" dirty="0" smtClean="0"/>
              <a:t>tests are </a:t>
            </a:r>
            <a:r>
              <a:rPr lang="en-US" dirty="0"/>
              <a:t>included in the </a:t>
            </a:r>
            <a:r>
              <a:rPr lang="en-US" dirty="0" smtClean="0"/>
              <a:t>testing done </a:t>
            </a:r>
            <a:r>
              <a:rPr lang="en-US" dirty="0"/>
              <a:t>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017308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NenaMark2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Graphics performance benchmark application</a:t>
            </a:r>
          </a:p>
          <a:p>
            <a:r>
              <a:rPr lang="en-US" sz="8800" dirty="0"/>
              <a:t>Test on the performance of GPU</a:t>
            </a:r>
          </a:p>
          <a:p>
            <a:r>
              <a:rPr lang="en-US" sz="8800" dirty="0"/>
              <a:t>measures performance using realistic scenes that could be taken from a typical game</a:t>
            </a:r>
          </a:p>
          <a:p>
            <a:r>
              <a:rPr lang="en-US" sz="8800" dirty="0"/>
              <a:t>result presented in frames per second</a:t>
            </a:r>
          </a:p>
          <a:p>
            <a:r>
              <a:rPr lang="en-US" sz="8800" dirty="0"/>
              <a:t>Reason for not choosing:</a:t>
            </a:r>
          </a:p>
          <a:p>
            <a:pPr lvl="1"/>
            <a:r>
              <a:rPr lang="en-US" sz="7200" dirty="0"/>
              <a:t>Graphics performance are being tested by </a:t>
            </a:r>
            <a:r>
              <a:rPr lang="en-US" sz="7200" dirty="0" err="1" smtClean="0"/>
              <a:t>AnTuTu</a:t>
            </a:r>
            <a:r>
              <a:rPr lang="en-US" sz="7200" dirty="0" smtClean="0"/>
              <a:t> </a:t>
            </a:r>
            <a:r>
              <a:rPr lang="en-US" sz="7200" dirty="0"/>
              <a:t>Benchmark </a:t>
            </a:r>
          </a:p>
          <a:p>
            <a:pPr lvl="1"/>
            <a:r>
              <a:rPr lang="en-US" sz="7200" dirty="0"/>
              <a:t>Some review say that fps score is meaningless due to low resolution scene can always give high fps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40" y="1592770"/>
            <a:ext cx="4038600" cy="25220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"/>
            <a:ext cx="7429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4038600" cy="2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Neocore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graphics </a:t>
            </a:r>
            <a:r>
              <a:rPr lang="en-US" dirty="0"/>
              <a:t>performance benchmark </a:t>
            </a:r>
            <a:endParaRPr lang="en-US" dirty="0" smtClean="0"/>
          </a:p>
          <a:p>
            <a:r>
              <a:rPr lang="en-US" dirty="0"/>
              <a:t>result presented in frames per second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Graphics performance are being tested by </a:t>
            </a:r>
            <a:r>
              <a:rPr lang="en-US" dirty="0" err="1" smtClean="0"/>
              <a:t>AnTuTu</a:t>
            </a:r>
            <a:r>
              <a:rPr lang="en-US" dirty="0" smtClean="0"/>
              <a:t> </a:t>
            </a:r>
            <a:r>
              <a:rPr lang="en-US" dirty="0"/>
              <a:t>Benchmark </a:t>
            </a:r>
          </a:p>
          <a:p>
            <a:pPr lvl="1"/>
            <a:r>
              <a:rPr lang="en-US" dirty="0"/>
              <a:t>Some review say that fps score is meaningless due to low resolution scene can always give high </a:t>
            </a:r>
            <a:r>
              <a:rPr lang="en-US" dirty="0" smtClean="0"/>
              <a:t>fps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176677" cy="3437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/>
              <a:t>Most popular tools are evaluated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Quadrant Standard Edition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Vellamo</a:t>
            </a:r>
            <a:r>
              <a:rPr lang="en-US" dirty="0" smtClean="0"/>
              <a:t> Mobile Web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GlBenchmark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CF-Bench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Linpack</a:t>
            </a:r>
            <a:r>
              <a:rPr lang="en-US" dirty="0" smtClean="0"/>
              <a:t> for Android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CPU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RealPi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NenaMark2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Neocore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3 of them are selected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AnTuTu</a:t>
            </a:r>
            <a:r>
              <a:rPr lang="en-US" dirty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Vellamo</a:t>
            </a:r>
            <a:r>
              <a:rPr lang="en-US" dirty="0"/>
              <a:t> Mobile Web Benchmark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GlBenchmark</a:t>
            </a:r>
            <a:r>
              <a:rPr lang="en-US" dirty="0" smtClean="0"/>
              <a:t> (for additional 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 smtClean="0"/>
              <a:t>1. </a:t>
            </a:r>
            <a:r>
              <a:rPr lang="en-US" b="1" u="sng" dirty="0" err="1" smtClean="0"/>
              <a:t>AnTuTu</a:t>
            </a:r>
            <a:r>
              <a:rPr lang="en-US" b="1" u="sng" dirty="0" smtClean="0"/>
              <a:t> </a:t>
            </a:r>
            <a:r>
              <a:rPr lang="en-US" b="1" u="sng" dirty="0"/>
              <a:t>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Runs </a:t>
            </a:r>
            <a:r>
              <a:rPr lang="en-US" sz="2400" dirty="0"/>
              <a:t>tests on the following parts</a:t>
            </a:r>
          </a:p>
          <a:p>
            <a:pPr lvl="1"/>
            <a:r>
              <a:rPr lang="en-US" sz="2000" dirty="0"/>
              <a:t>Memory Performance </a:t>
            </a:r>
          </a:p>
          <a:p>
            <a:pPr lvl="1"/>
            <a:r>
              <a:rPr lang="en-US" sz="2000" dirty="0"/>
              <a:t>CPU Integer Performance</a:t>
            </a:r>
          </a:p>
          <a:p>
            <a:pPr lvl="1"/>
            <a:r>
              <a:rPr lang="en-US" sz="2000" dirty="0"/>
              <a:t>CPU Floating point Performance</a:t>
            </a:r>
          </a:p>
          <a:p>
            <a:pPr lvl="1"/>
            <a:r>
              <a:rPr lang="en-US" sz="2000" dirty="0"/>
              <a:t>2D Graphics Performance</a:t>
            </a:r>
          </a:p>
          <a:p>
            <a:pPr lvl="1"/>
            <a:r>
              <a:rPr lang="en-US" sz="2000" dirty="0"/>
              <a:t>3D Graphics Performance</a:t>
            </a:r>
          </a:p>
          <a:p>
            <a:pPr lvl="1"/>
            <a:r>
              <a:rPr lang="en-US" sz="2000" dirty="0"/>
              <a:t>SD card reading/writing speed</a:t>
            </a:r>
          </a:p>
          <a:p>
            <a:pPr lvl="1"/>
            <a:r>
              <a:rPr lang="en-US" sz="2000" dirty="0"/>
              <a:t>Database IO performance </a:t>
            </a:r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4648200" y="1960418"/>
            <a:ext cx="2133600" cy="333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" b="9804"/>
          <a:stretch/>
        </p:blipFill>
        <p:spPr>
          <a:xfrm>
            <a:off x="6988869" y="1946562"/>
            <a:ext cx="1926529" cy="333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37" y="5334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/>
              <a:t>AnTuTu</a:t>
            </a:r>
            <a:r>
              <a:rPr lang="en-US" sz="3200" b="1" u="sng" dirty="0" smtClean="0"/>
              <a:t> Benchmark  VS Quadrant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Quadrant is a popular android application similar to </a:t>
            </a:r>
            <a:r>
              <a:rPr lang="en-US" sz="2400" dirty="0" err="1" smtClean="0"/>
              <a:t>AnTuTu</a:t>
            </a:r>
            <a:r>
              <a:rPr lang="en-US" sz="2400" dirty="0" smtClean="0"/>
              <a:t> Benchmark, it also performs </a:t>
            </a:r>
            <a:r>
              <a:rPr lang="en-US" sz="2400" dirty="0"/>
              <a:t>tests on CPU, Memory, I/O and 2D and 3D graphics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AnTuTu</a:t>
            </a:r>
            <a:r>
              <a:rPr lang="en-US" sz="2400" dirty="0" smtClean="0"/>
              <a:t> Benchmark allows both full benchmark test and custom benchmark test, that is user can choose to test on certain parts of the device. </a:t>
            </a:r>
          </a:p>
          <a:p>
            <a:endParaRPr lang="en-US" sz="2400" dirty="0" smtClean="0"/>
          </a:p>
          <a:p>
            <a:r>
              <a:rPr lang="en-US" sz="2400" dirty="0" smtClean="0"/>
              <a:t>Quadrant  </a:t>
            </a:r>
            <a:r>
              <a:rPr lang="en-US" sz="2400" dirty="0"/>
              <a:t>Standard Edition only allows full benchmark test,   custom test is only </a:t>
            </a:r>
            <a:r>
              <a:rPr lang="en-US" sz="2400" dirty="0" err="1" smtClean="0"/>
              <a:t>avaiable</a:t>
            </a:r>
            <a:r>
              <a:rPr lang="en-US" sz="2400" dirty="0" smtClean="0"/>
              <a:t> in </a:t>
            </a:r>
            <a:r>
              <a:rPr lang="en-US" sz="2400" dirty="0"/>
              <a:t>the </a:t>
            </a:r>
            <a:r>
              <a:rPr lang="en-US" sz="2400" dirty="0" smtClean="0"/>
              <a:t>advanced edition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AnTuTu</a:t>
            </a:r>
            <a:r>
              <a:rPr lang="en-US" sz="2400" dirty="0"/>
              <a:t> can finish the full benchmark test within 5 </a:t>
            </a:r>
            <a:r>
              <a:rPr lang="en-US" sz="2400" dirty="0" smtClean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445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smtClean="0"/>
              <a:t>2. </a:t>
            </a:r>
            <a:r>
              <a:rPr lang="en-US" b="1" u="sng" dirty="0" err="1" smtClean="0"/>
              <a:t>Vellamo</a:t>
            </a:r>
            <a:r>
              <a:rPr lang="en-US" b="1" u="sng" dirty="0" smtClean="0"/>
              <a:t> </a:t>
            </a:r>
            <a:r>
              <a:rPr lang="en-US" b="1" u="sng" dirty="0"/>
              <a:t>Mobile Web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40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Measures the following things</a:t>
            </a:r>
          </a:p>
          <a:p>
            <a:pPr lvl="1"/>
            <a:r>
              <a:rPr lang="en-US" sz="1600" dirty="0"/>
              <a:t>the browser’s use of the HTML5 display processing subsystem</a:t>
            </a:r>
          </a:p>
          <a:p>
            <a:pPr lvl="1"/>
            <a:r>
              <a:rPr lang="en-US" sz="1600" dirty="0"/>
              <a:t>overall speed and efficiency of the JavaScript virtual machine</a:t>
            </a:r>
          </a:p>
          <a:p>
            <a:pPr lvl="1"/>
            <a:r>
              <a:rPr lang="en-US" sz="1600" dirty="0"/>
              <a:t>the efficiency between this engine and the core browser</a:t>
            </a:r>
          </a:p>
          <a:p>
            <a:pPr lvl="1"/>
            <a:r>
              <a:rPr lang="en-US" sz="1600" dirty="0"/>
              <a:t>responsiveness of panning, zooming, and scrolling of text, images, and standard web page objects</a:t>
            </a:r>
          </a:p>
          <a:p>
            <a:pPr lvl="1"/>
            <a:r>
              <a:rPr lang="en-US" sz="1600" dirty="0"/>
              <a:t>the performance of the browser’s HTTP and IP networking </a:t>
            </a:r>
            <a:r>
              <a:rPr lang="en-US" sz="1600" dirty="0" smtClean="0"/>
              <a:t>stack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Can be used to benchmark different android device if the same browser is being used on </a:t>
            </a:r>
            <a:r>
              <a:rPr lang="en-US" sz="2000" dirty="0" smtClean="0"/>
              <a:t>each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Reasons for choosing this </a:t>
            </a:r>
            <a:r>
              <a:rPr lang="en-US" sz="2000" dirty="0" smtClean="0"/>
              <a:t>application instead of other browser benchmark:</a:t>
            </a:r>
            <a:endParaRPr lang="en-US" sz="2000" dirty="0"/>
          </a:p>
          <a:p>
            <a:pPr lvl="1"/>
            <a:r>
              <a:rPr lang="en-US" sz="1600" dirty="0"/>
              <a:t>High user rating </a:t>
            </a:r>
            <a:r>
              <a:rPr lang="en-US" sz="1600" dirty="0" smtClean="0"/>
              <a:t>in </a:t>
            </a:r>
            <a:r>
              <a:rPr lang="en-US" sz="1600" dirty="0" err="1" smtClean="0"/>
              <a:t>google</a:t>
            </a:r>
            <a:r>
              <a:rPr lang="en-US" sz="1600" dirty="0" smtClean="0"/>
              <a:t> </a:t>
            </a:r>
            <a:r>
              <a:rPr lang="en-US" sz="1600" dirty="0"/>
              <a:t>play </a:t>
            </a:r>
            <a:r>
              <a:rPr lang="en-US" sz="1600" dirty="0" smtClean="0"/>
              <a:t>store </a:t>
            </a:r>
          </a:p>
          <a:p>
            <a:pPr marL="400050" lvl="1" indent="0">
              <a:buNone/>
            </a:pPr>
            <a:r>
              <a:rPr lang="en-US" sz="1600" dirty="0"/>
              <a:t> </a:t>
            </a:r>
            <a:r>
              <a:rPr lang="en-US" sz="1200" dirty="0" smtClean="0"/>
              <a:t>      (average rating : 4.3 /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41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07" y="371475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3. </a:t>
            </a:r>
            <a:r>
              <a:rPr lang="en-US" b="1" u="sng" dirty="0" err="1" smtClean="0"/>
              <a:t>GlBenchmark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gives more accurate 3D Graphics Performance measurement, it contains testing with high level 3D animation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Reasons for choosing this application:</a:t>
            </a:r>
          </a:p>
          <a:p>
            <a:pPr lvl="1"/>
            <a:r>
              <a:rPr lang="en-US" dirty="0"/>
              <a:t>Contains many </a:t>
            </a:r>
            <a:r>
              <a:rPr lang="en-US" dirty="0" smtClean="0"/>
              <a:t>different</a:t>
            </a:r>
            <a:r>
              <a:rPr lang="en-US" baseline="0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tests on </a:t>
            </a:r>
            <a:r>
              <a:rPr lang="en-US" dirty="0" smtClean="0"/>
              <a:t>graphic  </a:t>
            </a:r>
            <a:r>
              <a:rPr lang="en-US" dirty="0"/>
              <a:t>(33 different tests)</a:t>
            </a:r>
          </a:p>
          <a:p>
            <a:pPr lvl="1"/>
            <a:r>
              <a:rPr lang="en-US" dirty="0"/>
              <a:t>Flexible selection of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533400"/>
            <a:ext cx="7429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50" y="2093348"/>
            <a:ext cx="2113172" cy="3338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093347"/>
            <a:ext cx="2057401" cy="33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Compound index is recommended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To rank devices using the above applications mentioned, we calculate the overall score for the devices using the following 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overall score of the </a:t>
            </a:r>
            <a:r>
              <a:rPr lang="en-US" sz="2600" b="1" dirty="0" err="1" smtClean="0"/>
              <a:t>AnTuTu</a:t>
            </a:r>
            <a:r>
              <a:rPr lang="en-US" sz="2600" b="1" dirty="0" smtClean="0"/>
              <a:t> Benchmark * 80 %  +     </a:t>
            </a:r>
          </a:p>
          <a:p>
            <a:pPr marL="0" indent="0" algn="ctr">
              <a:buNone/>
            </a:pPr>
            <a:r>
              <a:rPr lang="en-US" sz="2600" b="1" dirty="0" smtClean="0"/>
              <a:t> overall score of </a:t>
            </a:r>
            <a:r>
              <a:rPr lang="en-US" sz="2600" b="1" dirty="0" err="1" smtClean="0"/>
              <a:t>Vellamo</a:t>
            </a:r>
            <a:r>
              <a:rPr lang="en-US" sz="2600" b="1" dirty="0" smtClean="0"/>
              <a:t> Mobile Web Benchmark * 5 * 20%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smtClean="0"/>
              <a:t>(Since </a:t>
            </a:r>
            <a:r>
              <a:rPr lang="en-US" sz="2200" dirty="0" err="1" smtClean="0"/>
              <a:t>AnTuTu</a:t>
            </a:r>
            <a:r>
              <a:rPr lang="en-US" sz="2200" dirty="0" smtClean="0"/>
              <a:t> Benchmark has already measured the 3D Graphic performance, </a:t>
            </a:r>
            <a:r>
              <a:rPr lang="en-US" sz="2200" dirty="0" err="1" smtClean="0"/>
              <a:t>GlBenchmark</a:t>
            </a:r>
            <a:r>
              <a:rPr lang="en-US" sz="2200" dirty="0" smtClean="0"/>
              <a:t> score is used as an additional information for ranking when the overall scores of two devices are close to each other)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43286"/>
              </p:ext>
            </p:extLst>
          </p:nvPr>
        </p:nvGraphicFramePr>
        <p:xfrm>
          <a:off x="457200" y="1600199"/>
          <a:ext cx="8229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914400"/>
                <a:gridCol w="990600"/>
                <a:gridCol w="1089475"/>
                <a:gridCol w="1167522"/>
                <a:gridCol w="1316230"/>
                <a:gridCol w="847956"/>
                <a:gridCol w="455618"/>
              </a:tblGrid>
              <a:tr h="994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Model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Android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Kernel 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Build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AnTuTu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Vellamo Mobile Web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Overall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Samsung Galaxy 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11491.8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HTC One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PI7000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2.6.35.7+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T8.C.01.02.09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Tablet_7_LC_C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T7.C.02.02.10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Table_7_HD_C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T7.C.00.03.10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40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804</Words>
  <Application>Microsoft Office PowerPoint</Application>
  <PresentationFormat>On-screen Show (4:3)</PresentationFormat>
  <Paragraphs>159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Android devices benchmark</vt:lpstr>
      <vt:lpstr>Most popular tools are evaluated</vt:lpstr>
      <vt:lpstr>3 of them are selected</vt:lpstr>
      <vt:lpstr>1. AnTuTu Benchmark </vt:lpstr>
      <vt:lpstr>AnTuTu Benchmark  VS Quadrant</vt:lpstr>
      <vt:lpstr>2. Vellamo Mobile Web Benchmark</vt:lpstr>
      <vt:lpstr>3. GlBenchmark</vt:lpstr>
      <vt:lpstr>Compound index is recommended</vt:lpstr>
      <vt:lpstr>Samples</vt:lpstr>
      <vt:lpstr>Brief for other candidates and their major weakness</vt:lpstr>
      <vt:lpstr>Quadrant Standard Edition</vt:lpstr>
      <vt:lpstr>SD Tool </vt:lpstr>
      <vt:lpstr>CF-Bench</vt:lpstr>
      <vt:lpstr>Linpack for Android</vt:lpstr>
      <vt:lpstr>CPU Benchmark</vt:lpstr>
      <vt:lpstr>RealPi</vt:lpstr>
      <vt:lpstr>NenaMark2</vt:lpstr>
      <vt:lpstr>Neocore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benchmark android devices </dc:title>
  <dc:creator>LAI, Kelly</dc:creator>
  <cp:lastModifiedBy>LAI, Kelly</cp:lastModifiedBy>
  <cp:revision>67</cp:revision>
  <dcterms:created xsi:type="dcterms:W3CDTF">2012-06-11T02:10:53Z</dcterms:created>
  <dcterms:modified xsi:type="dcterms:W3CDTF">2012-07-04T06:28:38Z</dcterms:modified>
</cp:coreProperties>
</file>