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1" r:id="rId10"/>
    <p:sldId id="268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089-0BED-BD0B-1E49-B93808DD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25BC8-FDBF-0428-2D06-819ED7F9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40CB-D545-40BA-FFF0-CEF09A4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0A64-8AAA-94AD-6F9B-2034A40E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A92F-D5CE-7A63-4C19-AFE55BD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3AD2-DA76-F946-0EA5-00DB5445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03A1E-978D-6EA7-2B9B-8EAE16CF7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1FF8-F4AD-1A2F-1EB3-A4907F89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05EE-31C1-B5F2-07C6-B6954F52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D3F0-8DA7-E540-9AB5-7609DAB3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E71F-838D-5092-451B-1C430D615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D3540-D857-6A93-6DF1-0091CC78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BB2D-6785-A34D-3A2E-752DE2B4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C850-3847-30F6-7270-26F1E4DE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BA5E-4487-CC2A-E99A-98DB1439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E99F-845C-CC22-580D-133246D5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597D-45E4-0CAB-8BE3-205374930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9549-3832-4703-0493-40AC102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281B-5BBA-3046-1A0D-18F0111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0C57-9CE4-E622-AE46-5E903486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A9B2-6410-AADD-4EF1-3943FC26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146E-DA4F-C89F-3BD7-61985ADE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62E9-081D-B24C-300B-6DF46B8C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F971-7DB4-1D09-A465-2A5E7F00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87C7-71DD-D06D-E488-0DD51132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F12-ECC8-D759-658A-C9FE0B06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598C-77D5-AF2C-66A5-107831D4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66DA-5F25-E1A4-EB5A-72CD523C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2269-3A00-98B2-6724-FC4D4427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3EAB-8BDA-F307-FE84-B850AA8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CAD7-7085-266B-FB2D-C5FA953E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818-9CD6-610A-E3AE-DB326235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F2784-F595-220F-67D1-6A24B919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DB9C-BF25-1BE3-5A66-FC014E62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EE41-2738-3832-BEC5-8055914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534B-7A21-52BB-BFA5-560A629B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1E26-EC48-7439-A80B-E6358B9E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07B3-1DEA-8BB2-E50C-E64600CA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44416-2D4C-419F-A29F-7A652C78F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02209-F6AC-E41F-0AA1-31043E80C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54E48-B296-DDD0-2256-DAB92E58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DC56A-011C-3389-66EF-747A9142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F30E2-AABC-D66F-1B91-A73749E5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0245F-5398-4475-4E88-F1F7165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4DF0-DFBD-A765-E3F9-52CB736C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781B9-04CA-FCE6-227A-1BACD45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47852-A7C2-08B8-F758-230D7A1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20860-86DC-BA29-7127-C3D75662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6E48C-BBD0-09ED-3904-AC78F62A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6652-3CAC-9F8C-1C90-CBFBF6DC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CB43-BC28-5952-555D-4CAD1FA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E6A2-D2D8-9F21-2FE3-8561A323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17C-8565-9CA5-1948-4171B662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7C556-1A85-98F4-2579-77ADD719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F051-905A-2552-99F6-4CAAB17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9B16-A63D-9A24-BE3C-C549C1F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52A5-A5B3-F032-6001-7C9AE4CA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FE20-CEA1-037C-A568-5771BDA2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DFA31-D42E-DFA9-706E-4C4D9C47F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4A73F-B7FE-E082-CE33-16D084A2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36AE-36F1-0940-D1B7-6D19BA83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23C8-C7A8-E121-6D1C-ED18AFA9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A117-109F-DE78-3DE1-4E17F604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1686A-FD6C-A2CC-3867-9DBE724E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4E98-3C0B-C8EC-6AD5-4BDCB938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D301-D3ED-81F9-B746-3010F4FC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4B734-B6DF-DF4B-8C92-72A8AB450BA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3EBE-B327-3F7D-30BD-6CFED4EF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4FE9-9720-12FE-C9F9-640038E6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E89E-0F38-F645-95E8-94D482FB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5F8-7D2B-A20E-8EE5-9F340B1ED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Customer Segmentation using RFM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D1D51-80C3-D941-EBAB-0719B571C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RFM-based approach for customer classification</a:t>
            </a:r>
          </a:p>
          <a:p>
            <a:r>
              <a:rPr lang="en-US" dirty="0"/>
              <a:t>By - </a:t>
            </a:r>
            <a:r>
              <a:rPr lang="en-US" dirty="0" err="1"/>
              <a:t>Laikhuram</a:t>
            </a:r>
            <a:r>
              <a:rPr lang="en-US" dirty="0"/>
              <a:t> </a:t>
            </a:r>
            <a:r>
              <a:rPr lang="en-US" dirty="0" err="1"/>
              <a:t>Korouhanba</a:t>
            </a:r>
            <a:r>
              <a:rPr lang="en-US" dirty="0"/>
              <a:t> Khuman</a:t>
            </a:r>
            <a:br>
              <a:rPr lang="en-US" dirty="0"/>
            </a:br>
            <a:r>
              <a:rPr lang="en-US" dirty="0"/>
              <a:t>Student ID: 113012040</a:t>
            </a:r>
            <a:br>
              <a:rPr lang="en-US" dirty="0"/>
            </a:br>
            <a:r>
              <a:rPr lang="en-US" dirty="0"/>
              <a:t>Computer Science and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42121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DE5D2-E024-BEEA-231F-DB8D19D3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920-0534-175E-2DA3-440B46AF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K-Means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C8D63BB-B524-17B4-822E-D4C3EB81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56" y="1690688"/>
            <a:ext cx="7215598" cy="45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5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238B-9A4C-A284-2999-F781DD04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6844-D560-FDC6-6AA4-1876C06F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 characteristics: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Whales: High monetary value, frequent purchases, recent buyers
</a:t>
            </a:r>
          </a:p>
          <a:p>
            <a:pPr marL="0" indent="0">
              <a:buNone/>
            </a:pPr>
            <a:r>
              <a:rPr lang="en-US" dirty="0"/>
              <a:t>• Lapsed Customers: Low frequency, long time since last purchase
</a:t>
            </a:r>
          </a:p>
          <a:p>
            <a:pPr marL="0" indent="0">
              <a:buNone/>
            </a:pPr>
            <a:r>
              <a:rPr lang="en-US" dirty="0"/>
              <a:t>• Average Customers: Moderate values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26675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CC9F-191F-B8F6-D053-E90F7B7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7197-0D22-C495-7731-EE898EF82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RFM analysis helps businesses understand customer behavior and target them effectively. By segmenting customers, companies can allocate resources efficiently and maximize ROI.</a:t>
            </a:r>
          </a:p>
        </p:txBody>
      </p:sp>
    </p:spTree>
    <p:extLst>
      <p:ext uri="{BB962C8B-B14F-4D97-AF65-F5344CB8AC3E}">
        <p14:creationId xmlns:p14="http://schemas.microsoft.com/office/powerpoint/2010/main" val="32663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6C0-39E5-3B0F-45A7-A322244C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5EEBA-4C44-6AE5-A2BA-304468256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RFM analysis is a marketing technique used to segment customers based on three factors:
</a:t>
            </a:r>
          </a:p>
          <a:p>
            <a:r>
              <a:rPr lang="en-US" dirty="0"/>
              <a:t>Recency: Time since the last purchase
Frequency: Number of purchases
Monetary: Total amount spent</a:t>
            </a:r>
          </a:p>
        </p:txBody>
      </p:sp>
      <p:pic>
        <p:nvPicPr>
          <p:cNvPr id="5" name="Picture 4" descr="A diagram of a pyramid&#10;&#10;Description automatically generated">
            <a:extLst>
              <a:ext uri="{FF2B5EF4-FFF2-40B4-BE49-F238E27FC236}">
                <a16:creationId xmlns:a16="http://schemas.microsoft.com/office/drawing/2014/main" id="{DB219DA7-6D0C-6DF3-97D7-59C59758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56" y="2774022"/>
            <a:ext cx="4184861" cy="26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2BC1-34C2-19D2-CE0B-2BCD621F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1575-E0C1-E1F3-2184-631EF54E9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used: </a:t>
            </a:r>
            <a:r>
              <a:rPr lang="en-IN" dirty="0">
                <a:solidFill>
                  <a:srgbClr val="000000"/>
                </a:solidFill>
                <a:effectLst/>
              </a:rPr>
              <a:t>Using open datasets from Kaggle - Online Retail Data Set (dataset contains all purchases made for an online retail company based in the UK during 2010 - 2011 )</a:t>
            </a:r>
          </a:p>
          <a:p>
            <a:pPr marL="0" indent="0">
              <a:buNone/>
            </a:pPr>
            <a:r>
              <a:rPr lang="en-IN" sz="2000" b="1" i="0" dirty="0">
                <a:effectLst/>
                <a:latin typeface="Courier New" panose="02070309020205020404" pitchFamily="49" charset="0"/>
              </a:rPr>
              <a:t>Number of rows: </a:t>
            </a:r>
            <a:r>
              <a:rPr lang="en-IN" sz="2000" b="0" i="0" dirty="0">
                <a:effectLst/>
                <a:latin typeface="Courier New" panose="02070309020205020404" pitchFamily="49" charset="0"/>
              </a:rPr>
              <a:t>541909 </a:t>
            </a:r>
            <a:r>
              <a:rPr lang="en-IN" sz="2000" b="1" i="0" dirty="0">
                <a:effectLst/>
                <a:latin typeface="Courier New" panose="02070309020205020404" pitchFamily="49" charset="0"/>
              </a:rPr>
              <a:t>Number of columns: </a:t>
            </a:r>
            <a:r>
              <a:rPr lang="en-IN" sz="2000" b="0" i="0" dirty="0">
                <a:effectLst/>
                <a:latin typeface="Courier New" panose="02070309020205020404" pitchFamily="49" charset="0"/>
              </a:rPr>
              <a:t>8 </a:t>
            </a:r>
            <a:r>
              <a:rPr lang="en-IN" sz="2000" b="1" dirty="0">
                <a:latin typeface="Courier New" panose="02070309020205020404" pitchFamily="49" charset="0"/>
              </a:rPr>
              <a:t>D</a:t>
            </a:r>
            <a:r>
              <a:rPr lang="en-IN" sz="2000" b="1" i="0" dirty="0">
                <a:effectLst/>
                <a:latin typeface="Courier New" panose="02070309020205020404" pitchFamily="49" charset="0"/>
              </a:rPr>
              <a:t>ata size: </a:t>
            </a:r>
            <a:r>
              <a:rPr lang="en-IN" sz="2000" b="0" i="0" dirty="0">
                <a:effectLst/>
                <a:latin typeface="Courier New" panose="02070309020205020404" pitchFamily="49" charset="0"/>
              </a:rPr>
              <a:t>168.526 MB</a:t>
            </a:r>
            <a:endParaRPr lang="en-IN" sz="2000" dirty="0">
              <a:effectLst/>
            </a:endParaRPr>
          </a:p>
        </p:txBody>
      </p:sp>
      <p:pic>
        <p:nvPicPr>
          <p:cNvPr id="5" name="Picture 4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216AF64B-F018-B7C1-AD57-A3AEA059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62" y="3641180"/>
            <a:ext cx="7772400" cy="25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8CBE94B-9E24-6D0E-9975-E005B8A637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Packages used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6718745-7678-743A-714B-D7255889B2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29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NumPy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Seaborn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097E-FA13-72DD-C4B4-2FFF6396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7DF-1BC2-A1B4-64DE-CD1765E6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3828" y="4957373"/>
            <a:ext cx="8983411" cy="13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effectLst/>
              </a:rPr>
              <a:t>Revenue in November has highest amount that has 13,41% revenue from total revenue along 1 year. Therefore the business team can replicate the success of sales strategies in November to be implemented in other months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BDF756-72C4-E6BF-9DFF-7CA2B7A3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3" y="1415515"/>
            <a:ext cx="9708596" cy="34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4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7D27-FE9F-05CD-A58B-C54E7015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BF89-3C91-6D16-ED8F-CC3B35A7F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Calculated Recency as the difference between the last purchase date and the reference date
</a:t>
            </a:r>
          </a:p>
          <a:p>
            <a:pPr marL="0" indent="0">
              <a:buNone/>
            </a:pPr>
            <a:r>
              <a:rPr lang="en-US" dirty="0"/>
              <a:t>2. Computed Frequency as the total number of purchases per customer
</a:t>
            </a:r>
          </a:p>
          <a:p>
            <a:pPr marL="0" indent="0">
              <a:buNone/>
            </a:pPr>
            <a:r>
              <a:rPr lang="en-US" dirty="0"/>
              <a:t>3. Measured Monetary value as the total spending per customer</a:t>
            </a:r>
          </a:p>
        </p:txBody>
      </p:sp>
    </p:spTree>
    <p:extLst>
      <p:ext uri="{BB962C8B-B14F-4D97-AF65-F5344CB8AC3E}">
        <p14:creationId xmlns:p14="http://schemas.microsoft.com/office/powerpoint/2010/main" val="1311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719D-6289-FF66-A71F-5A3111C0A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F277-B32E-378B-B5B4-DF827330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RFM Quantiles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6E2C-3C53-B684-9777-715394E3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W</a:t>
            </a:r>
            <a:r>
              <a:rPr lang="en-IN" sz="2000" b="0" i="0" dirty="0">
                <a:effectLst/>
              </a:rPr>
              <a:t>e split the metrics into segments using quantiles.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We will assign a score from 1 to 4 to each Recency, Frequency and Monetary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1 is the highest value, and 4 is the lowest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A final RFM score (Overall Value) is calculated simply by combining individual RFM score numbers.</a:t>
            </a:r>
          </a:p>
        </p:txBody>
      </p:sp>
      <p:pic>
        <p:nvPicPr>
          <p:cNvPr id="5" name="Picture 4" descr="A white and grey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052D3E9-556A-19AD-F3F5-893B891F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19"/>
          <a:stretch/>
        </p:blipFill>
        <p:spPr>
          <a:xfrm>
            <a:off x="1971222" y="3808346"/>
            <a:ext cx="7772400" cy="24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5537-73E1-2FB3-3BDA-3E146501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13AD-647E-C725-B979-BDC95BB5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RFM Quantiles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94AE56-7C0E-83D6-EAC6-518AF0CD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2" y="1560280"/>
            <a:ext cx="7554459" cy="51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0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7DC5-A791-B5EF-1D38-9D818EDA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661A-EF7E-3A85-4918-14AC6CC5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ystem-ui"/>
              </a:rPr>
              <a:t>Finding the optimal number of clusters (k) using elbow method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FC8270-6D30-9189-7A21-91572BBB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46" y="2398623"/>
            <a:ext cx="6231414" cy="40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7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351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system-ui</vt:lpstr>
      <vt:lpstr>Office Theme</vt:lpstr>
      <vt:lpstr>Customer Segmentation using RFM Analysis</vt:lpstr>
      <vt:lpstr>Introduction</vt:lpstr>
      <vt:lpstr>Data Preparation</vt:lpstr>
      <vt:lpstr>PowerPoint Presentation</vt:lpstr>
      <vt:lpstr>Exploratory Data Analysis</vt:lpstr>
      <vt:lpstr>RFM Calculation</vt:lpstr>
      <vt:lpstr>Modeling RFM Quantiles</vt:lpstr>
      <vt:lpstr>Modeling RFM Quantiles</vt:lpstr>
      <vt:lpstr>Clustering using K-Means</vt:lpstr>
      <vt:lpstr>Clustering using K-Means</vt:lpstr>
      <vt:lpstr>Cluster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4489</dc:creator>
  <cp:lastModifiedBy>4489</cp:lastModifiedBy>
  <cp:revision>2</cp:revision>
  <dcterms:created xsi:type="dcterms:W3CDTF">2025-01-08T04:57:28Z</dcterms:created>
  <dcterms:modified xsi:type="dcterms:W3CDTF">2025-01-08T06:00:52Z</dcterms:modified>
</cp:coreProperties>
</file>