
<file path=[Content_Types].xml><?xml version="1.0" encoding="utf-8"?>
<Types xmlns="http://schemas.openxmlformats.org/package/2006/content-types">
  <Default Extension="png" ContentType="image/png"/>
  <Default Extension="bin" ContentType="application/vnd.ms-office.activeX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activeX/activeX1.xml" ContentType="application/vnd.ms-office.activeX+xml"/>
  <Override PartName="/ppt/activeX/activeX2.xml" ContentType="application/vnd.ms-office.activeX+xml"/>
  <Override PartName="/ppt/activeX/activeX3.xml" ContentType="application/vnd.ms-office.activeX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handoutMasterIdLst>
    <p:handoutMasterId r:id="rId31"/>
  </p:handoutMasterIdLst>
  <p:sldIdLst>
    <p:sldId id="260" r:id="rId2"/>
    <p:sldId id="275" r:id="rId3"/>
    <p:sldId id="303" r:id="rId4"/>
    <p:sldId id="281" r:id="rId5"/>
    <p:sldId id="276" r:id="rId6"/>
    <p:sldId id="294" r:id="rId7"/>
    <p:sldId id="284" r:id="rId8"/>
    <p:sldId id="283" r:id="rId9"/>
    <p:sldId id="307" r:id="rId10"/>
    <p:sldId id="296" r:id="rId11"/>
    <p:sldId id="304" r:id="rId12"/>
    <p:sldId id="279" r:id="rId13"/>
    <p:sldId id="308" r:id="rId14"/>
    <p:sldId id="299" r:id="rId15"/>
    <p:sldId id="289" r:id="rId16"/>
    <p:sldId id="287" r:id="rId17"/>
    <p:sldId id="288" r:id="rId18"/>
    <p:sldId id="280" r:id="rId19"/>
    <p:sldId id="300" r:id="rId20"/>
    <p:sldId id="290" r:id="rId21"/>
    <p:sldId id="305" r:id="rId22"/>
    <p:sldId id="297" r:id="rId23"/>
    <p:sldId id="309" r:id="rId24"/>
    <p:sldId id="298" r:id="rId25"/>
    <p:sldId id="301" r:id="rId26"/>
    <p:sldId id="302" r:id="rId27"/>
    <p:sldId id="306" r:id="rId28"/>
    <p:sldId id="291" r:id="rId29"/>
  </p:sldIdLst>
  <p:sldSz cx="9906000" cy="6858000" type="A4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08" userDrawn="1">
          <p15:clr>
            <a:srgbClr val="A4A3A4"/>
          </p15:clr>
        </p15:guide>
        <p15:guide id="2" pos="240" userDrawn="1">
          <p15:clr>
            <a:srgbClr val="A4A3A4"/>
          </p15:clr>
        </p15:guide>
        <p15:guide id="3" pos="4662" userDrawn="1">
          <p15:clr>
            <a:srgbClr val="A4A3A4"/>
          </p15:clr>
        </p15:guide>
        <p15:guide id="4" pos="1532" userDrawn="1">
          <p15:clr>
            <a:srgbClr val="A4A3A4"/>
          </p15:clr>
        </p15:guide>
        <p15:guide id="5" pos="3369" userDrawn="1">
          <p15:clr>
            <a:srgbClr val="A4A3A4"/>
          </p15:clr>
        </p15:guide>
        <p15:guide id="6" pos="1805" userDrawn="1">
          <p15:clr>
            <a:srgbClr val="A4A3A4"/>
          </p15:clr>
        </p15:guide>
        <p15:guide id="7" pos="3079" userDrawn="1">
          <p15:clr>
            <a:srgbClr val="A4A3A4"/>
          </p15:clr>
        </p15:guide>
        <p15:guide id="8" orient="horz" pos="281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D0D0D"/>
    <a:srgbClr val="E317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82" autoAdjust="0"/>
    <p:restoredTop sz="90668" autoAdjust="0"/>
  </p:normalViewPr>
  <p:slideViewPr>
    <p:cSldViewPr snapToGrid="0">
      <p:cViewPr varScale="1">
        <p:scale>
          <a:sx n="102" d="100"/>
          <a:sy n="102" d="100"/>
        </p:scale>
        <p:origin x="1716" y="78"/>
      </p:cViewPr>
      <p:guideLst>
        <p:guide orient="horz" pos="2908"/>
        <p:guide pos="240"/>
        <p:guide pos="4662"/>
        <p:guide pos="1532"/>
        <p:guide pos="3369"/>
        <p:guide pos="1805"/>
        <p:guide pos="3079"/>
        <p:guide orient="horz" pos="281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_rels/activeX3.xml.rels><?xml version="1.0" encoding="UTF-8" standalone="yes"?>
<Relationships xmlns="http://schemas.openxmlformats.org/package/2006/relationships"><Relationship Id="rId1" Type="http://schemas.microsoft.com/office/2006/relationships/activeXControlBinary" Target="activeX3.bin"/></Relationships>
</file>

<file path=ppt/activeX/activeX1.xml><?xml version="1.0" encoding="utf-8"?>
<ax:ocx xmlns:ax="http://schemas.microsoft.com/office/2006/activeX" xmlns:r="http://schemas.openxmlformats.org/officeDocument/2006/relationships" ax:classid="{8BD21D50-EC42-11CE-9E0D-00AA006002F3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8BD21D50-EC42-11CE-9E0D-00AA006002F3}" ax:persistence="persistStorage" r:id="rId1"/>
</file>

<file path=ppt/activeX/activeX3.xml><?xml version="1.0" encoding="utf-8"?>
<ax:ocx xmlns:ax="http://schemas.microsoft.com/office/2006/activeX" xmlns:r="http://schemas.openxmlformats.org/officeDocument/2006/relationships" ax:classid="{8BD21D50-EC42-11CE-9E0D-00AA006002F3}" ax:persistence="persistStorage" r:id="rId1"/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9.emf"/><Relationship Id="rId1" Type="http://schemas.openxmlformats.org/officeDocument/2006/relationships/image" Target="../media/image1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C41A92-E967-4D5B-A2F0-4350374A3556}" type="datetimeFigureOut">
              <a:rPr lang="ko-KR" altLang="en-US" smtClean="0"/>
              <a:t>2017-06-13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D4EEA7-90C5-4B6F-A8E9-A0C648317C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34602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BFF907-8705-412A-96C7-29C15AC0585E}" type="datetimeFigureOut">
              <a:rPr lang="ko-KR" altLang="en-US" smtClean="0"/>
              <a:t>2017-06-13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1425"/>
            <a:ext cx="48387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BA9932-2EA9-4ECB-A850-B876E7DAE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438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BA9932-2EA9-4ECB-A850-B876E7DAE5A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4054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BA9932-2EA9-4ECB-A850-B876E7DAE5A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93200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BA9932-2EA9-4ECB-A850-B876E7DAE5A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1464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BA9932-2EA9-4ECB-A850-B876E7DAE5A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1925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BA9932-2EA9-4ECB-A850-B876E7DAE5A3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23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BA9932-2EA9-4ECB-A850-B876E7DAE5A3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39099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BA9932-2EA9-4ECB-A850-B876E7DAE5A3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038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38" y="4845758"/>
            <a:ext cx="1865878" cy="1491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573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A843-D4D5-41F1-BD98-408F04355183}" type="datetimeFigureOut">
              <a:rPr lang="ko-KR" altLang="en-US" smtClean="0"/>
              <a:t>2017-06-13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4CDEB-755D-4019-A9E6-63AE6D9A9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245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A843-D4D5-41F1-BD98-408F04355183}" type="datetimeFigureOut">
              <a:rPr lang="ko-KR" altLang="en-US" smtClean="0"/>
              <a:t>2017-06-13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4CDEB-755D-4019-A9E6-63AE6D9A9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416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14300" y="660400"/>
            <a:ext cx="9677400" cy="60706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 userDrawn="1"/>
        </p:nvGrpSpPr>
        <p:grpSpPr>
          <a:xfrm>
            <a:off x="114300" y="241299"/>
            <a:ext cx="301905" cy="254001"/>
            <a:chOff x="629038" y="2273299"/>
            <a:chExt cx="256593" cy="427313"/>
          </a:xfrm>
        </p:grpSpPr>
        <p:sp>
          <p:nvSpPr>
            <p:cNvPr id="9" name="직사각형 8"/>
            <p:cNvSpPr/>
            <p:nvPr/>
          </p:nvSpPr>
          <p:spPr>
            <a:xfrm>
              <a:off x="714569" y="2273299"/>
              <a:ext cx="171062" cy="42731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629038" y="2273299"/>
              <a:ext cx="171062" cy="42731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75253" y="231104"/>
            <a:ext cx="957676" cy="289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466040" y="156033"/>
            <a:ext cx="6661150" cy="414337"/>
          </a:xfrm>
        </p:spPr>
        <p:txBody>
          <a:bodyPr anchor="ctr">
            <a:normAutofit/>
          </a:bodyPr>
          <a:lstStyle>
            <a:lvl1pPr algn="l">
              <a:defRPr sz="1800" b="1" spc="-15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pic>
        <p:nvPicPr>
          <p:cNvPr id="16" name="그림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1641" y="6465084"/>
            <a:ext cx="1580817" cy="215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888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 userDrawn="1"/>
        </p:nvGrpSpPr>
        <p:grpSpPr>
          <a:xfrm>
            <a:off x="114300" y="241299"/>
            <a:ext cx="301905" cy="254001"/>
            <a:chOff x="629038" y="2273299"/>
            <a:chExt cx="256593" cy="427313"/>
          </a:xfrm>
        </p:grpSpPr>
        <p:sp>
          <p:nvSpPr>
            <p:cNvPr id="9" name="직사각형 8"/>
            <p:cNvSpPr/>
            <p:nvPr/>
          </p:nvSpPr>
          <p:spPr>
            <a:xfrm>
              <a:off x="714569" y="2273299"/>
              <a:ext cx="171062" cy="42731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629038" y="2273299"/>
              <a:ext cx="171062" cy="42731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75253" y="231104"/>
            <a:ext cx="957676" cy="289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466040" y="156033"/>
            <a:ext cx="6661150" cy="414337"/>
          </a:xfrm>
        </p:spPr>
        <p:txBody>
          <a:bodyPr anchor="ctr">
            <a:normAutofit/>
          </a:bodyPr>
          <a:lstStyle>
            <a:lvl1pPr algn="l">
              <a:defRPr sz="1800" b="1" spc="-150">
                <a:latin typeface="+mn-ea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pic>
        <p:nvPicPr>
          <p:cNvPr id="17" name="그림 1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1641" y="6465084"/>
            <a:ext cx="1580817" cy="215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132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114300" y="660400"/>
            <a:ext cx="7607300" cy="60706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7772400" y="660400"/>
            <a:ext cx="2019300" cy="60706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7772400" y="660400"/>
            <a:ext cx="2019300" cy="304800"/>
          </a:xfrm>
          <a:prstGeom prst="rect">
            <a:avLst/>
          </a:prstGeom>
          <a:solidFill>
            <a:schemeClr val="bg2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>DESCRIPTION</a:t>
            </a:r>
            <a:endParaRPr lang="ko-KR" altLang="en-US" sz="1000" b="1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1" name="그룹 10"/>
          <p:cNvGrpSpPr/>
          <p:nvPr userDrawn="1"/>
        </p:nvGrpSpPr>
        <p:grpSpPr>
          <a:xfrm>
            <a:off x="114301" y="241300"/>
            <a:ext cx="301905" cy="254001"/>
            <a:chOff x="629038" y="2273299"/>
            <a:chExt cx="256593" cy="427313"/>
          </a:xfrm>
        </p:grpSpPr>
        <p:sp>
          <p:nvSpPr>
            <p:cNvPr id="12" name="직사각형 11"/>
            <p:cNvSpPr/>
            <p:nvPr/>
          </p:nvSpPr>
          <p:spPr>
            <a:xfrm>
              <a:off x="714569" y="2273299"/>
              <a:ext cx="171062" cy="42731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629038" y="2273299"/>
              <a:ext cx="171062" cy="42731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75253" y="231104"/>
            <a:ext cx="957675" cy="289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1641" y="6465084"/>
            <a:ext cx="1580817" cy="215051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466041" y="156034"/>
            <a:ext cx="6661149" cy="414337"/>
          </a:xfrm>
        </p:spPr>
        <p:txBody>
          <a:bodyPr anchor="ctr">
            <a:normAutofit/>
          </a:bodyPr>
          <a:lstStyle>
            <a:lvl1pPr algn="l">
              <a:defRPr sz="1800" b="1" spc="-150">
                <a:latin typeface="+mn-ea"/>
                <a:ea typeface="+mn-ea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677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A843-D4D5-41F1-BD98-408F04355183}" type="datetimeFigureOut">
              <a:rPr lang="ko-KR" altLang="en-US" smtClean="0"/>
              <a:t>2017-06-13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4CDEB-755D-4019-A9E6-63AE6D9A9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524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A843-D4D5-41F1-BD98-408F04355183}" type="datetimeFigureOut">
              <a:rPr lang="ko-KR" altLang="en-US" smtClean="0"/>
              <a:t>2017-06-13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4CDEB-755D-4019-A9E6-63AE6D9A9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74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A843-D4D5-41F1-BD98-408F04355183}" type="datetimeFigureOut">
              <a:rPr lang="ko-KR" altLang="en-US" smtClean="0"/>
              <a:t>2017-06-13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4CDEB-755D-4019-A9E6-63AE6D9A9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888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A843-D4D5-41F1-BD98-408F04355183}" type="datetimeFigureOut">
              <a:rPr lang="ko-KR" altLang="en-US" smtClean="0"/>
              <a:t>2017-06-13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4CDEB-755D-4019-A9E6-63AE6D9A9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2914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A843-D4D5-41F1-BD98-408F04355183}" type="datetimeFigureOut">
              <a:rPr lang="ko-KR" altLang="en-US" smtClean="0"/>
              <a:t>2017-06-13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4CDEB-755D-4019-A9E6-63AE6D9A9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190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FA843-D4D5-41F1-BD98-408F04355183}" type="datetimeFigureOut">
              <a:rPr lang="ko-KR" altLang="en-US" smtClean="0"/>
              <a:t>2017-06-13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4CDEB-755D-4019-A9E6-63AE6D9A9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221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tags" Target="../tags/tag21.xml"/><Relationship Id="rId18" Type="http://schemas.openxmlformats.org/officeDocument/2006/relationships/tags" Target="../tags/tag26.xml"/><Relationship Id="rId26" Type="http://schemas.openxmlformats.org/officeDocument/2006/relationships/tags" Target="../tags/tag34.xml"/><Relationship Id="rId21" Type="http://schemas.openxmlformats.org/officeDocument/2006/relationships/tags" Target="../tags/tag29.xml"/><Relationship Id="rId34" Type="http://schemas.openxmlformats.org/officeDocument/2006/relationships/image" Target="../media/image9.emf"/><Relationship Id="rId7" Type="http://schemas.openxmlformats.org/officeDocument/2006/relationships/tags" Target="../tags/tag15.xml"/><Relationship Id="rId12" Type="http://schemas.openxmlformats.org/officeDocument/2006/relationships/tags" Target="../tags/tag20.xml"/><Relationship Id="rId17" Type="http://schemas.openxmlformats.org/officeDocument/2006/relationships/tags" Target="../tags/tag25.xml"/><Relationship Id="rId25" Type="http://schemas.openxmlformats.org/officeDocument/2006/relationships/tags" Target="../tags/tag33.xml"/><Relationship Id="rId33" Type="http://schemas.openxmlformats.org/officeDocument/2006/relationships/package" Target="../embeddings/Microsoft_Excel_____10.xlsx"/><Relationship Id="rId38" Type="http://schemas.openxmlformats.org/officeDocument/2006/relationships/image" Target="../media/image19.emf"/><Relationship Id="rId2" Type="http://schemas.openxmlformats.org/officeDocument/2006/relationships/tags" Target="../tags/tag10.xml"/><Relationship Id="rId16" Type="http://schemas.openxmlformats.org/officeDocument/2006/relationships/tags" Target="../tags/tag24.xml"/><Relationship Id="rId20" Type="http://schemas.openxmlformats.org/officeDocument/2006/relationships/tags" Target="../tags/tag28.xml"/><Relationship Id="rId29" Type="http://schemas.openxmlformats.org/officeDocument/2006/relationships/image" Target="../media/image6.png"/><Relationship Id="rId1" Type="http://schemas.openxmlformats.org/officeDocument/2006/relationships/vmlDrawing" Target="../drawings/vmlDrawing5.vml"/><Relationship Id="rId6" Type="http://schemas.openxmlformats.org/officeDocument/2006/relationships/tags" Target="../tags/tag14.xml"/><Relationship Id="rId11" Type="http://schemas.openxmlformats.org/officeDocument/2006/relationships/tags" Target="../tags/tag19.xml"/><Relationship Id="rId24" Type="http://schemas.openxmlformats.org/officeDocument/2006/relationships/tags" Target="../tags/tag32.xml"/><Relationship Id="rId32" Type="http://schemas.openxmlformats.org/officeDocument/2006/relationships/image" Target="../media/image14.png"/><Relationship Id="rId37" Type="http://schemas.openxmlformats.org/officeDocument/2006/relationships/package" Target="../embeddings/Microsoft_Excel_____12.xlsx"/><Relationship Id="rId5" Type="http://schemas.openxmlformats.org/officeDocument/2006/relationships/tags" Target="../tags/tag13.xml"/><Relationship Id="rId15" Type="http://schemas.openxmlformats.org/officeDocument/2006/relationships/tags" Target="../tags/tag23.xml"/><Relationship Id="rId23" Type="http://schemas.openxmlformats.org/officeDocument/2006/relationships/tags" Target="../tags/tag31.xml"/><Relationship Id="rId28" Type="http://schemas.openxmlformats.org/officeDocument/2006/relationships/slideLayout" Target="../slideLayouts/slideLayout4.xml"/><Relationship Id="rId36" Type="http://schemas.openxmlformats.org/officeDocument/2006/relationships/image" Target="../media/image18.emf"/><Relationship Id="rId10" Type="http://schemas.openxmlformats.org/officeDocument/2006/relationships/tags" Target="../tags/tag18.xml"/><Relationship Id="rId19" Type="http://schemas.openxmlformats.org/officeDocument/2006/relationships/tags" Target="../tags/tag27.xml"/><Relationship Id="rId31" Type="http://schemas.openxmlformats.org/officeDocument/2006/relationships/hyperlink" Target="https://team.titleist.co.kr/signup" TargetMode="External"/><Relationship Id="rId4" Type="http://schemas.openxmlformats.org/officeDocument/2006/relationships/tags" Target="../tags/tag12.xml"/><Relationship Id="rId9" Type="http://schemas.openxmlformats.org/officeDocument/2006/relationships/tags" Target="../tags/tag17.xml"/><Relationship Id="rId14" Type="http://schemas.openxmlformats.org/officeDocument/2006/relationships/tags" Target="../tags/tag22.xml"/><Relationship Id="rId22" Type="http://schemas.openxmlformats.org/officeDocument/2006/relationships/tags" Target="../tags/tag30.xml"/><Relationship Id="rId27" Type="http://schemas.openxmlformats.org/officeDocument/2006/relationships/tags" Target="../tags/tag35.xml"/><Relationship Id="rId30" Type="http://schemas.microsoft.com/office/2007/relationships/hdphoto" Target="../media/hdphoto1.wdp"/><Relationship Id="rId35" Type="http://schemas.openxmlformats.org/officeDocument/2006/relationships/package" Target="../embeddings/Microsoft_Excel_____11.xlsx"/><Relationship Id="rId8" Type="http://schemas.openxmlformats.org/officeDocument/2006/relationships/tags" Target="../tags/tag16.xml"/><Relationship Id="rId3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control" Target="../activeX/activeX2.xml"/><Relationship Id="rId7" Type="http://schemas.openxmlformats.org/officeDocument/2006/relationships/image" Target="../media/image6.png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6.v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4.xml"/><Relationship Id="rId10" Type="http://schemas.openxmlformats.org/officeDocument/2006/relationships/image" Target="../media/image20.wmf"/><Relationship Id="rId4" Type="http://schemas.openxmlformats.org/officeDocument/2006/relationships/control" Target="../activeX/activeX3.xml"/><Relationship Id="rId9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notesSlide" Target="../notesSlides/notesSlide3.xml"/><Relationship Id="rId7" Type="http://schemas.microsoft.com/office/2007/relationships/hdphoto" Target="../media/hdphoto1.wdp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6.png"/><Relationship Id="rId5" Type="http://schemas.openxmlformats.org/officeDocument/2006/relationships/image" Target="../media/image21.emf"/><Relationship Id="rId10" Type="http://schemas.openxmlformats.org/officeDocument/2006/relationships/image" Target="../media/image14.png"/><Relationship Id="rId4" Type="http://schemas.openxmlformats.org/officeDocument/2006/relationships/package" Target="../embeddings/Microsoft_Excel_____13.xlsx"/><Relationship Id="rId9" Type="http://schemas.openxmlformats.org/officeDocument/2006/relationships/hyperlink" Target="http://tfc.titleist.co.kr/_admin/page/orderWriteForm.php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Excel_____14.xlsx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2.png"/><Relationship Id="rId5" Type="http://schemas.microsoft.com/office/2007/relationships/hdphoto" Target="../media/hdphoto1.wdp"/><Relationship Id="rId10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23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3" Type="http://schemas.openxmlformats.org/officeDocument/2006/relationships/image" Target="../media/image6.png"/><Relationship Id="rId7" Type="http://schemas.openxmlformats.org/officeDocument/2006/relationships/package" Target="../embeddings/Microsoft_Excel_____15.xlsx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4.png"/><Relationship Id="rId5" Type="http://schemas.openxmlformats.org/officeDocument/2006/relationships/hyperlink" Target="http://tfc.titleist.co.kr/_admin/page/orderWriteForm.php" TargetMode="External"/><Relationship Id="rId4" Type="http://schemas.microsoft.com/office/2007/relationships/hdphoto" Target="../media/hdphoto1.wdp"/><Relationship Id="rId9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6.xlsx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0.v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25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7.xlsx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1.v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26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43.xml"/><Relationship Id="rId13" Type="http://schemas.openxmlformats.org/officeDocument/2006/relationships/tags" Target="../tags/tag48.xml"/><Relationship Id="rId18" Type="http://schemas.openxmlformats.org/officeDocument/2006/relationships/slideLayout" Target="../slideLayouts/slideLayout4.xml"/><Relationship Id="rId3" Type="http://schemas.openxmlformats.org/officeDocument/2006/relationships/tags" Target="../tags/tag38.xml"/><Relationship Id="rId21" Type="http://schemas.openxmlformats.org/officeDocument/2006/relationships/image" Target="../media/image14.png"/><Relationship Id="rId7" Type="http://schemas.openxmlformats.org/officeDocument/2006/relationships/tags" Target="../tags/tag42.xml"/><Relationship Id="rId12" Type="http://schemas.openxmlformats.org/officeDocument/2006/relationships/tags" Target="../tags/tag47.xml"/><Relationship Id="rId17" Type="http://schemas.openxmlformats.org/officeDocument/2006/relationships/tags" Target="../tags/tag52.xml"/><Relationship Id="rId2" Type="http://schemas.openxmlformats.org/officeDocument/2006/relationships/tags" Target="../tags/tag37.xml"/><Relationship Id="rId16" Type="http://schemas.openxmlformats.org/officeDocument/2006/relationships/tags" Target="../tags/tag51.xml"/><Relationship Id="rId20" Type="http://schemas.microsoft.com/office/2007/relationships/hdphoto" Target="../media/hdphoto1.wdp"/><Relationship Id="rId1" Type="http://schemas.openxmlformats.org/officeDocument/2006/relationships/tags" Target="../tags/tag36.xml"/><Relationship Id="rId6" Type="http://schemas.openxmlformats.org/officeDocument/2006/relationships/tags" Target="../tags/tag41.xml"/><Relationship Id="rId11" Type="http://schemas.openxmlformats.org/officeDocument/2006/relationships/tags" Target="../tags/tag46.xml"/><Relationship Id="rId5" Type="http://schemas.openxmlformats.org/officeDocument/2006/relationships/tags" Target="../tags/tag40.xml"/><Relationship Id="rId15" Type="http://schemas.openxmlformats.org/officeDocument/2006/relationships/tags" Target="../tags/tag50.xml"/><Relationship Id="rId10" Type="http://schemas.openxmlformats.org/officeDocument/2006/relationships/tags" Target="../tags/tag45.xml"/><Relationship Id="rId19" Type="http://schemas.openxmlformats.org/officeDocument/2006/relationships/image" Target="../media/image6.png"/><Relationship Id="rId4" Type="http://schemas.openxmlformats.org/officeDocument/2006/relationships/tags" Target="../tags/tag39.xml"/><Relationship Id="rId9" Type="http://schemas.openxmlformats.org/officeDocument/2006/relationships/tags" Target="../tags/tag44.xml"/><Relationship Id="rId14" Type="http://schemas.openxmlformats.org/officeDocument/2006/relationships/tags" Target="../tags/tag49.xml"/><Relationship Id="rId22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60.xml"/><Relationship Id="rId13" Type="http://schemas.openxmlformats.org/officeDocument/2006/relationships/tags" Target="../tags/tag65.xml"/><Relationship Id="rId18" Type="http://schemas.openxmlformats.org/officeDocument/2006/relationships/slideLayout" Target="../slideLayouts/slideLayout4.xml"/><Relationship Id="rId3" Type="http://schemas.openxmlformats.org/officeDocument/2006/relationships/tags" Target="../tags/tag55.xml"/><Relationship Id="rId21" Type="http://schemas.openxmlformats.org/officeDocument/2006/relationships/image" Target="../media/image14.png"/><Relationship Id="rId7" Type="http://schemas.openxmlformats.org/officeDocument/2006/relationships/tags" Target="../tags/tag59.xml"/><Relationship Id="rId12" Type="http://schemas.openxmlformats.org/officeDocument/2006/relationships/tags" Target="../tags/tag64.xml"/><Relationship Id="rId17" Type="http://schemas.openxmlformats.org/officeDocument/2006/relationships/tags" Target="../tags/tag69.xml"/><Relationship Id="rId2" Type="http://schemas.openxmlformats.org/officeDocument/2006/relationships/tags" Target="../tags/tag54.xml"/><Relationship Id="rId16" Type="http://schemas.openxmlformats.org/officeDocument/2006/relationships/tags" Target="../tags/tag68.xml"/><Relationship Id="rId20" Type="http://schemas.microsoft.com/office/2007/relationships/hdphoto" Target="../media/hdphoto1.wdp"/><Relationship Id="rId1" Type="http://schemas.openxmlformats.org/officeDocument/2006/relationships/tags" Target="../tags/tag53.xml"/><Relationship Id="rId6" Type="http://schemas.openxmlformats.org/officeDocument/2006/relationships/tags" Target="../tags/tag58.xml"/><Relationship Id="rId11" Type="http://schemas.openxmlformats.org/officeDocument/2006/relationships/tags" Target="../tags/tag63.xml"/><Relationship Id="rId5" Type="http://schemas.openxmlformats.org/officeDocument/2006/relationships/tags" Target="../tags/tag57.xml"/><Relationship Id="rId15" Type="http://schemas.openxmlformats.org/officeDocument/2006/relationships/tags" Target="../tags/tag67.xml"/><Relationship Id="rId23" Type="http://schemas.openxmlformats.org/officeDocument/2006/relationships/image" Target="../media/image4.png"/><Relationship Id="rId10" Type="http://schemas.openxmlformats.org/officeDocument/2006/relationships/tags" Target="../tags/tag62.xml"/><Relationship Id="rId19" Type="http://schemas.openxmlformats.org/officeDocument/2006/relationships/image" Target="../media/image6.png"/><Relationship Id="rId4" Type="http://schemas.openxmlformats.org/officeDocument/2006/relationships/tags" Target="../tags/tag56.xml"/><Relationship Id="rId9" Type="http://schemas.openxmlformats.org/officeDocument/2006/relationships/tags" Target="../tags/tag61.xml"/><Relationship Id="rId14" Type="http://schemas.openxmlformats.org/officeDocument/2006/relationships/tags" Target="../tags/tag66.xml"/><Relationship Id="rId22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.xml"/><Relationship Id="rId3" Type="http://schemas.openxmlformats.org/officeDocument/2006/relationships/tags" Target="../tags/tag72.xml"/><Relationship Id="rId7" Type="http://schemas.openxmlformats.org/officeDocument/2006/relationships/tags" Target="../tags/tag76.xml"/><Relationship Id="rId12" Type="http://schemas.openxmlformats.org/officeDocument/2006/relationships/image" Target="../media/image27.png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6" Type="http://schemas.openxmlformats.org/officeDocument/2006/relationships/tags" Target="../tags/tag75.xml"/><Relationship Id="rId11" Type="http://schemas.openxmlformats.org/officeDocument/2006/relationships/image" Target="../media/image14.png"/><Relationship Id="rId5" Type="http://schemas.openxmlformats.org/officeDocument/2006/relationships/tags" Target="../tags/tag74.xml"/><Relationship Id="rId10" Type="http://schemas.microsoft.com/office/2007/relationships/hdphoto" Target="../media/hdphoto1.wdp"/><Relationship Id="rId4" Type="http://schemas.openxmlformats.org/officeDocument/2006/relationships/tags" Target="../tags/tag73.xml"/><Relationship Id="rId9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.xml"/><Relationship Id="rId3" Type="http://schemas.openxmlformats.org/officeDocument/2006/relationships/tags" Target="../tags/tag79.xml"/><Relationship Id="rId7" Type="http://schemas.openxmlformats.org/officeDocument/2006/relationships/tags" Target="../tags/tag83.xml"/><Relationship Id="rId12" Type="http://schemas.openxmlformats.org/officeDocument/2006/relationships/image" Target="../media/image8.png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6" Type="http://schemas.openxmlformats.org/officeDocument/2006/relationships/tags" Target="../tags/tag82.xml"/><Relationship Id="rId11" Type="http://schemas.microsoft.com/office/2007/relationships/hdphoto" Target="../media/hdphoto1.wdp"/><Relationship Id="rId5" Type="http://schemas.openxmlformats.org/officeDocument/2006/relationships/tags" Target="../tags/tag81.xml"/><Relationship Id="rId10" Type="http://schemas.openxmlformats.org/officeDocument/2006/relationships/image" Target="../media/image6.png"/><Relationship Id="rId4" Type="http://schemas.openxmlformats.org/officeDocument/2006/relationships/tags" Target="../tags/tag80.xml"/><Relationship Id="rId9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team.titleist.co.kr/myfitting?&amp;utm_source=kakao+talk&amp;utm_medium=cpc&amp;utm_campaign=Fitting+result" TargetMode="Externa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notesSlide" Target="../notesSlides/notesSlide1.xml"/><Relationship Id="rId7" Type="http://schemas.openxmlformats.org/officeDocument/2006/relationships/package" Target="../embeddings/Microsoft_Excel_____1.xlsx"/><Relationship Id="rId12" Type="http://schemas.openxmlformats.org/officeDocument/2006/relationships/image" Target="../media/image11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png"/><Relationship Id="rId11" Type="http://schemas.openxmlformats.org/officeDocument/2006/relationships/image" Target="../media/image8.png"/><Relationship Id="rId5" Type="http://schemas.microsoft.com/office/2007/relationships/hdphoto" Target="../media/hdphoto1.wdp"/><Relationship Id="rId10" Type="http://schemas.openxmlformats.org/officeDocument/2006/relationships/image" Target="../media/image10.emf"/><Relationship Id="rId4" Type="http://schemas.openxmlformats.org/officeDocument/2006/relationships/image" Target="../media/image6.png"/><Relationship Id="rId9" Type="http://schemas.openxmlformats.org/officeDocument/2006/relationships/package" Target="../embeddings/Microsoft_Excel_____2.xlsx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Excel_____4.xlsx"/><Relationship Id="rId3" Type="http://schemas.openxmlformats.org/officeDocument/2006/relationships/package" Target="../embeddings/Microsoft_Excel_____3.xlsx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microsoft.com/office/2007/relationships/hdphoto" Target="../media/hdphoto1.wdp"/><Relationship Id="rId11" Type="http://schemas.openxmlformats.org/officeDocument/2006/relationships/image" Target="../media/image13.emf"/><Relationship Id="rId5" Type="http://schemas.openxmlformats.org/officeDocument/2006/relationships/image" Target="../media/image6.png"/><Relationship Id="rId10" Type="http://schemas.openxmlformats.org/officeDocument/2006/relationships/package" Target="../embeddings/Microsoft_Excel_____5.xlsx"/><Relationship Id="rId4" Type="http://schemas.openxmlformats.org/officeDocument/2006/relationships/image" Target="../media/image9.emf"/><Relationship Id="rId9" Type="http://schemas.openxmlformats.org/officeDocument/2006/relationships/image" Target="../media/image12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7.xml"/><Relationship Id="rId13" Type="http://schemas.openxmlformats.org/officeDocument/2006/relationships/image" Target="../media/image15.emf"/><Relationship Id="rId18" Type="http://schemas.openxmlformats.org/officeDocument/2006/relationships/image" Target="../media/image9.emf"/><Relationship Id="rId3" Type="http://schemas.openxmlformats.org/officeDocument/2006/relationships/tags" Target="../tags/tag2.xml"/><Relationship Id="rId7" Type="http://schemas.openxmlformats.org/officeDocument/2006/relationships/tags" Target="../tags/tag6.xml"/><Relationship Id="rId12" Type="http://schemas.openxmlformats.org/officeDocument/2006/relationships/package" Target="../embeddings/Microsoft_Excel_____6.xlsx"/><Relationship Id="rId17" Type="http://schemas.openxmlformats.org/officeDocument/2006/relationships/package" Target="../embeddings/Microsoft_Excel_____7.xlsx"/><Relationship Id="rId2" Type="http://schemas.openxmlformats.org/officeDocument/2006/relationships/tags" Target="../tags/tag1.xml"/><Relationship Id="rId16" Type="http://schemas.openxmlformats.org/officeDocument/2006/relationships/image" Target="../media/image14.png"/><Relationship Id="rId20" Type="http://schemas.openxmlformats.org/officeDocument/2006/relationships/image" Target="../media/image16.emf"/><Relationship Id="rId1" Type="http://schemas.openxmlformats.org/officeDocument/2006/relationships/vmlDrawing" Target="../drawings/vmlDrawing3.vml"/><Relationship Id="rId6" Type="http://schemas.openxmlformats.org/officeDocument/2006/relationships/tags" Target="../tags/tag5.xml"/><Relationship Id="rId11" Type="http://schemas.openxmlformats.org/officeDocument/2006/relationships/slideLayout" Target="../slideLayouts/slideLayout4.xml"/><Relationship Id="rId5" Type="http://schemas.openxmlformats.org/officeDocument/2006/relationships/tags" Target="../tags/tag4.xml"/><Relationship Id="rId15" Type="http://schemas.microsoft.com/office/2007/relationships/hdphoto" Target="../media/hdphoto1.wdp"/><Relationship Id="rId10" Type="http://schemas.openxmlformats.org/officeDocument/2006/relationships/tags" Target="../tags/tag9.xml"/><Relationship Id="rId19" Type="http://schemas.openxmlformats.org/officeDocument/2006/relationships/package" Target="../embeddings/Microsoft_Excel_____8.xlsx"/><Relationship Id="rId4" Type="http://schemas.openxmlformats.org/officeDocument/2006/relationships/tags" Target="../tags/tag3.xml"/><Relationship Id="rId9" Type="http://schemas.openxmlformats.org/officeDocument/2006/relationships/tags" Target="../tags/tag8.xml"/><Relationship Id="rId1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package" Target="../embeddings/Microsoft_Excel_____9.xlsx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1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4"/>
          <p:cNvGrpSpPr/>
          <p:nvPr/>
        </p:nvGrpSpPr>
        <p:grpSpPr>
          <a:xfrm>
            <a:off x="629038" y="2489200"/>
            <a:ext cx="437762" cy="368301"/>
            <a:chOff x="629038" y="2273299"/>
            <a:chExt cx="256593" cy="427313"/>
          </a:xfrm>
        </p:grpSpPr>
        <p:sp>
          <p:nvSpPr>
            <p:cNvPr id="3" name="직사각형 2"/>
            <p:cNvSpPr/>
            <p:nvPr/>
          </p:nvSpPr>
          <p:spPr>
            <a:xfrm>
              <a:off x="714569" y="2273299"/>
              <a:ext cx="171062" cy="42731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629038" y="2273299"/>
              <a:ext cx="171062" cy="42731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066800" y="2393949"/>
            <a:ext cx="61123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150" dirty="0">
                <a:latin typeface="나눔고딕" pitchFamily="50" charset="-127"/>
                <a:ea typeface="나눔고딕" pitchFamily="50" charset="-127"/>
              </a:rPr>
              <a:t>[TC]</a:t>
            </a:r>
            <a:r>
              <a:rPr lang="en-US" altLang="ko-KR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Titleist </a:t>
            </a:r>
            <a:r>
              <a:rPr lang="en-US" altLang="ko-KR" sz="28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SureFit</a:t>
            </a:r>
            <a:r>
              <a:rPr lang="en-US" altLang="ko-KR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App: Story Board</a:t>
            </a:r>
            <a:endParaRPr lang="en-US" altLang="ko-KR" sz="2800" b="1" kern="0" dirty="0"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50752" y="5737532"/>
            <a:ext cx="237757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Version</a:t>
            </a:r>
            <a:r>
              <a:rPr lang="en-US" altLang="ko-KR" sz="1100" dirty="0">
                <a:latin typeface="+mn-ea"/>
              </a:rPr>
              <a:t> 	</a:t>
            </a:r>
            <a:r>
              <a:rPr lang="en-US" altLang="ko-KR" sz="1100" dirty="0" smtClean="0">
                <a:latin typeface="+mn-ea"/>
              </a:rPr>
              <a:t>1.16</a:t>
            </a:r>
            <a:endParaRPr lang="en-US" altLang="ko-KR" sz="1100" dirty="0">
              <a:latin typeface="+mn-ea"/>
            </a:endParaRPr>
          </a:p>
          <a:p>
            <a:r>
              <a:rPr lang="en-US" altLang="ko-KR" sz="1100" b="1" dirty="0">
                <a:latin typeface="+mn-ea"/>
              </a:rPr>
              <a:t>Date</a:t>
            </a:r>
            <a:r>
              <a:rPr lang="en-US" altLang="ko-KR" sz="1100" dirty="0">
                <a:latin typeface="+mn-ea"/>
              </a:rPr>
              <a:t> 	</a:t>
            </a:r>
            <a:r>
              <a:rPr lang="en-US" altLang="ko-KR" sz="1100" dirty="0" smtClean="0">
                <a:latin typeface="+mn-ea"/>
              </a:rPr>
              <a:t>2017-06-08</a:t>
            </a:r>
            <a:endParaRPr lang="en-US" altLang="ko-KR" sz="1100" dirty="0">
              <a:latin typeface="+mn-ea"/>
            </a:endParaRPr>
          </a:p>
          <a:p>
            <a:r>
              <a:rPr lang="en-US" altLang="ko-KR" sz="1100" b="1" dirty="0">
                <a:latin typeface="+mn-ea"/>
              </a:rPr>
              <a:t>Made by</a:t>
            </a:r>
            <a:r>
              <a:rPr lang="en-US" altLang="ko-KR" sz="1100" dirty="0">
                <a:latin typeface="+mn-ea"/>
              </a:rPr>
              <a:t> 	</a:t>
            </a:r>
            <a:r>
              <a:rPr lang="ko-KR" altLang="en-US" sz="1100" dirty="0" err="1">
                <a:latin typeface="+mn-ea"/>
              </a:rPr>
              <a:t>플립커뮤니케이션즈</a:t>
            </a:r>
            <a:endParaRPr lang="ko-KR" altLang="en-US" sz="11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0322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Check Box"/>
          <p:cNvGrpSpPr/>
          <p:nvPr>
            <p:custDataLst>
              <p:tags r:id="rId2"/>
            </p:custDataLst>
          </p:nvPr>
        </p:nvGrpSpPr>
        <p:grpSpPr>
          <a:xfrm>
            <a:off x="296899" y="5666562"/>
            <a:ext cx="2208652" cy="144922"/>
            <a:chOff x="2310445" y="1198089"/>
            <a:chExt cx="2208652" cy="144922"/>
          </a:xfrm>
        </p:grpSpPr>
        <p:grpSp>
          <p:nvGrpSpPr>
            <p:cNvPr id="138" name="Check Mark"/>
            <p:cNvGrpSpPr/>
            <p:nvPr/>
          </p:nvGrpSpPr>
          <p:grpSpPr>
            <a:xfrm>
              <a:off x="2310445" y="1243920"/>
              <a:ext cx="54248" cy="53260"/>
              <a:chOff x="2310445" y="1243920"/>
              <a:chExt cx="54248" cy="53260"/>
            </a:xfrm>
          </p:grpSpPr>
          <p:cxnSp>
            <p:nvCxnSpPr>
              <p:cNvPr id="140" name="Check Mark Line 2" hidden="1"/>
              <p:cNvCxnSpPr/>
              <p:nvPr>
                <p:custDataLst>
                  <p:tags r:id="rId26"/>
                </p:custDataLst>
              </p:nvPr>
            </p:nvCxnSpPr>
            <p:spPr>
              <a:xfrm>
                <a:off x="2311434" y="1243921"/>
                <a:ext cx="53259" cy="53259"/>
              </a:xfrm>
              <a:prstGeom prst="line">
                <a:avLst/>
              </a:prstGeom>
              <a:ln w="12700">
                <a:solidFill>
                  <a:srgbClr val="33333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Check Mark Line 1" hidden="1"/>
              <p:cNvCxnSpPr/>
              <p:nvPr>
                <p:custDataLst>
                  <p:tags r:id="rId27"/>
                </p:custDataLst>
              </p:nvPr>
            </p:nvCxnSpPr>
            <p:spPr>
              <a:xfrm flipH="1">
                <a:off x="2310445" y="1243920"/>
                <a:ext cx="53259" cy="53259"/>
              </a:xfrm>
              <a:prstGeom prst="line">
                <a:avLst/>
              </a:prstGeom>
              <a:ln w="12700">
                <a:solidFill>
                  <a:srgbClr val="33333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9" name="Check Box Label"/>
            <p:cNvSpPr>
              <a:spLocks/>
            </p:cNvSpPr>
            <p:nvPr>
              <p:custDataLst>
                <p:tags r:id="rId25"/>
              </p:custDataLst>
            </p:nvPr>
          </p:nvSpPr>
          <p:spPr bwMode="auto">
            <a:xfrm>
              <a:off x="2429929" y="1198089"/>
              <a:ext cx="2089168" cy="144922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6800" tIns="10800" rIns="10800" bIns="1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base"/>
              <a:r>
                <a: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개인정보의 마케팅 목적 수집</a:t>
              </a:r>
              <a:r>
                <a:rPr lang="en-US" altLang="ko-KR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·</a:t>
              </a:r>
              <a:r>
                <a:rPr lang="ko-KR" altLang="en-US" sz="8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이용에 관한 동의</a:t>
              </a:r>
            </a:p>
          </p:txBody>
        </p:sp>
      </p:grpSp>
      <p:grpSp>
        <p:nvGrpSpPr>
          <p:cNvPr id="142" name="Check Box"/>
          <p:cNvGrpSpPr/>
          <p:nvPr>
            <p:custDataLst>
              <p:tags r:id="rId3"/>
            </p:custDataLst>
          </p:nvPr>
        </p:nvGrpSpPr>
        <p:grpSpPr>
          <a:xfrm>
            <a:off x="2517856" y="5660941"/>
            <a:ext cx="368863" cy="144922"/>
            <a:chOff x="2294670" y="1198091"/>
            <a:chExt cx="368863" cy="144922"/>
          </a:xfrm>
        </p:grpSpPr>
        <p:grpSp>
          <p:nvGrpSpPr>
            <p:cNvPr id="143" name="Check Mark"/>
            <p:cNvGrpSpPr/>
            <p:nvPr/>
          </p:nvGrpSpPr>
          <p:grpSpPr>
            <a:xfrm>
              <a:off x="2294670" y="1227651"/>
              <a:ext cx="85799" cy="85799"/>
              <a:chOff x="2294670" y="1227651"/>
              <a:chExt cx="85799" cy="85799"/>
            </a:xfrm>
          </p:grpSpPr>
          <p:sp>
            <p:nvSpPr>
              <p:cNvPr id="145" name="Check Mark Rectangle"/>
              <p:cNvSpPr/>
              <p:nvPr>
                <p:custDataLst>
                  <p:tags r:id="rId22"/>
                </p:custDataLst>
              </p:nvPr>
            </p:nvSpPr>
            <p:spPr>
              <a:xfrm>
                <a:off x="2294670" y="1227651"/>
                <a:ext cx="85799" cy="8579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3333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 u="sng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Calibri" pitchFamily="34" charset="0"/>
                </a:endParaRPr>
              </a:p>
            </p:txBody>
          </p:sp>
          <p:cxnSp>
            <p:nvCxnSpPr>
              <p:cNvPr id="149" name="Check Mark Line 2" hidden="1"/>
              <p:cNvCxnSpPr/>
              <p:nvPr>
                <p:custDataLst>
                  <p:tags r:id="rId23"/>
                </p:custDataLst>
              </p:nvPr>
            </p:nvCxnSpPr>
            <p:spPr>
              <a:xfrm>
                <a:off x="2311434" y="1243921"/>
                <a:ext cx="53259" cy="53259"/>
              </a:xfrm>
              <a:prstGeom prst="line">
                <a:avLst/>
              </a:prstGeom>
              <a:ln w="12700">
                <a:solidFill>
                  <a:srgbClr val="33333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Check Mark Line 1" hidden="1"/>
              <p:cNvCxnSpPr/>
              <p:nvPr>
                <p:custDataLst>
                  <p:tags r:id="rId24"/>
                </p:custDataLst>
              </p:nvPr>
            </p:nvCxnSpPr>
            <p:spPr>
              <a:xfrm flipH="1">
                <a:off x="2310445" y="1243920"/>
                <a:ext cx="53259" cy="53259"/>
              </a:xfrm>
              <a:prstGeom prst="line">
                <a:avLst/>
              </a:prstGeom>
              <a:ln w="12700">
                <a:solidFill>
                  <a:srgbClr val="33333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4" name="Check Box Label"/>
            <p:cNvSpPr>
              <a:spLocks/>
            </p:cNvSpPr>
            <p:nvPr>
              <p:custDataLst>
                <p:tags r:id="rId21"/>
              </p:custDataLst>
            </p:nvPr>
          </p:nvSpPr>
          <p:spPr bwMode="auto">
            <a:xfrm>
              <a:off x="2384156" y="1198091"/>
              <a:ext cx="279377" cy="144922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6800" tIns="10800" rIns="10800" bIns="1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>
                  <a:solidFill>
                    <a:schemeClr val="tx1"/>
                  </a:solidFill>
                  <a:effectLst/>
                  <a:latin typeface="나눔고딕" panose="020D0604000000000000" pitchFamily="50" charset="-127"/>
                  <a:ea typeface="나눔고딕" panose="020D0604000000000000" pitchFamily="50" charset="-127"/>
                  <a:cs typeface="Calibri" pitchFamily="34" charset="0"/>
                </a:rPr>
                <a:t>동의 </a:t>
              </a:r>
              <a:endParaRPr lang="en-US" sz="80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endParaRPr>
            </a:p>
          </p:txBody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Step 1.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피팅 기본 정보 입력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장소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골퍼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피터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)- 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비예약자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&gt; 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신규회원약관동의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90252" y="801960"/>
            <a:ext cx="7487555" cy="5496363"/>
          </a:xfrm>
          <a:prstGeom prst="rect">
            <a:avLst/>
          </a:prstGeom>
          <a:noFill/>
          <a:ln w="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90248" y="801961"/>
            <a:ext cx="7487555" cy="17342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/>
              <a:t>SKT                                                                                                                                                 </a:t>
            </a:r>
            <a:r>
              <a:rPr lang="ko-KR" altLang="en-US" sz="800"/>
              <a:t>오후 </a:t>
            </a:r>
            <a:r>
              <a:rPr lang="en-US" altLang="ko-KR" sz="800" dirty="0"/>
              <a:t>12:00                                                                                                                                                  </a:t>
            </a:r>
            <a:endParaRPr lang="ko-KR" altLang="en-US" sz="600"/>
          </a:p>
        </p:txBody>
      </p:sp>
      <p:sp>
        <p:nvSpPr>
          <p:cNvPr id="5" name="직사각형 4"/>
          <p:cNvSpPr/>
          <p:nvPr/>
        </p:nvSpPr>
        <p:spPr>
          <a:xfrm>
            <a:off x="190248" y="976292"/>
            <a:ext cx="7487555" cy="30071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/>
              <a:t>                                                                                                                                          </a:t>
            </a:r>
            <a:endParaRPr lang="ko-KR" altLang="en-US" sz="60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9" cstate="print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4483" b="33908"/>
          <a:stretch/>
        </p:blipFill>
        <p:spPr>
          <a:xfrm>
            <a:off x="3546094" y="1000470"/>
            <a:ext cx="775861" cy="245243"/>
          </a:xfrm>
          <a:prstGeom prst="rect">
            <a:avLst/>
          </a:prstGeom>
        </p:spPr>
      </p:pic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4127896"/>
              </p:ext>
            </p:extLst>
          </p:nvPr>
        </p:nvGraphicFramePr>
        <p:xfrm>
          <a:off x="7782661" y="975382"/>
          <a:ext cx="2006600" cy="41873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9832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24968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신규 회원 약관동의 페이지</a:t>
                      </a:r>
                      <a:endParaRPr lang="en-US" altLang="ko-KR" sz="1000" b="1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1000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49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확인</a:t>
                      </a:r>
                      <a:r>
                        <a:rPr lang="en-US" altLang="ko-KR" sz="8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800" b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버튼 활성화</a:t>
                      </a:r>
                      <a:endParaRPr lang="en-US" altLang="ko-KR" sz="800" b="1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동의</a:t>
                      </a:r>
                      <a:r>
                        <a:rPr lang="en-US" altLang="ko-KR" sz="800" b="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800" b="0" baseline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비동이 중  반드시  하나를 체크 </a:t>
                      </a:r>
                      <a:r>
                        <a:rPr lang="ko-KR" altLang="en-US" sz="800" b="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하여야 </a:t>
                      </a:r>
                      <a:r>
                        <a:rPr lang="en-US" altLang="ko-KR" sz="800" b="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Next </a:t>
                      </a:r>
                      <a:r>
                        <a:rPr lang="ko-KR" altLang="en-US" sz="800" b="0" baseline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버튼 활성화되며</a:t>
                      </a:r>
                      <a:endParaRPr lang="en-US" altLang="ko-KR" sz="800" b="0" baseline="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동의 후 </a:t>
                      </a:r>
                      <a:r>
                        <a:rPr lang="en-US" altLang="ko-KR" sz="800" b="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Next</a:t>
                      </a:r>
                      <a:r>
                        <a:rPr lang="ko-KR" altLang="en-US" sz="800" b="0" baseline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버튼 클릭시 </a:t>
                      </a:r>
                      <a:r>
                        <a:rPr lang="en-US" altLang="ko-KR" sz="800" b="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TT </a:t>
                      </a:r>
                      <a:r>
                        <a:rPr lang="ko-KR" altLang="en-US" sz="800" b="0" baseline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임시회원으로 강제 가입 시키며</a:t>
                      </a:r>
                      <a:r>
                        <a:rPr lang="en-US" altLang="ko-KR" sz="800" b="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b="0" baseline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비밀번호는 핸드폰 뒷자리 </a:t>
                      </a:r>
                      <a:r>
                        <a:rPr lang="en-US" altLang="ko-KR" sz="800" b="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r>
                        <a:rPr lang="ko-KR" altLang="en-US" sz="800" b="0" baseline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자리로 가입 함</a:t>
                      </a:r>
                      <a:r>
                        <a:rPr lang="en-US" altLang="ko-KR" sz="800" b="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임시 비밀번호 메일로 발송 함</a:t>
                      </a:r>
                      <a:endParaRPr lang="en-US" altLang="ko-KR" sz="800" b="0" baseline="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800" b="0" baseline="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ko-KR" altLang="en-US" sz="8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동의 하지 않음 </a:t>
                      </a:r>
                      <a:r>
                        <a:rPr lang="ko-KR" altLang="en-US" sz="800" b="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체크시</a:t>
                      </a:r>
                      <a:r>
                        <a:rPr lang="ko-KR" altLang="en-US" sz="8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시스템 팝업</a:t>
                      </a:r>
                      <a:endParaRPr lang="en-US" altLang="ko-KR" sz="800" b="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en-US" altLang="ko-KR" sz="8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‘</a:t>
                      </a:r>
                      <a:r>
                        <a:rPr lang="ko-KR" altLang="en-US" sz="800" b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동의 하지 않을 경우 제품 및 서비스 관련 정보 수령이 어려울 수 있습니다</a:t>
                      </a:r>
                      <a:r>
                        <a:rPr lang="en-US" altLang="ko-KR" sz="8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.’</a:t>
                      </a:r>
                    </a:p>
                    <a:p>
                      <a:pPr latinLnBrk="1"/>
                      <a:endParaRPr lang="en-US" altLang="ko-KR" sz="800" b="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buFont typeface="Wingdings" panose="05000000000000000000" pitchFamily="2" charset="2"/>
                        <a:buChar char="à"/>
                      </a:pPr>
                      <a:r>
                        <a:rPr lang="ko-KR" altLang="en-US" sz="8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미동의 회원가입 보류</a:t>
                      </a:r>
                      <a:endParaRPr lang="en-US" altLang="ko-KR" sz="800" b="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171450" indent="-171450" latinLnBrk="1">
                        <a:buFont typeface="Wingdings" panose="05000000000000000000" pitchFamily="2" charset="2"/>
                        <a:buChar char="à"/>
                      </a:pPr>
                      <a:r>
                        <a:rPr lang="ko-KR" altLang="en-US" sz="800" b="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피팅정보</a:t>
                      </a:r>
                      <a:r>
                        <a:rPr lang="ko-KR" altLang="en-US" sz="8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8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DB </a:t>
                      </a:r>
                      <a:r>
                        <a:rPr lang="ko-KR" altLang="en-US" sz="800" b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저장 보류</a:t>
                      </a:r>
                      <a:endParaRPr lang="en-US" altLang="ko-KR" sz="800" b="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171450" indent="-171450" latinLnBrk="1">
                        <a:buFont typeface="Wingdings" panose="05000000000000000000" pitchFamily="2" charset="2"/>
                        <a:buChar char="à"/>
                      </a:pPr>
                      <a:endParaRPr lang="en-US" altLang="ko-KR" sz="800" b="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b="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ㄴ</a:t>
                      </a:r>
                      <a:r>
                        <a:rPr lang="ko-KR" altLang="ko-KR" sz="800" b="0" kern="1200" dirty="0" err="1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최종</a:t>
                      </a:r>
                      <a:r>
                        <a:rPr lang="ko-KR" altLang="ko-KR" sz="800" b="0" kern="120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lang="ko-KR" altLang="ko-KR" sz="800" b="0" kern="1200" dirty="0" err="1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피팅</a:t>
                      </a:r>
                      <a:r>
                        <a:rPr lang="ko-KR" altLang="ko-KR" sz="800" b="0" kern="120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결과 </a:t>
                      </a:r>
                      <a:r>
                        <a:rPr lang="ko-KR" altLang="ko-KR" sz="800" b="0" kern="1200" dirty="0" err="1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서머리</a:t>
                      </a:r>
                      <a:r>
                        <a:rPr lang="ko-KR" altLang="ko-KR" sz="800" b="0" kern="120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페이지 최종 저장 시 미 동의 고객의 경우는 다시 한번 동의 처리 확인 하는 </a:t>
                      </a:r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팝업</a:t>
                      </a:r>
                      <a:endParaRPr lang="en-US" altLang="ko-KR" sz="800" b="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buFont typeface="Wingdings" panose="05000000000000000000" pitchFamily="2" charset="2"/>
                        <a:buChar char="à"/>
                      </a:pPr>
                      <a:r>
                        <a:rPr lang="ko-KR" altLang="en-US" sz="8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미동의 회원가입 안</a:t>
                      </a:r>
                      <a:r>
                        <a:rPr lang="ko-KR" altLang="en-US" sz="800" b="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함</a:t>
                      </a:r>
                      <a:endParaRPr lang="en-US" altLang="ko-KR" sz="800" b="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171450" indent="-171450" latinLnBrk="1">
                        <a:buFont typeface="Wingdings" panose="05000000000000000000" pitchFamily="2" charset="2"/>
                        <a:buChar char="à"/>
                      </a:pPr>
                      <a:r>
                        <a:rPr lang="ko-KR" altLang="en-US" sz="800" b="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피팅정보</a:t>
                      </a:r>
                      <a:r>
                        <a:rPr lang="ko-KR" altLang="en-US" sz="8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8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DB </a:t>
                      </a:r>
                      <a:r>
                        <a:rPr lang="ko-KR" altLang="en-US" sz="800" b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저장 안 함</a:t>
                      </a:r>
                      <a:endParaRPr lang="en-US" altLang="ko-KR" sz="800" b="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249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약관내용</a:t>
                      </a:r>
                      <a:endParaRPr lang="en-US" altLang="ko-KR" sz="800" b="1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en-US" altLang="ko-KR" sz="8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TT </a:t>
                      </a:r>
                      <a:r>
                        <a:rPr lang="ko-KR" altLang="en-US" sz="800" b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약관 동일 </a:t>
                      </a:r>
                      <a:endParaRPr lang="en-US" altLang="ko-KR" sz="800" b="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en-US" altLang="ko-KR" sz="8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altLang="ko-KR" sz="8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  <a:hlinkClick r:id="rId31"/>
                        </a:rPr>
                        <a:t>https://team.titleist.co.kr/signup</a:t>
                      </a:r>
                      <a:r>
                        <a:rPr lang="en-US" altLang="ko-KR" sz="8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r>
                        <a:rPr lang="ko-KR" altLang="en-US" sz="800" b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참조</a:t>
                      </a:r>
                      <a:endParaRPr lang="ko-KR" altLang="en-US" sz="8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249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74" name="그룹 73"/>
          <p:cNvGrpSpPr/>
          <p:nvPr/>
        </p:nvGrpSpPr>
        <p:grpSpPr>
          <a:xfrm>
            <a:off x="198088" y="964258"/>
            <a:ext cx="445375" cy="249220"/>
            <a:chOff x="234300" y="991417"/>
            <a:chExt cx="445375" cy="249220"/>
          </a:xfrm>
        </p:grpSpPr>
        <p:sp>
          <p:nvSpPr>
            <p:cNvPr id="75" name="모서리가 둥근 직사각형 74"/>
            <p:cNvSpPr/>
            <p:nvPr/>
          </p:nvSpPr>
          <p:spPr>
            <a:xfrm>
              <a:off x="234300" y="991417"/>
              <a:ext cx="445375" cy="24922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bg1"/>
                  </a:solidFill>
                </a:rPr>
                <a:t>이전</a:t>
              </a:r>
            </a:p>
          </p:txBody>
        </p:sp>
        <p:sp>
          <p:nvSpPr>
            <p:cNvPr id="76" name="오각형 75"/>
            <p:cNvSpPr/>
            <p:nvPr/>
          </p:nvSpPr>
          <p:spPr>
            <a:xfrm rot="10800000">
              <a:off x="269440" y="1018821"/>
              <a:ext cx="343165" cy="213125"/>
            </a:xfrm>
            <a:prstGeom prst="homePlate">
              <a:avLst>
                <a:gd name="adj" fmla="val 34530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>
              <a:noAutofit/>
            </a:bodyPr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7045809" y="1041634"/>
            <a:ext cx="60946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온라인모드</a:t>
            </a:r>
          </a:p>
        </p:txBody>
      </p:sp>
      <p:pic>
        <p:nvPicPr>
          <p:cNvPr id="83" name="그림 82"/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6859203" y="958824"/>
            <a:ext cx="276225" cy="295275"/>
          </a:xfrm>
          <a:prstGeom prst="rect">
            <a:avLst/>
          </a:prstGeom>
        </p:spPr>
      </p:pic>
      <p:graphicFrame>
        <p:nvGraphicFramePr>
          <p:cNvPr id="95" name="개체 94"/>
          <p:cNvGraphicFramePr>
            <a:graphicFrameLocks noChangeAspect="1"/>
          </p:cNvGraphicFramePr>
          <p:nvPr>
            <p:extLst/>
          </p:nvPr>
        </p:nvGraphicFramePr>
        <p:xfrm>
          <a:off x="441325" y="1654175"/>
          <a:ext cx="6848475" cy="140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91" name="워크시트" r:id="rId33" imgW="6848410" imgH="1400220" progId="Excel.Sheet.12">
                  <p:embed/>
                </p:oleObj>
              </mc:Choice>
              <mc:Fallback>
                <p:oleObj name="워크시트" r:id="rId33" imgW="6848410" imgH="140022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441325" y="1654175"/>
                        <a:ext cx="6848475" cy="1400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6" name="직선 연결선 95"/>
          <p:cNvCxnSpPr/>
          <p:nvPr/>
        </p:nvCxnSpPr>
        <p:spPr>
          <a:xfrm>
            <a:off x="191592" y="1285028"/>
            <a:ext cx="7488000" cy="1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347820" y="3130886"/>
            <a:ext cx="7553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골퍼</a:t>
            </a:r>
            <a:r>
              <a:rPr lang="ko-KR" altLang="en-US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5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정보</a:t>
            </a:r>
            <a:endParaRPr lang="ko-KR" altLang="en-US" sz="1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98" name="개체 97"/>
          <p:cNvGraphicFramePr>
            <a:graphicFrameLocks noChangeAspect="1"/>
          </p:cNvGraphicFramePr>
          <p:nvPr>
            <p:extLst/>
          </p:nvPr>
        </p:nvGraphicFramePr>
        <p:xfrm>
          <a:off x="441962" y="3787775"/>
          <a:ext cx="6847200" cy="1835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92" name="워크시트" r:id="rId35" imgW="6858135" imgH="1838430" progId="Excel.Sheet.12">
                  <p:embed/>
                </p:oleObj>
              </mc:Choice>
              <mc:Fallback>
                <p:oleObj name="워크시트" r:id="rId35" imgW="6858135" imgH="183843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441962" y="3787775"/>
                        <a:ext cx="6847200" cy="18354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" name="TextBox 98"/>
          <p:cNvSpPr txBox="1"/>
          <p:nvPr/>
        </p:nvSpPr>
        <p:spPr>
          <a:xfrm>
            <a:off x="6208569" y="3156524"/>
            <a:ext cx="11657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u="sng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지난 </a:t>
            </a:r>
            <a:r>
              <a:rPr lang="ko-KR" altLang="en-US" sz="800" u="sng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피팅</a:t>
            </a:r>
            <a:r>
              <a:rPr lang="ko-KR" altLang="en-US" sz="800" u="sng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이력 보기 ▶</a:t>
            </a:r>
          </a:p>
        </p:txBody>
      </p:sp>
      <p:sp>
        <p:nvSpPr>
          <p:cNvPr id="100" name="직사각형 99"/>
          <p:cNvSpPr/>
          <p:nvPr/>
        </p:nvSpPr>
        <p:spPr bwMode="auto">
          <a:xfrm>
            <a:off x="4328347" y="2114707"/>
            <a:ext cx="1440000" cy="294252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0800" rIns="36000" bIns="10800" rtlCol="0" anchor="ctr"/>
          <a:lstStyle/>
          <a:p>
            <a:pPr algn="ctr">
              <a:lnSpc>
                <a:spcPct val="90000"/>
              </a:lnSpc>
            </a:pPr>
            <a:r>
              <a:rPr lang="ko-KR" altLang="en-US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김순일 </a:t>
            </a:r>
            <a:r>
              <a:rPr lang="en-US" altLang="ko-KR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11:30</a:t>
            </a:r>
            <a:r>
              <a:rPr lang="en-US" altLang="ko-KR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8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8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90000"/>
              </a:lnSpc>
            </a:pPr>
            <a:r>
              <a:rPr lang="en-US" altLang="ko-KR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010-0000-0000</a:t>
            </a:r>
          </a:p>
        </p:txBody>
      </p:sp>
      <p:sp>
        <p:nvSpPr>
          <p:cNvPr id="101" name="직사각형 100"/>
          <p:cNvSpPr/>
          <p:nvPr/>
        </p:nvSpPr>
        <p:spPr bwMode="auto">
          <a:xfrm>
            <a:off x="2859990" y="2114707"/>
            <a:ext cx="1440000" cy="294252"/>
          </a:xfrm>
          <a:prstGeom prst="rect">
            <a:avLst/>
          </a:prstGeom>
          <a:noFill/>
          <a:ln w="63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0800" rIns="36000" bIns="10800" rtlCol="0" anchor="ctr"/>
          <a:lstStyle/>
          <a:p>
            <a:pPr algn="ctr">
              <a:lnSpc>
                <a:spcPct val="90000"/>
              </a:lnSpc>
            </a:pPr>
            <a:r>
              <a:rPr lang="ko-KR" altLang="en-US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김순이  </a:t>
            </a:r>
            <a:r>
              <a:rPr lang="en-US" altLang="ko-KR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10:00)</a:t>
            </a:r>
          </a:p>
          <a:p>
            <a:pPr algn="ctr">
              <a:lnSpc>
                <a:spcPct val="90000"/>
              </a:lnSpc>
            </a:pPr>
            <a:r>
              <a:rPr lang="en-US" altLang="ko-KR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010-0000-0000</a:t>
            </a:r>
          </a:p>
        </p:txBody>
      </p:sp>
      <p:sp>
        <p:nvSpPr>
          <p:cNvPr id="146" name="직사각형 145"/>
          <p:cNvSpPr/>
          <p:nvPr/>
        </p:nvSpPr>
        <p:spPr bwMode="auto">
          <a:xfrm>
            <a:off x="5796704" y="2114707"/>
            <a:ext cx="1440000" cy="294252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0800" rIns="36000" bIns="10800" rtlCol="0" anchor="ctr"/>
          <a:lstStyle/>
          <a:p>
            <a:pPr algn="ctr">
              <a:lnSpc>
                <a:spcPct val="90000"/>
              </a:lnSpc>
            </a:pPr>
            <a:r>
              <a:rPr lang="ko-KR" altLang="en-US" sz="8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김순삼</a:t>
            </a:r>
            <a:r>
              <a:rPr lang="ko-KR" altLang="en-US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(11:00)</a:t>
            </a:r>
            <a:r>
              <a:rPr lang="ko-KR" altLang="en-US" sz="80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8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90000"/>
              </a:lnSpc>
            </a:pPr>
            <a:r>
              <a:rPr lang="en-US" altLang="ko-KR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010-0000-0000</a:t>
            </a:r>
          </a:p>
        </p:txBody>
      </p:sp>
      <p:sp>
        <p:nvSpPr>
          <p:cNvPr id="147" name="직사각형 146"/>
          <p:cNvSpPr/>
          <p:nvPr/>
        </p:nvSpPr>
        <p:spPr bwMode="auto">
          <a:xfrm>
            <a:off x="1391633" y="2725623"/>
            <a:ext cx="1440000" cy="294252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0800" rIns="36000" bIns="10800" rtlCol="0" anchor="ctr"/>
          <a:lstStyle/>
          <a:p>
            <a:pPr algn="ctr">
              <a:lnSpc>
                <a:spcPct val="90000"/>
              </a:lnSpc>
            </a:pPr>
            <a:r>
              <a:rPr lang="ko-KR" altLang="en-US" sz="8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김순삼</a:t>
            </a:r>
            <a:r>
              <a:rPr lang="ko-KR" altLang="en-US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12:00</a:t>
            </a:r>
            <a:r>
              <a:rPr lang="en-US" altLang="ko-KR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8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8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90000"/>
              </a:lnSpc>
            </a:pPr>
            <a:r>
              <a:rPr lang="en-US" altLang="ko-KR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010-0000-0000</a:t>
            </a:r>
          </a:p>
        </p:txBody>
      </p:sp>
      <p:sp>
        <p:nvSpPr>
          <p:cNvPr id="148" name="직사각형 147"/>
          <p:cNvSpPr/>
          <p:nvPr/>
        </p:nvSpPr>
        <p:spPr bwMode="auto">
          <a:xfrm>
            <a:off x="1391633" y="2114707"/>
            <a:ext cx="1440000" cy="294252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0800" rIns="36000" bIns="10800" rtlCol="0" anchor="ctr"/>
          <a:lstStyle/>
          <a:p>
            <a:pPr algn="ctr">
              <a:lnSpc>
                <a:spcPct val="90000"/>
              </a:lnSpc>
            </a:pPr>
            <a:r>
              <a:rPr lang="ko-KR" altLang="en-US" sz="8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김순삼</a:t>
            </a:r>
            <a:r>
              <a:rPr lang="ko-KR" altLang="en-US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12:00</a:t>
            </a:r>
            <a:r>
              <a:rPr lang="en-US" altLang="ko-KR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8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8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90000"/>
              </a:lnSpc>
            </a:pPr>
            <a:r>
              <a:rPr lang="en-US" altLang="ko-KR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010-0000-0000</a:t>
            </a:r>
          </a:p>
        </p:txBody>
      </p:sp>
      <p:sp>
        <p:nvSpPr>
          <p:cNvPr id="150" name="직사각형 149"/>
          <p:cNvSpPr/>
          <p:nvPr/>
        </p:nvSpPr>
        <p:spPr bwMode="auto">
          <a:xfrm>
            <a:off x="4328347" y="2420165"/>
            <a:ext cx="1440000" cy="294252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0800" rIns="36000" bIns="10800" rtlCol="0" anchor="ctr"/>
          <a:lstStyle/>
          <a:p>
            <a:pPr algn="ctr">
              <a:lnSpc>
                <a:spcPct val="90000"/>
              </a:lnSpc>
            </a:pPr>
            <a:r>
              <a:rPr lang="ko-KR" altLang="en-US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김순일 </a:t>
            </a:r>
            <a:r>
              <a:rPr lang="en-US" altLang="ko-KR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11:30</a:t>
            </a:r>
            <a:r>
              <a:rPr lang="en-US" altLang="ko-KR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8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8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90000"/>
              </a:lnSpc>
            </a:pPr>
            <a:r>
              <a:rPr lang="en-US" altLang="ko-KR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010-0000-0000</a:t>
            </a:r>
          </a:p>
        </p:txBody>
      </p:sp>
      <p:sp>
        <p:nvSpPr>
          <p:cNvPr id="151" name="직사각형 150"/>
          <p:cNvSpPr/>
          <p:nvPr/>
        </p:nvSpPr>
        <p:spPr bwMode="auto">
          <a:xfrm>
            <a:off x="2859990" y="2420165"/>
            <a:ext cx="1440000" cy="294252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0800" rIns="36000" bIns="10800" rtlCol="0" anchor="ctr"/>
          <a:lstStyle/>
          <a:p>
            <a:pPr algn="ctr">
              <a:lnSpc>
                <a:spcPct val="90000"/>
              </a:lnSpc>
            </a:pPr>
            <a:r>
              <a:rPr lang="ko-KR" altLang="en-US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김순이  </a:t>
            </a:r>
            <a:r>
              <a:rPr lang="en-US" altLang="ko-KR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10:00)</a:t>
            </a:r>
          </a:p>
          <a:p>
            <a:pPr algn="ctr">
              <a:lnSpc>
                <a:spcPct val="90000"/>
              </a:lnSpc>
            </a:pPr>
            <a:r>
              <a:rPr lang="en-US" altLang="ko-KR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010-0000-0000</a:t>
            </a:r>
          </a:p>
        </p:txBody>
      </p:sp>
      <p:sp>
        <p:nvSpPr>
          <p:cNvPr id="152" name="직사각형 151"/>
          <p:cNvSpPr/>
          <p:nvPr/>
        </p:nvSpPr>
        <p:spPr bwMode="auto">
          <a:xfrm>
            <a:off x="5796704" y="2420165"/>
            <a:ext cx="1440000" cy="294252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0800" rIns="36000" bIns="10800" rtlCol="0" anchor="ctr"/>
          <a:lstStyle/>
          <a:p>
            <a:pPr algn="ctr">
              <a:lnSpc>
                <a:spcPct val="90000"/>
              </a:lnSpc>
            </a:pPr>
            <a:r>
              <a:rPr lang="ko-KR" altLang="en-US" sz="8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김순삼</a:t>
            </a:r>
            <a:r>
              <a:rPr lang="ko-KR" altLang="en-US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(11:00)</a:t>
            </a:r>
            <a:r>
              <a:rPr lang="ko-KR" altLang="en-US" sz="80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8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90000"/>
              </a:lnSpc>
            </a:pPr>
            <a:r>
              <a:rPr lang="en-US" altLang="ko-KR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010-0000-0000</a:t>
            </a:r>
          </a:p>
        </p:txBody>
      </p:sp>
      <p:sp>
        <p:nvSpPr>
          <p:cNvPr id="153" name="직사각형 152"/>
          <p:cNvSpPr/>
          <p:nvPr/>
        </p:nvSpPr>
        <p:spPr bwMode="auto">
          <a:xfrm>
            <a:off x="2859990" y="2725623"/>
            <a:ext cx="1440000" cy="294252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0800" rIns="36000" bIns="10800" rtlCol="0" anchor="ctr"/>
          <a:lstStyle/>
          <a:p>
            <a:pPr algn="ctr">
              <a:lnSpc>
                <a:spcPct val="90000"/>
              </a:lnSpc>
            </a:pPr>
            <a:r>
              <a:rPr lang="ko-KR" altLang="en-US" sz="8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김순삼</a:t>
            </a:r>
            <a:r>
              <a:rPr lang="ko-KR" altLang="en-US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12:00</a:t>
            </a:r>
            <a:r>
              <a:rPr lang="en-US" altLang="ko-KR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8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8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90000"/>
              </a:lnSpc>
            </a:pPr>
            <a:r>
              <a:rPr lang="en-US" altLang="ko-KR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010-0000-0000</a:t>
            </a:r>
          </a:p>
        </p:txBody>
      </p:sp>
      <p:sp>
        <p:nvSpPr>
          <p:cNvPr id="176" name="직사각형 175"/>
          <p:cNvSpPr/>
          <p:nvPr/>
        </p:nvSpPr>
        <p:spPr bwMode="auto">
          <a:xfrm>
            <a:off x="1391633" y="2420165"/>
            <a:ext cx="1440000" cy="294252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0800" rIns="36000" bIns="10800" rtlCol="0" anchor="ctr"/>
          <a:lstStyle/>
          <a:p>
            <a:pPr algn="ctr">
              <a:lnSpc>
                <a:spcPct val="90000"/>
              </a:lnSpc>
            </a:pPr>
            <a:r>
              <a:rPr lang="ko-KR" altLang="en-US" sz="8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김순삼</a:t>
            </a:r>
            <a:r>
              <a:rPr lang="ko-KR" altLang="en-US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12:00</a:t>
            </a:r>
            <a:r>
              <a:rPr lang="en-US" altLang="ko-KR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8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8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90000"/>
              </a:lnSpc>
            </a:pPr>
            <a:r>
              <a:rPr lang="en-US" altLang="ko-KR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010-0000-0000</a:t>
            </a:r>
          </a:p>
        </p:txBody>
      </p:sp>
      <p:sp>
        <p:nvSpPr>
          <p:cNvPr id="178" name="직사각형 177"/>
          <p:cNvSpPr/>
          <p:nvPr/>
        </p:nvSpPr>
        <p:spPr bwMode="auto">
          <a:xfrm>
            <a:off x="4328347" y="2725623"/>
            <a:ext cx="1440000" cy="29425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0800" rIns="36000" bIns="10800" rtlCol="0" anchor="ctr"/>
          <a:lstStyle/>
          <a:p>
            <a:pPr algn="ctr">
              <a:lnSpc>
                <a:spcPct val="90000"/>
              </a:lnSpc>
            </a:pPr>
            <a:r>
              <a:rPr lang="ko-KR" altLang="en-US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직접 입력</a:t>
            </a:r>
            <a:endParaRPr lang="en-US" altLang="ko-KR" sz="8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79" name="개체 178"/>
          <p:cNvGraphicFramePr>
            <a:graphicFrameLocks noChangeAspect="1"/>
          </p:cNvGraphicFramePr>
          <p:nvPr>
            <p:extLst/>
          </p:nvPr>
        </p:nvGraphicFramePr>
        <p:xfrm>
          <a:off x="441962" y="3357562"/>
          <a:ext cx="6847200" cy="4291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93" name="워크시트" r:id="rId37" imgW="6838956" imgH="428760" progId="Excel.Sheet.12">
                  <p:embed/>
                </p:oleObj>
              </mc:Choice>
              <mc:Fallback>
                <p:oleObj name="워크시트" r:id="rId37" imgW="6838956" imgH="42876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441962" y="3357562"/>
                        <a:ext cx="6847200" cy="4291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0" name="TextBox 179"/>
          <p:cNvSpPr txBox="1"/>
          <p:nvPr/>
        </p:nvSpPr>
        <p:spPr>
          <a:xfrm>
            <a:off x="363505" y="1426245"/>
            <a:ext cx="72968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예약 내역</a:t>
            </a:r>
            <a:endParaRPr lang="ko-KR" altLang="en-US" sz="1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6606477" y="5637598"/>
            <a:ext cx="7232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u="sng" dirty="0">
                <a:latin typeface="나눔고딕" panose="020D0604000000000000" pitchFamily="50" charset="-127"/>
                <a:ea typeface="나눔고딕" panose="020D0604000000000000" pitchFamily="50" charset="-127"/>
              </a:rPr>
              <a:t>⊕ 입력 추가</a:t>
            </a:r>
          </a:p>
        </p:txBody>
      </p:sp>
      <p:grpSp>
        <p:nvGrpSpPr>
          <p:cNvPr id="182" name="그룹 112"/>
          <p:cNvGrpSpPr>
            <a:grpSpLocks/>
          </p:cNvGrpSpPr>
          <p:nvPr/>
        </p:nvGrpSpPr>
        <p:grpSpPr bwMode="auto">
          <a:xfrm>
            <a:off x="6495094" y="5660941"/>
            <a:ext cx="156169" cy="156165"/>
            <a:chOff x="2424071" y="2181577"/>
            <a:chExt cx="142642" cy="142642"/>
          </a:xfrm>
        </p:grpSpPr>
        <p:sp>
          <p:nvSpPr>
            <p:cNvPr id="183" name="타원 272"/>
            <p:cNvSpPr>
              <a:spLocks noChangeArrowheads="1"/>
            </p:cNvSpPr>
            <p:nvPr/>
          </p:nvSpPr>
          <p:spPr bwMode="auto">
            <a:xfrm rot="5400000">
              <a:off x="2459627" y="2217297"/>
              <a:ext cx="71438" cy="71438"/>
            </a:xfrm>
            <a:prstGeom prst="ellipse">
              <a:avLst/>
            </a:prstGeom>
            <a:solidFill>
              <a:srgbClr val="FF0000"/>
            </a:solidFill>
            <a:ln w="12700" algn="ctr">
              <a:solidFill>
                <a:srgbClr val="FF0000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>
                <a:spcBef>
                  <a:spcPct val="50000"/>
                </a:spcBef>
              </a:pPr>
              <a:endParaRPr kumimoji="0" lang="ko-KR" altLang="en-US" sz="1000">
                <a:ea typeface="맑은 고딕" pitchFamily="50" charset="-127"/>
              </a:endParaRPr>
            </a:p>
          </p:txBody>
        </p:sp>
        <p:sp>
          <p:nvSpPr>
            <p:cNvPr id="184" name="타원 271"/>
            <p:cNvSpPr>
              <a:spLocks noChangeArrowheads="1"/>
            </p:cNvSpPr>
            <p:nvPr/>
          </p:nvSpPr>
          <p:spPr bwMode="auto">
            <a:xfrm rot="5400000">
              <a:off x="2424071" y="2181577"/>
              <a:ext cx="142642" cy="142642"/>
            </a:xfrm>
            <a:prstGeom prst="ellipse">
              <a:avLst/>
            </a:prstGeom>
            <a:solidFill>
              <a:srgbClr val="FF0000">
                <a:alpha val="27058"/>
              </a:srgbClr>
            </a:solidFill>
            <a:ln w="12700" algn="ctr">
              <a:solidFill>
                <a:srgbClr val="FF0000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>
                <a:spcBef>
                  <a:spcPct val="50000"/>
                </a:spcBef>
              </a:pPr>
              <a:endParaRPr kumimoji="0" lang="ko-KR" altLang="en-US" sz="1000">
                <a:ea typeface="맑은 고딕" pitchFamily="50" charset="-127"/>
              </a:endParaRPr>
            </a:p>
          </p:txBody>
        </p:sp>
      </p:grpSp>
      <p:sp>
        <p:nvSpPr>
          <p:cNvPr id="185" name="모서리가 둥근 직사각형 184"/>
          <p:cNvSpPr/>
          <p:nvPr/>
        </p:nvSpPr>
        <p:spPr>
          <a:xfrm>
            <a:off x="3374644" y="5940140"/>
            <a:ext cx="954699" cy="249220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Next</a:t>
            </a:r>
            <a:endParaRPr lang="ko-KR" altLang="en-US" sz="800" dirty="0"/>
          </a:p>
        </p:txBody>
      </p:sp>
      <p:grpSp>
        <p:nvGrpSpPr>
          <p:cNvPr id="186" name="그룹 112"/>
          <p:cNvGrpSpPr>
            <a:grpSpLocks/>
          </p:cNvGrpSpPr>
          <p:nvPr/>
        </p:nvGrpSpPr>
        <p:grpSpPr bwMode="auto">
          <a:xfrm>
            <a:off x="3130633" y="5986667"/>
            <a:ext cx="156169" cy="156165"/>
            <a:chOff x="2424071" y="2181577"/>
            <a:chExt cx="142642" cy="142642"/>
          </a:xfrm>
        </p:grpSpPr>
        <p:sp>
          <p:nvSpPr>
            <p:cNvPr id="187" name="타원 272"/>
            <p:cNvSpPr>
              <a:spLocks noChangeArrowheads="1"/>
            </p:cNvSpPr>
            <p:nvPr/>
          </p:nvSpPr>
          <p:spPr bwMode="auto">
            <a:xfrm rot="5400000">
              <a:off x="2459627" y="2217297"/>
              <a:ext cx="71438" cy="71438"/>
            </a:xfrm>
            <a:prstGeom prst="ellipse">
              <a:avLst/>
            </a:prstGeom>
            <a:solidFill>
              <a:srgbClr val="FF0000"/>
            </a:solidFill>
            <a:ln w="12700" algn="ctr">
              <a:solidFill>
                <a:srgbClr val="FF0000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>
                <a:spcBef>
                  <a:spcPct val="50000"/>
                </a:spcBef>
              </a:pPr>
              <a:endParaRPr kumimoji="0" lang="ko-KR" altLang="en-US" sz="1000">
                <a:ea typeface="맑은 고딕" pitchFamily="50" charset="-127"/>
              </a:endParaRPr>
            </a:p>
          </p:txBody>
        </p:sp>
        <p:sp>
          <p:nvSpPr>
            <p:cNvPr id="188" name="타원 271"/>
            <p:cNvSpPr>
              <a:spLocks noChangeArrowheads="1"/>
            </p:cNvSpPr>
            <p:nvPr/>
          </p:nvSpPr>
          <p:spPr bwMode="auto">
            <a:xfrm rot="5400000">
              <a:off x="2424071" y="2181577"/>
              <a:ext cx="142642" cy="142642"/>
            </a:xfrm>
            <a:prstGeom prst="ellipse">
              <a:avLst/>
            </a:prstGeom>
            <a:solidFill>
              <a:srgbClr val="FF0000">
                <a:alpha val="27058"/>
              </a:srgbClr>
            </a:solidFill>
            <a:ln w="12700" algn="ctr">
              <a:solidFill>
                <a:srgbClr val="FF0000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>
                <a:spcBef>
                  <a:spcPct val="50000"/>
                </a:spcBef>
              </a:pPr>
              <a:endParaRPr kumimoji="0" lang="ko-KR" altLang="en-US" sz="1000">
                <a:ea typeface="맑은 고딕" pitchFamily="50" charset="-127"/>
              </a:endParaRPr>
            </a:p>
          </p:txBody>
        </p:sp>
      </p:grpSp>
      <p:grpSp>
        <p:nvGrpSpPr>
          <p:cNvPr id="189" name="그룹 112"/>
          <p:cNvGrpSpPr>
            <a:grpSpLocks/>
          </p:cNvGrpSpPr>
          <p:nvPr/>
        </p:nvGrpSpPr>
        <p:grpSpPr bwMode="auto">
          <a:xfrm>
            <a:off x="4646927" y="2787607"/>
            <a:ext cx="156169" cy="156165"/>
            <a:chOff x="2424071" y="2181577"/>
            <a:chExt cx="142642" cy="142642"/>
          </a:xfrm>
        </p:grpSpPr>
        <p:sp>
          <p:nvSpPr>
            <p:cNvPr id="190" name="타원 272"/>
            <p:cNvSpPr>
              <a:spLocks noChangeArrowheads="1"/>
            </p:cNvSpPr>
            <p:nvPr/>
          </p:nvSpPr>
          <p:spPr bwMode="auto">
            <a:xfrm rot="5400000">
              <a:off x="2459627" y="2217297"/>
              <a:ext cx="71438" cy="71438"/>
            </a:xfrm>
            <a:prstGeom prst="ellipse">
              <a:avLst/>
            </a:prstGeom>
            <a:solidFill>
              <a:srgbClr val="FF0000"/>
            </a:solidFill>
            <a:ln w="12700" algn="ctr">
              <a:solidFill>
                <a:srgbClr val="FF0000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>
                <a:spcBef>
                  <a:spcPct val="50000"/>
                </a:spcBef>
              </a:pPr>
              <a:endParaRPr kumimoji="0" lang="ko-KR" altLang="en-US" sz="1000">
                <a:ea typeface="맑은 고딕" pitchFamily="50" charset="-127"/>
              </a:endParaRPr>
            </a:p>
          </p:txBody>
        </p:sp>
        <p:sp>
          <p:nvSpPr>
            <p:cNvPr id="191" name="타원 271"/>
            <p:cNvSpPr>
              <a:spLocks noChangeArrowheads="1"/>
            </p:cNvSpPr>
            <p:nvPr/>
          </p:nvSpPr>
          <p:spPr bwMode="auto">
            <a:xfrm rot="5400000">
              <a:off x="2424071" y="2181577"/>
              <a:ext cx="142642" cy="142642"/>
            </a:xfrm>
            <a:prstGeom prst="ellipse">
              <a:avLst/>
            </a:prstGeom>
            <a:solidFill>
              <a:srgbClr val="FF0000">
                <a:alpha val="27058"/>
              </a:srgbClr>
            </a:solidFill>
            <a:ln w="12700" algn="ctr">
              <a:solidFill>
                <a:srgbClr val="FF0000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>
                <a:spcBef>
                  <a:spcPct val="50000"/>
                </a:spcBef>
              </a:pPr>
              <a:endParaRPr kumimoji="0" lang="ko-KR" altLang="en-US" sz="1000">
                <a:ea typeface="맑은 고딕" pitchFamily="50" charset="-127"/>
              </a:endParaRPr>
            </a:p>
          </p:txBody>
        </p:sp>
      </p:grpSp>
      <p:grpSp>
        <p:nvGrpSpPr>
          <p:cNvPr id="192" name="그룹 112"/>
          <p:cNvGrpSpPr>
            <a:grpSpLocks/>
          </p:cNvGrpSpPr>
          <p:nvPr/>
        </p:nvGrpSpPr>
        <p:grpSpPr bwMode="auto">
          <a:xfrm>
            <a:off x="1522727" y="3577144"/>
            <a:ext cx="156169" cy="156165"/>
            <a:chOff x="2424071" y="2181577"/>
            <a:chExt cx="142642" cy="142642"/>
          </a:xfrm>
        </p:grpSpPr>
        <p:sp>
          <p:nvSpPr>
            <p:cNvPr id="193" name="타원 272"/>
            <p:cNvSpPr>
              <a:spLocks noChangeArrowheads="1"/>
            </p:cNvSpPr>
            <p:nvPr/>
          </p:nvSpPr>
          <p:spPr bwMode="auto">
            <a:xfrm rot="5400000">
              <a:off x="2459627" y="2217297"/>
              <a:ext cx="71438" cy="71438"/>
            </a:xfrm>
            <a:prstGeom prst="ellipse">
              <a:avLst/>
            </a:prstGeom>
            <a:solidFill>
              <a:srgbClr val="FF0000"/>
            </a:solidFill>
            <a:ln w="12700" algn="ctr">
              <a:solidFill>
                <a:srgbClr val="FF0000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>
                <a:spcBef>
                  <a:spcPct val="50000"/>
                </a:spcBef>
              </a:pPr>
              <a:endParaRPr kumimoji="0" lang="ko-KR" altLang="en-US" sz="1000">
                <a:ea typeface="맑은 고딕" pitchFamily="50" charset="-127"/>
              </a:endParaRPr>
            </a:p>
          </p:txBody>
        </p:sp>
        <p:sp>
          <p:nvSpPr>
            <p:cNvPr id="194" name="타원 271"/>
            <p:cNvSpPr>
              <a:spLocks noChangeArrowheads="1"/>
            </p:cNvSpPr>
            <p:nvPr/>
          </p:nvSpPr>
          <p:spPr bwMode="auto">
            <a:xfrm rot="5400000">
              <a:off x="2424071" y="2181577"/>
              <a:ext cx="142642" cy="142642"/>
            </a:xfrm>
            <a:prstGeom prst="ellipse">
              <a:avLst/>
            </a:prstGeom>
            <a:solidFill>
              <a:srgbClr val="FF0000">
                <a:alpha val="27058"/>
              </a:srgbClr>
            </a:solidFill>
            <a:ln w="12700" algn="ctr">
              <a:solidFill>
                <a:srgbClr val="FF0000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>
                <a:spcBef>
                  <a:spcPct val="50000"/>
                </a:spcBef>
              </a:pPr>
              <a:endParaRPr kumimoji="0" lang="ko-KR" altLang="en-US" sz="1000">
                <a:ea typeface="맑은 고딕" pitchFamily="50" charset="-127"/>
              </a:endParaRPr>
            </a:p>
          </p:txBody>
        </p:sp>
      </p:grpSp>
      <p:grpSp>
        <p:nvGrpSpPr>
          <p:cNvPr id="195" name="그룹 112"/>
          <p:cNvGrpSpPr>
            <a:grpSpLocks/>
          </p:cNvGrpSpPr>
          <p:nvPr/>
        </p:nvGrpSpPr>
        <p:grpSpPr bwMode="auto">
          <a:xfrm>
            <a:off x="3791495" y="3577144"/>
            <a:ext cx="156169" cy="156165"/>
            <a:chOff x="2424071" y="2181577"/>
            <a:chExt cx="142642" cy="142642"/>
          </a:xfrm>
        </p:grpSpPr>
        <p:sp>
          <p:nvSpPr>
            <p:cNvPr id="196" name="타원 272"/>
            <p:cNvSpPr>
              <a:spLocks noChangeArrowheads="1"/>
            </p:cNvSpPr>
            <p:nvPr/>
          </p:nvSpPr>
          <p:spPr bwMode="auto">
            <a:xfrm rot="5400000">
              <a:off x="2459627" y="2217297"/>
              <a:ext cx="71438" cy="71438"/>
            </a:xfrm>
            <a:prstGeom prst="ellipse">
              <a:avLst/>
            </a:prstGeom>
            <a:solidFill>
              <a:srgbClr val="FF0000"/>
            </a:solidFill>
            <a:ln w="12700" algn="ctr">
              <a:solidFill>
                <a:srgbClr val="FF0000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>
                <a:spcBef>
                  <a:spcPct val="50000"/>
                </a:spcBef>
              </a:pPr>
              <a:endParaRPr kumimoji="0" lang="ko-KR" altLang="en-US" sz="1000">
                <a:ea typeface="맑은 고딕" pitchFamily="50" charset="-127"/>
              </a:endParaRPr>
            </a:p>
          </p:txBody>
        </p:sp>
        <p:sp>
          <p:nvSpPr>
            <p:cNvPr id="197" name="타원 271"/>
            <p:cNvSpPr>
              <a:spLocks noChangeArrowheads="1"/>
            </p:cNvSpPr>
            <p:nvPr/>
          </p:nvSpPr>
          <p:spPr bwMode="auto">
            <a:xfrm rot="5400000">
              <a:off x="2424071" y="2181577"/>
              <a:ext cx="142642" cy="142642"/>
            </a:xfrm>
            <a:prstGeom prst="ellipse">
              <a:avLst/>
            </a:prstGeom>
            <a:solidFill>
              <a:srgbClr val="FF0000">
                <a:alpha val="27058"/>
              </a:srgbClr>
            </a:solidFill>
            <a:ln w="12700" algn="ctr">
              <a:solidFill>
                <a:srgbClr val="FF0000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>
                <a:spcBef>
                  <a:spcPct val="50000"/>
                </a:spcBef>
              </a:pPr>
              <a:endParaRPr kumimoji="0" lang="ko-KR" altLang="en-US" sz="1000">
                <a:ea typeface="맑은 고딕" pitchFamily="50" charset="-127"/>
              </a:endParaRPr>
            </a:p>
          </p:txBody>
        </p:sp>
      </p:grpSp>
      <p:grpSp>
        <p:nvGrpSpPr>
          <p:cNvPr id="198" name="그룹 112"/>
          <p:cNvGrpSpPr>
            <a:grpSpLocks/>
          </p:cNvGrpSpPr>
          <p:nvPr/>
        </p:nvGrpSpPr>
        <p:grpSpPr bwMode="auto">
          <a:xfrm>
            <a:off x="6060264" y="3577144"/>
            <a:ext cx="156169" cy="156165"/>
            <a:chOff x="2424071" y="2181577"/>
            <a:chExt cx="142642" cy="142642"/>
          </a:xfrm>
        </p:grpSpPr>
        <p:sp>
          <p:nvSpPr>
            <p:cNvPr id="199" name="타원 272"/>
            <p:cNvSpPr>
              <a:spLocks noChangeArrowheads="1"/>
            </p:cNvSpPr>
            <p:nvPr/>
          </p:nvSpPr>
          <p:spPr bwMode="auto">
            <a:xfrm rot="5400000">
              <a:off x="2459627" y="2217297"/>
              <a:ext cx="71438" cy="71438"/>
            </a:xfrm>
            <a:prstGeom prst="ellipse">
              <a:avLst/>
            </a:prstGeom>
            <a:solidFill>
              <a:srgbClr val="FF0000"/>
            </a:solidFill>
            <a:ln w="12700" algn="ctr">
              <a:solidFill>
                <a:srgbClr val="FF0000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>
                <a:spcBef>
                  <a:spcPct val="50000"/>
                </a:spcBef>
              </a:pPr>
              <a:endParaRPr kumimoji="0" lang="ko-KR" altLang="en-US" sz="1000">
                <a:ea typeface="맑은 고딕" pitchFamily="50" charset="-127"/>
              </a:endParaRPr>
            </a:p>
          </p:txBody>
        </p:sp>
        <p:sp>
          <p:nvSpPr>
            <p:cNvPr id="200" name="타원 271"/>
            <p:cNvSpPr>
              <a:spLocks noChangeArrowheads="1"/>
            </p:cNvSpPr>
            <p:nvPr/>
          </p:nvSpPr>
          <p:spPr bwMode="auto">
            <a:xfrm rot="5400000">
              <a:off x="2424071" y="2181577"/>
              <a:ext cx="142642" cy="142642"/>
            </a:xfrm>
            <a:prstGeom prst="ellipse">
              <a:avLst/>
            </a:prstGeom>
            <a:solidFill>
              <a:srgbClr val="FF0000">
                <a:alpha val="27058"/>
              </a:srgbClr>
            </a:solidFill>
            <a:ln w="12700" algn="ctr">
              <a:solidFill>
                <a:srgbClr val="FF0000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>
                <a:spcBef>
                  <a:spcPct val="50000"/>
                </a:spcBef>
              </a:pPr>
              <a:endParaRPr kumimoji="0" lang="ko-KR" altLang="en-US" sz="1000">
                <a:ea typeface="맑은 고딕" pitchFamily="50" charset="-127"/>
              </a:endParaRPr>
            </a:p>
          </p:txBody>
        </p:sp>
      </p:grpSp>
      <p:grpSp>
        <p:nvGrpSpPr>
          <p:cNvPr id="201" name="그룹 112"/>
          <p:cNvGrpSpPr>
            <a:grpSpLocks/>
          </p:cNvGrpSpPr>
          <p:nvPr/>
        </p:nvGrpSpPr>
        <p:grpSpPr bwMode="auto">
          <a:xfrm>
            <a:off x="2869881" y="4043806"/>
            <a:ext cx="156169" cy="156165"/>
            <a:chOff x="2424071" y="2181577"/>
            <a:chExt cx="142642" cy="142642"/>
          </a:xfrm>
        </p:grpSpPr>
        <p:sp>
          <p:nvSpPr>
            <p:cNvPr id="202" name="타원 272"/>
            <p:cNvSpPr>
              <a:spLocks noChangeArrowheads="1"/>
            </p:cNvSpPr>
            <p:nvPr/>
          </p:nvSpPr>
          <p:spPr bwMode="auto">
            <a:xfrm rot="5400000">
              <a:off x="2459627" y="2217297"/>
              <a:ext cx="71438" cy="71438"/>
            </a:xfrm>
            <a:prstGeom prst="ellipse">
              <a:avLst/>
            </a:prstGeom>
            <a:solidFill>
              <a:srgbClr val="FF0000"/>
            </a:solidFill>
            <a:ln w="12700" algn="ctr">
              <a:solidFill>
                <a:srgbClr val="FF0000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>
                <a:spcBef>
                  <a:spcPct val="50000"/>
                </a:spcBef>
              </a:pPr>
              <a:endParaRPr kumimoji="0" lang="ko-KR" altLang="en-US" sz="1000">
                <a:ea typeface="맑은 고딕" pitchFamily="50" charset="-127"/>
              </a:endParaRPr>
            </a:p>
          </p:txBody>
        </p:sp>
        <p:sp>
          <p:nvSpPr>
            <p:cNvPr id="203" name="타원 271"/>
            <p:cNvSpPr>
              <a:spLocks noChangeArrowheads="1"/>
            </p:cNvSpPr>
            <p:nvPr/>
          </p:nvSpPr>
          <p:spPr bwMode="auto">
            <a:xfrm rot="5400000">
              <a:off x="2424071" y="2181577"/>
              <a:ext cx="142642" cy="142642"/>
            </a:xfrm>
            <a:prstGeom prst="ellipse">
              <a:avLst/>
            </a:prstGeom>
            <a:solidFill>
              <a:srgbClr val="FF0000">
                <a:alpha val="27058"/>
              </a:srgbClr>
            </a:solidFill>
            <a:ln w="12700" algn="ctr">
              <a:solidFill>
                <a:srgbClr val="FF0000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>
                <a:spcBef>
                  <a:spcPct val="50000"/>
                </a:spcBef>
              </a:pPr>
              <a:endParaRPr kumimoji="0" lang="ko-KR" altLang="en-US" sz="1000">
                <a:ea typeface="맑은 고딕" pitchFamily="50" charset="-127"/>
              </a:endParaRPr>
            </a:p>
          </p:txBody>
        </p:sp>
      </p:grpSp>
      <p:grpSp>
        <p:nvGrpSpPr>
          <p:cNvPr id="204" name="그룹 112"/>
          <p:cNvGrpSpPr>
            <a:grpSpLocks/>
          </p:cNvGrpSpPr>
          <p:nvPr/>
        </p:nvGrpSpPr>
        <p:grpSpPr bwMode="auto">
          <a:xfrm>
            <a:off x="4653405" y="4570681"/>
            <a:ext cx="156169" cy="156165"/>
            <a:chOff x="2424071" y="2181577"/>
            <a:chExt cx="142642" cy="142642"/>
          </a:xfrm>
        </p:grpSpPr>
        <p:sp>
          <p:nvSpPr>
            <p:cNvPr id="205" name="타원 272"/>
            <p:cNvSpPr>
              <a:spLocks noChangeArrowheads="1"/>
            </p:cNvSpPr>
            <p:nvPr/>
          </p:nvSpPr>
          <p:spPr bwMode="auto">
            <a:xfrm rot="5400000">
              <a:off x="2459627" y="2217297"/>
              <a:ext cx="71438" cy="71438"/>
            </a:xfrm>
            <a:prstGeom prst="ellipse">
              <a:avLst/>
            </a:prstGeom>
            <a:solidFill>
              <a:srgbClr val="FF0000"/>
            </a:solidFill>
            <a:ln w="12700" algn="ctr">
              <a:solidFill>
                <a:srgbClr val="FF0000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>
                <a:spcBef>
                  <a:spcPct val="50000"/>
                </a:spcBef>
              </a:pPr>
              <a:endParaRPr kumimoji="0" lang="ko-KR" altLang="en-US" sz="1000">
                <a:ea typeface="맑은 고딕" pitchFamily="50" charset="-127"/>
              </a:endParaRPr>
            </a:p>
          </p:txBody>
        </p:sp>
        <p:sp>
          <p:nvSpPr>
            <p:cNvPr id="206" name="타원 271"/>
            <p:cNvSpPr>
              <a:spLocks noChangeArrowheads="1"/>
            </p:cNvSpPr>
            <p:nvPr/>
          </p:nvSpPr>
          <p:spPr bwMode="auto">
            <a:xfrm rot="5400000">
              <a:off x="2424071" y="2181577"/>
              <a:ext cx="142642" cy="142642"/>
            </a:xfrm>
            <a:prstGeom prst="ellipse">
              <a:avLst/>
            </a:prstGeom>
            <a:solidFill>
              <a:srgbClr val="FF0000">
                <a:alpha val="27058"/>
              </a:srgbClr>
            </a:solidFill>
            <a:ln w="12700" algn="ctr">
              <a:solidFill>
                <a:srgbClr val="FF0000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>
                <a:spcBef>
                  <a:spcPct val="50000"/>
                </a:spcBef>
              </a:pPr>
              <a:endParaRPr kumimoji="0" lang="ko-KR" altLang="en-US" sz="1000">
                <a:ea typeface="맑은 고딕" pitchFamily="50" charset="-127"/>
              </a:endParaRPr>
            </a:p>
          </p:txBody>
        </p:sp>
      </p:grpSp>
      <p:grpSp>
        <p:nvGrpSpPr>
          <p:cNvPr id="207" name="그룹 112"/>
          <p:cNvGrpSpPr>
            <a:grpSpLocks/>
          </p:cNvGrpSpPr>
          <p:nvPr/>
        </p:nvGrpSpPr>
        <p:grpSpPr bwMode="auto">
          <a:xfrm>
            <a:off x="6371423" y="4050957"/>
            <a:ext cx="156169" cy="156165"/>
            <a:chOff x="2424071" y="2181577"/>
            <a:chExt cx="142642" cy="142642"/>
          </a:xfrm>
        </p:grpSpPr>
        <p:sp>
          <p:nvSpPr>
            <p:cNvPr id="208" name="타원 272"/>
            <p:cNvSpPr>
              <a:spLocks noChangeArrowheads="1"/>
            </p:cNvSpPr>
            <p:nvPr/>
          </p:nvSpPr>
          <p:spPr bwMode="auto">
            <a:xfrm rot="5400000">
              <a:off x="2459627" y="2217297"/>
              <a:ext cx="71438" cy="71438"/>
            </a:xfrm>
            <a:prstGeom prst="ellipse">
              <a:avLst/>
            </a:prstGeom>
            <a:solidFill>
              <a:srgbClr val="FF0000"/>
            </a:solidFill>
            <a:ln w="12700" algn="ctr">
              <a:solidFill>
                <a:srgbClr val="FF0000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>
                <a:spcBef>
                  <a:spcPct val="50000"/>
                </a:spcBef>
              </a:pPr>
              <a:endParaRPr kumimoji="0" lang="ko-KR" altLang="en-US" sz="1000">
                <a:ea typeface="맑은 고딕" pitchFamily="50" charset="-127"/>
              </a:endParaRPr>
            </a:p>
          </p:txBody>
        </p:sp>
        <p:sp>
          <p:nvSpPr>
            <p:cNvPr id="209" name="타원 271"/>
            <p:cNvSpPr>
              <a:spLocks noChangeArrowheads="1"/>
            </p:cNvSpPr>
            <p:nvPr/>
          </p:nvSpPr>
          <p:spPr bwMode="auto">
            <a:xfrm rot="5400000">
              <a:off x="2424071" y="2181577"/>
              <a:ext cx="142642" cy="142642"/>
            </a:xfrm>
            <a:prstGeom prst="ellipse">
              <a:avLst/>
            </a:prstGeom>
            <a:solidFill>
              <a:srgbClr val="FF0000">
                <a:alpha val="27058"/>
              </a:srgbClr>
            </a:solidFill>
            <a:ln w="12700" algn="ctr">
              <a:solidFill>
                <a:srgbClr val="FF0000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>
                <a:spcBef>
                  <a:spcPct val="50000"/>
                </a:spcBef>
              </a:pPr>
              <a:endParaRPr kumimoji="0" lang="ko-KR" altLang="en-US" sz="1000">
                <a:ea typeface="맑은 고딕" pitchFamily="50" charset="-127"/>
              </a:endParaRPr>
            </a:p>
          </p:txBody>
        </p:sp>
      </p:grpSp>
      <p:grpSp>
        <p:nvGrpSpPr>
          <p:cNvPr id="210" name="그룹 112"/>
          <p:cNvGrpSpPr>
            <a:grpSpLocks/>
          </p:cNvGrpSpPr>
          <p:nvPr/>
        </p:nvGrpSpPr>
        <p:grpSpPr bwMode="auto">
          <a:xfrm>
            <a:off x="6371423" y="4290974"/>
            <a:ext cx="156169" cy="156165"/>
            <a:chOff x="2424071" y="2181577"/>
            <a:chExt cx="142642" cy="142642"/>
          </a:xfrm>
        </p:grpSpPr>
        <p:sp>
          <p:nvSpPr>
            <p:cNvPr id="211" name="타원 272"/>
            <p:cNvSpPr>
              <a:spLocks noChangeArrowheads="1"/>
            </p:cNvSpPr>
            <p:nvPr/>
          </p:nvSpPr>
          <p:spPr bwMode="auto">
            <a:xfrm rot="5400000">
              <a:off x="2459627" y="2217297"/>
              <a:ext cx="71438" cy="71438"/>
            </a:xfrm>
            <a:prstGeom prst="ellipse">
              <a:avLst/>
            </a:prstGeom>
            <a:solidFill>
              <a:srgbClr val="FF0000"/>
            </a:solidFill>
            <a:ln w="12700" algn="ctr">
              <a:solidFill>
                <a:srgbClr val="FF0000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>
                <a:spcBef>
                  <a:spcPct val="50000"/>
                </a:spcBef>
              </a:pPr>
              <a:endParaRPr kumimoji="0" lang="ko-KR" altLang="en-US" sz="1000">
                <a:ea typeface="맑은 고딕" pitchFamily="50" charset="-127"/>
              </a:endParaRPr>
            </a:p>
          </p:txBody>
        </p:sp>
        <p:sp>
          <p:nvSpPr>
            <p:cNvPr id="212" name="타원 271"/>
            <p:cNvSpPr>
              <a:spLocks noChangeArrowheads="1"/>
            </p:cNvSpPr>
            <p:nvPr/>
          </p:nvSpPr>
          <p:spPr bwMode="auto">
            <a:xfrm rot="5400000">
              <a:off x="2424071" y="2181577"/>
              <a:ext cx="142642" cy="142642"/>
            </a:xfrm>
            <a:prstGeom prst="ellipse">
              <a:avLst/>
            </a:prstGeom>
            <a:solidFill>
              <a:srgbClr val="FF0000">
                <a:alpha val="27058"/>
              </a:srgbClr>
            </a:solidFill>
            <a:ln w="12700" algn="ctr">
              <a:solidFill>
                <a:srgbClr val="FF0000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>
                <a:spcBef>
                  <a:spcPct val="50000"/>
                </a:spcBef>
              </a:pPr>
              <a:endParaRPr kumimoji="0" lang="ko-KR" altLang="en-US" sz="1000">
                <a:ea typeface="맑은 고딕" pitchFamily="50" charset="-127"/>
              </a:endParaRPr>
            </a:p>
          </p:txBody>
        </p:sp>
      </p:grpSp>
      <p:grpSp>
        <p:nvGrpSpPr>
          <p:cNvPr id="213" name="그룹 112"/>
          <p:cNvGrpSpPr>
            <a:grpSpLocks/>
          </p:cNvGrpSpPr>
          <p:nvPr/>
        </p:nvGrpSpPr>
        <p:grpSpPr bwMode="auto">
          <a:xfrm>
            <a:off x="732623" y="4962030"/>
            <a:ext cx="156169" cy="156165"/>
            <a:chOff x="2424071" y="2181577"/>
            <a:chExt cx="142642" cy="142642"/>
          </a:xfrm>
        </p:grpSpPr>
        <p:sp>
          <p:nvSpPr>
            <p:cNvPr id="214" name="타원 272"/>
            <p:cNvSpPr>
              <a:spLocks noChangeArrowheads="1"/>
            </p:cNvSpPr>
            <p:nvPr/>
          </p:nvSpPr>
          <p:spPr bwMode="auto">
            <a:xfrm rot="5400000">
              <a:off x="2459627" y="2217297"/>
              <a:ext cx="71438" cy="71438"/>
            </a:xfrm>
            <a:prstGeom prst="ellipse">
              <a:avLst/>
            </a:prstGeom>
            <a:solidFill>
              <a:srgbClr val="FF0000"/>
            </a:solidFill>
            <a:ln w="12700" algn="ctr">
              <a:solidFill>
                <a:srgbClr val="FF0000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>
                <a:spcBef>
                  <a:spcPct val="50000"/>
                </a:spcBef>
              </a:pPr>
              <a:endParaRPr kumimoji="0" lang="ko-KR" altLang="en-US" sz="1000">
                <a:ea typeface="맑은 고딕" pitchFamily="50" charset="-127"/>
              </a:endParaRPr>
            </a:p>
          </p:txBody>
        </p:sp>
        <p:sp>
          <p:nvSpPr>
            <p:cNvPr id="215" name="타원 271"/>
            <p:cNvSpPr>
              <a:spLocks noChangeArrowheads="1"/>
            </p:cNvSpPr>
            <p:nvPr/>
          </p:nvSpPr>
          <p:spPr bwMode="auto">
            <a:xfrm rot="5400000">
              <a:off x="2424071" y="2181577"/>
              <a:ext cx="142642" cy="142642"/>
            </a:xfrm>
            <a:prstGeom prst="ellipse">
              <a:avLst/>
            </a:prstGeom>
            <a:solidFill>
              <a:srgbClr val="FF0000">
                <a:alpha val="27058"/>
              </a:srgbClr>
            </a:solidFill>
            <a:ln w="12700" algn="ctr">
              <a:solidFill>
                <a:srgbClr val="FF0000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>
                <a:spcBef>
                  <a:spcPct val="50000"/>
                </a:spcBef>
              </a:pPr>
              <a:endParaRPr kumimoji="0" lang="ko-KR" altLang="en-US" sz="1000">
                <a:ea typeface="맑은 고딕" pitchFamily="50" charset="-127"/>
              </a:endParaRPr>
            </a:p>
          </p:txBody>
        </p:sp>
      </p:grpSp>
      <p:grpSp>
        <p:nvGrpSpPr>
          <p:cNvPr id="216" name="그룹 112"/>
          <p:cNvGrpSpPr>
            <a:grpSpLocks/>
          </p:cNvGrpSpPr>
          <p:nvPr/>
        </p:nvGrpSpPr>
        <p:grpSpPr bwMode="auto">
          <a:xfrm>
            <a:off x="1640900" y="4962030"/>
            <a:ext cx="156169" cy="156165"/>
            <a:chOff x="2424071" y="2181577"/>
            <a:chExt cx="142642" cy="142642"/>
          </a:xfrm>
        </p:grpSpPr>
        <p:sp>
          <p:nvSpPr>
            <p:cNvPr id="217" name="타원 272"/>
            <p:cNvSpPr>
              <a:spLocks noChangeArrowheads="1"/>
            </p:cNvSpPr>
            <p:nvPr/>
          </p:nvSpPr>
          <p:spPr bwMode="auto">
            <a:xfrm rot="5400000">
              <a:off x="2459627" y="2217297"/>
              <a:ext cx="71438" cy="71438"/>
            </a:xfrm>
            <a:prstGeom prst="ellipse">
              <a:avLst/>
            </a:prstGeom>
            <a:solidFill>
              <a:srgbClr val="FF0000"/>
            </a:solidFill>
            <a:ln w="12700" algn="ctr">
              <a:solidFill>
                <a:srgbClr val="FF0000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>
                <a:spcBef>
                  <a:spcPct val="50000"/>
                </a:spcBef>
              </a:pPr>
              <a:endParaRPr kumimoji="0" lang="ko-KR" altLang="en-US" sz="1000">
                <a:ea typeface="맑은 고딕" pitchFamily="50" charset="-127"/>
              </a:endParaRPr>
            </a:p>
          </p:txBody>
        </p:sp>
        <p:sp>
          <p:nvSpPr>
            <p:cNvPr id="218" name="타원 271"/>
            <p:cNvSpPr>
              <a:spLocks noChangeArrowheads="1"/>
            </p:cNvSpPr>
            <p:nvPr/>
          </p:nvSpPr>
          <p:spPr bwMode="auto">
            <a:xfrm rot="5400000">
              <a:off x="2424071" y="2181577"/>
              <a:ext cx="142642" cy="142642"/>
            </a:xfrm>
            <a:prstGeom prst="ellipse">
              <a:avLst/>
            </a:prstGeom>
            <a:solidFill>
              <a:srgbClr val="FF0000">
                <a:alpha val="27058"/>
              </a:srgbClr>
            </a:solidFill>
            <a:ln w="12700" algn="ctr">
              <a:solidFill>
                <a:srgbClr val="FF0000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>
                <a:spcBef>
                  <a:spcPct val="50000"/>
                </a:spcBef>
              </a:pPr>
              <a:endParaRPr kumimoji="0" lang="ko-KR" altLang="en-US" sz="1000">
                <a:ea typeface="맑은 고딕" pitchFamily="50" charset="-127"/>
              </a:endParaRPr>
            </a:p>
          </p:txBody>
        </p:sp>
      </p:grpSp>
      <p:grpSp>
        <p:nvGrpSpPr>
          <p:cNvPr id="219" name="그룹 112"/>
          <p:cNvGrpSpPr>
            <a:grpSpLocks/>
          </p:cNvGrpSpPr>
          <p:nvPr/>
        </p:nvGrpSpPr>
        <p:grpSpPr bwMode="auto">
          <a:xfrm>
            <a:off x="2917922" y="4962030"/>
            <a:ext cx="156169" cy="156165"/>
            <a:chOff x="2424071" y="2181577"/>
            <a:chExt cx="142642" cy="142642"/>
          </a:xfrm>
        </p:grpSpPr>
        <p:sp>
          <p:nvSpPr>
            <p:cNvPr id="220" name="타원 272"/>
            <p:cNvSpPr>
              <a:spLocks noChangeArrowheads="1"/>
            </p:cNvSpPr>
            <p:nvPr/>
          </p:nvSpPr>
          <p:spPr bwMode="auto">
            <a:xfrm rot="5400000">
              <a:off x="2459627" y="2217297"/>
              <a:ext cx="71438" cy="71438"/>
            </a:xfrm>
            <a:prstGeom prst="ellipse">
              <a:avLst/>
            </a:prstGeom>
            <a:solidFill>
              <a:srgbClr val="FF0000"/>
            </a:solidFill>
            <a:ln w="12700" algn="ctr">
              <a:solidFill>
                <a:srgbClr val="FF0000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>
                <a:spcBef>
                  <a:spcPct val="50000"/>
                </a:spcBef>
              </a:pPr>
              <a:endParaRPr kumimoji="0" lang="ko-KR" altLang="en-US" sz="1000">
                <a:ea typeface="맑은 고딕" pitchFamily="50" charset="-127"/>
              </a:endParaRPr>
            </a:p>
          </p:txBody>
        </p:sp>
        <p:sp>
          <p:nvSpPr>
            <p:cNvPr id="221" name="타원 271"/>
            <p:cNvSpPr>
              <a:spLocks noChangeArrowheads="1"/>
            </p:cNvSpPr>
            <p:nvPr/>
          </p:nvSpPr>
          <p:spPr bwMode="auto">
            <a:xfrm rot="5400000">
              <a:off x="2424071" y="2181577"/>
              <a:ext cx="142642" cy="142642"/>
            </a:xfrm>
            <a:prstGeom prst="ellipse">
              <a:avLst/>
            </a:prstGeom>
            <a:solidFill>
              <a:srgbClr val="FF0000">
                <a:alpha val="27058"/>
              </a:srgbClr>
            </a:solidFill>
            <a:ln w="12700" algn="ctr">
              <a:solidFill>
                <a:srgbClr val="FF0000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>
                <a:spcBef>
                  <a:spcPct val="50000"/>
                </a:spcBef>
              </a:pPr>
              <a:endParaRPr kumimoji="0" lang="ko-KR" altLang="en-US" sz="1000">
                <a:ea typeface="맑은 고딕" pitchFamily="50" charset="-127"/>
              </a:endParaRPr>
            </a:p>
          </p:txBody>
        </p:sp>
      </p:grpSp>
      <p:grpSp>
        <p:nvGrpSpPr>
          <p:cNvPr id="222" name="그룹 112"/>
          <p:cNvGrpSpPr>
            <a:grpSpLocks/>
          </p:cNvGrpSpPr>
          <p:nvPr/>
        </p:nvGrpSpPr>
        <p:grpSpPr bwMode="auto">
          <a:xfrm>
            <a:off x="3855791" y="4962030"/>
            <a:ext cx="156169" cy="156165"/>
            <a:chOff x="2424071" y="2181577"/>
            <a:chExt cx="142642" cy="142642"/>
          </a:xfrm>
        </p:grpSpPr>
        <p:sp>
          <p:nvSpPr>
            <p:cNvPr id="223" name="타원 272"/>
            <p:cNvSpPr>
              <a:spLocks noChangeArrowheads="1"/>
            </p:cNvSpPr>
            <p:nvPr/>
          </p:nvSpPr>
          <p:spPr bwMode="auto">
            <a:xfrm rot="5400000">
              <a:off x="2459627" y="2217297"/>
              <a:ext cx="71438" cy="71438"/>
            </a:xfrm>
            <a:prstGeom prst="ellipse">
              <a:avLst/>
            </a:prstGeom>
            <a:solidFill>
              <a:srgbClr val="FF0000"/>
            </a:solidFill>
            <a:ln w="12700" algn="ctr">
              <a:solidFill>
                <a:srgbClr val="FF0000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>
                <a:spcBef>
                  <a:spcPct val="50000"/>
                </a:spcBef>
              </a:pPr>
              <a:endParaRPr kumimoji="0" lang="ko-KR" altLang="en-US" sz="1000">
                <a:ea typeface="맑은 고딕" pitchFamily="50" charset="-127"/>
              </a:endParaRPr>
            </a:p>
          </p:txBody>
        </p:sp>
        <p:sp>
          <p:nvSpPr>
            <p:cNvPr id="224" name="타원 271"/>
            <p:cNvSpPr>
              <a:spLocks noChangeArrowheads="1"/>
            </p:cNvSpPr>
            <p:nvPr/>
          </p:nvSpPr>
          <p:spPr bwMode="auto">
            <a:xfrm rot="5400000">
              <a:off x="2424071" y="2181577"/>
              <a:ext cx="142642" cy="142642"/>
            </a:xfrm>
            <a:prstGeom prst="ellipse">
              <a:avLst/>
            </a:prstGeom>
            <a:solidFill>
              <a:srgbClr val="FF0000">
                <a:alpha val="27058"/>
              </a:srgbClr>
            </a:solidFill>
            <a:ln w="12700" algn="ctr">
              <a:solidFill>
                <a:srgbClr val="FF0000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>
                <a:spcBef>
                  <a:spcPct val="50000"/>
                </a:spcBef>
              </a:pPr>
              <a:endParaRPr kumimoji="0" lang="ko-KR" altLang="en-US" sz="1000">
                <a:ea typeface="맑은 고딕" pitchFamily="50" charset="-127"/>
              </a:endParaRPr>
            </a:p>
          </p:txBody>
        </p:sp>
      </p:grpSp>
      <p:grpSp>
        <p:nvGrpSpPr>
          <p:cNvPr id="225" name="그룹 112"/>
          <p:cNvGrpSpPr>
            <a:grpSpLocks/>
          </p:cNvGrpSpPr>
          <p:nvPr/>
        </p:nvGrpSpPr>
        <p:grpSpPr bwMode="auto">
          <a:xfrm>
            <a:off x="4764068" y="4962030"/>
            <a:ext cx="156169" cy="156165"/>
            <a:chOff x="2424071" y="2181577"/>
            <a:chExt cx="142642" cy="142642"/>
          </a:xfrm>
        </p:grpSpPr>
        <p:sp>
          <p:nvSpPr>
            <p:cNvPr id="226" name="타원 272"/>
            <p:cNvSpPr>
              <a:spLocks noChangeArrowheads="1"/>
            </p:cNvSpPr>
            <p:nvPr/>
          </p:nvSpPr>
          <p:spPr bwMode="auto">
            <a:xfrm rot="5400000">
              <a:off x="2459627" y="2217297"/>
              <a:ext cx="71438" cy="71438"/>
            </a:xfrm>
            <a:prstGeom prst="ellipse">
              <a:avLst/>
            </a:prstGeom>
            <a:solidFill>
              <a:srgbClr val="FF0000"/>
            </a:solidFill>
            <a:ln w="12700" algn="ctr">
              <a:solidFill>
                <a:srgbClr val="FF0000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>
                <a:spcBef>
                  <a:spcPct val="50000"/>
                </a:spcBef>
              </a:pPr>
              <a:endParaRPr kumimoji="0" lang="ko-KR" altLang="en-US" sz="1000">
                <a:ea typeface="맑은 고딕" pitchFamily="50" charset="-127"/>
              </a:endParaRPr>
            </a:p>
          </p:txBody>
        </p:sp>
        <p:sp>
          <p:nvSpPr>
            <p:cNvPr id="227" name="타원 271"/>
            <p:cNvSpPr>
              <a:spLocks noChangeArrowheads="1"/>
            </p:cNvSpPr>
            <p:nvPr/>
          </p:nvSpPr>
          <p:spPr bwMode="auto">
            <a:xfrm rot="5400000">
              <a:off x="2424071" y="2181577"/>
              <a:ext cx="142642" cy="142642"/>
            </a:xfrm>
            <a:prstGeom prst="ellipse">
              <a:avLst/>
            </a:prstGeom>
            <a:solidFill>
              <a:srgbClr val="FF0000">
                <a:alpha val="27058"/>
              </a:srgbClr>
            </a:solidFill>
            <a:ln w="12700" algn="ctr">
              <a:solidFill>
                <a:srgbClr val="FF0000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>
                <a:spcBef>
                  <a:spcPct val="50000"/>
                </a:spcBef>
              </a:pPr>
              <a:endParaRPr kumimoji="0" lang="ko-KR" altLang="en-US" sz="1000">
                <a:ea typeface="맑은 고딕" pitchFamily="50" charset="-127"/>
              </a:endParaRPr>
            </a:p>
          </p:txBody>
        </p:sp>
      </p:grpSp>
      <p:grpSp>
        <p:nvGrpSpPr>
          <p:cNvPr id="228" name="그룹 112"/>
          <p:cNvGrpSpPr>
            <a:grpSpLocks/>
          </p:cNvGrpSpPr>
          <p:nvPr/>
        </p:nvGrpSpPr>
        <p:grpSpPr bwMode="auto">
          <a:xfrm>
            <a:off x="5612178" y="4962030"/>
            <a:ext cx="156169" cy="156165"/>
            <a:chOff x="2424071" y="2181577"/>
            <a:chExt cx="142642" cy="142642"/>
          </a:xfrm>
        </p:grpSpPr>
        <p:sp>
          <p:nvSpPr>
            <p:cNvPr id="229" name="타원 272"/>
            <p:cNvSpPr>
              <a:spLocks noChangeArrowheads="1"/>
            </p:cNvSpPr>
            <p:nvPr/>
          </p:nvSpPr>
          <p:spPr bwMode="auto">
            <a:xfrm rot="5400000">
              <a:off x="2459627" y="2217297"/>
              <a:ext cx="71438" cy="71438"/>
            </a:xfrm>
            <a:prstGeom prst="ellipse">
              <a:avLst/>
            </a:prstGeom>
            <a:solidFill>
              <a:srgbClr val="FF0000"/>
            </a:solidFill>
            <a:ln w="12700" algn="ctr">
              <a:solidFill>
                <a:srgbClr val="FF0000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>
                <a:spcBef>
                  <a:spcPct val="50000"/>
                </a:spcBef>
              </a:pPr>
              <a:endParaRPr kumimoji="0" lang="ko-KR" altLang="en-US" sz="1000">
                <a:ea typeface="맑은 고딕" pitchFamily="50" charset="-127"/>
              </a:endParaRPr>
            </a:p>
          </p:txBody>
        </p:sp>
        <p:sp>
          <p:nvSpPr>
            <p:cNvPr id="230" name="타원 271"/>
            <p:cNvSpPr>
              <a:spLocks noChangeArrowheads="1"/>
            </p:cNvSpPr>
            <p:nvPr/>
          </p:nvSpPr>
          <p:spPr bwMode="auto">
            <a:xfrm rot="5400000">
              <a:off x="2424071" y="2181577"/>
              <a:ext cx="142642" cy="142642"/>
            </a:xfrm>
            <a:prstGeom prst="ellipse">
              <a:avLst/>
            </a:prstGeom>
            <a:solidFill>
              <a:srgbClr val="FF0000">
                <a:alpha val="27058"/>
              </a:srgbClr>
            </a:solidFill>
            <a:ln w="12700" algn="ctr">
              <a:solidFill>
                <a:srgbClr val="FF0000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>
                <a:spcBef>
                  <a:spcPct val="50000"/>
                </a:spcBef>
              </a:pPr>
              <a:endParaRPr kumimoji="0" lang="ko-KR" altLang="en-US" sz="1000">
                <a:ea typeface="맑은 고딕" pitchFamily="50" charset="-127"/>
              </a:endParaRPr>
            </a:p>
          </p:txBody>
        </p:sp>
      </p:grpSp>
      <p:grpSp>
        <p:nvGrpSpPr>
          <p:cNvPr id="231" name="그룹 112"/>
          <p:cNvGrpSpPr>
            <a:grpSpLocks/>
          </p:cNvGrpSpPr>
          <p:nvPr/>
        </p:nvGrpSpPr>
        <p:grpSpPr bwMode="auto">
          <a:xfrm>
            <a:off x="6511019" y="4962030"/>
            <a:ext cx="156169" cy="156165"/>
            <a:chOff x="2424071" y="2181577"/>
            <a:chExt cx="142642" cy="142642"/>
          </a:xfrm>
        </p:grpSpPr>
        <p:sp>
          <p:nvSpPr>
            <p:cNvPr id="232" name="타원 272"/>
            <p:cNvSpPr>
              <a:spLocks noChangeArrowheads="1"/>
            </p:cNvSpPr>
            <p:nvPr/>
          </p:nvSpPr>
          <p:spPr bwMode="auto">
            <a:xfrm rot="5400000">
              <a:off x="2459627" y="2217297"/>
              <a:ext cx="71438" cy="71438"/>
            </a:xfrm>
            <a:prstGeom prst="ellipse">
              <a:avLst/>
            </a:prstGeom>
            <a:solidFill>
              <a:srgbClr val="FF0000"/>
            </a:solidFill>
            <a:ln w="12700" algn="ctr">
              <a:solidFill>
                <a:srgbClr val="FF0000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>
                <a:spcBef>
                  <a:spcPct val="50000"/>
                </a:spcBef>
              </a:pPr>
              <a:endParaRPr kumimoji="0" lang="ko-KR" altLang="en-US" sz="1000">
                <a:ea typeface="맑은 고딕" pitchFamily="50" charset="-127"/>
              </a:endParaRPr>
            </a:p>
          </p:txBody>
        </p:sp>
        <p:sp>
          <p:nvSpPr>
            <p:cNvPr id="233" name="타원 271"/>
            <p:cNvSpPr>
              <a:spLocks noChangeArrowheads="1"/>
            </p:cNvSpPr>
            <p:nvPr/>
          </p:nvSpPr>
          <p:spPr bwMode="auto">
            <a:xfrm rot="5400000">
              <a:off x="2424071" y="2181577"/>
              <a:ext cx="142642" cy="142642"/>
            </a:xfrm>
            <a:prstGeom prst="ellipse">
              <a:avLst/>
            </a:prstGeom>
            <a:solidFill>
              <a:srgbClr val="FF0000">
                <a:alpha val="27058"/>
              </a:srgbClr>
            </a:solidFill>
            <a:ln w="12700" algn="ctr">
              <a:solidFill>
                <a:srgbClr val="FF0000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>
                <a:spcBef>
                  <a:spcPct val="50000"/>
                </a:spcBef>
              </a:pPr>
              <a:endParaRPr kumimoji="0" lang="ko-KR" altLang="en-US" sz="1000">
                <a:ea typeface="맑은 고딕" pitchFamily="50" charset="-127"/>
              </a:endParaRPr>
            </a:p>
          </p:txBody>
        </p:sp>
      </p:grpSp>
      <p:sp>
        <p:nvSpPr>
          <p:cNvPr id="94" name="직사각형 93"/>
          <p:cNvSpPr/>
          <p:nvPr/>
        </p:nvSpPr>
        <p:spPr>
          <a:xfrm>
            <a:off x="194834" y="1248971"/>
            <a:ext cx="7487555" cy="5060667"/>
          </a:xfrm>
          <a:prstGeom prst="rect">
            <a:avLst/>
          </a:prstGeom>
          <a:solidFill>
            <a:srgbClr val="0000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/>
          <p:cNvSpPr/>
          <p:nvPr/>
        </p:nvSpPr>
        <p:spPr>
          <a:xfrm>
            <a:off x="864765" y="1611677"/>
            <a:ext cx="6057268" cy="395125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165492" y="1711680"/>
            <a:ext cx="253306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개인정보의 마케팅 목적 수집</a:t>
            </a:r>
            <a:r>
              <a: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·</a:t>
            </a:r>
            <a:r>
              <a:rPr lang="ko-KR" altLang="en-US" sz="9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이용에 관한 동의</a:t>
            </a:r>
            <a:endParaRPr lang="ko-KR" altLang="en-US" sz="900" b="1" i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7" name="직사각형 176"/>
          <p:cNvSpPr/>
          <p:nvPr/>
        </p:nvSpPr>
        <p:spPr>
          <a:xfrm>
            <a:off x="1284220" y="1965855"/>
            <a:ext cx="5382967" cy="270363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8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아쿠쉬네트코리아</a:t>
            </a:r>
            <a:r>
              <a:rPr lang="ko-KR" altLang="ko-KR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주식회사</a:t>
            </a:r>
            <a:r>
              <a:rPr lang="en-US" altLang="ko-KR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(“</a:t>
            </a:r>
            <a:r>
              <a:rPr lang="ko-KR" altLang="ko-KR" sz="8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회사</a:t>
            </a:r>
            <a:r>
              <a:rPr lang="en-US" altLang="ko-KR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”)</a:t>
            </a:r>
            <a:r>
              <a:rPr lang="ko-KR" altLang="ko-KR" sz="8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아래와 같이 귀하의 개인정보를 수집</a:t>
            </a:r>
            <a:r>
              <a:rPr lang="en-US" altLang="ko-KR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∙</a:t>
            </a:r>
            <a:r>
              <a:rPr lang="ko-KR" altLang="ko-KR" sz="8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이용합니다</a:t>
            </a:r>
            <a:r>
              <a:rPr lang="en-US" altLang="ko-KR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8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8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en-US" altLang="ko-KR" sz="8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ko-KR" sz="8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수집하는 개인정보의 항목</a:t>
            </a:r>
            <a:endParaRPr lang="ko-KR" altLang="ko-KR" sz="8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/>
            <a:r>
              <a:rPr lang="ko-KR" altLang="ko-KR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성명</a:t>
            </a:r>
            <a:r>
              <a:rPr lang="en-US" altLang="ko-KR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8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성별</a:t>
            </a:r>
            <a:r>
              <a:rPr lang="en-US" altLang="ko-KR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8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생년월일</a:t>
            </a:r>
            <a:r>
              <a:rPr lang="en-US" altLang="ko-KR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8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전화번호</a:t>
            </a:r>
            <a:r>
              <a:rPr lang="en-US" altLang="ko-KR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8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이메일 주소</a:t>
            </a:r>
            <a:r>
              <a:rPr lang="en-US" altLang="ko-KR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8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주소</a:t>
            </a:r>
          </a:p>
          <a:p>
            <a:pPr lvl="0"/>
            <a:r>
              <a:rPr lang="ko-KR" altLang="ko-KR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핸디캡</a:t>
            </a:r>
            <a:r>
              <a:rPr lang="en-US" altLang="ko-KR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8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구력</a:t>
            </a:r>
            <a:r>
              <a:rPr lang="en-US" altLang="ko-KR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8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피팅 서비스</a:t>
            </a:r>
            <a:r>
              <a:rPr lang="en-US" altLang="ko-KR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8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방문경로</a:t>
            </a:r>
            <a:r>
              <a:rPr lang="en-US" altLang="ko-KR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8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직업분류</a:t>
            </a:r>
            <a:r>
              <a:rPr lang="en-US" altLang="ko-KR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8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피팅 결과 데이터</a:t>
            </a:r>
          </a:p>
          <a:p>
            <a:pPr lvl="0"/>
            <a:r>
              <a:rPr lang="ko-KR" altLang="ko-KR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골프정보 획득채널</a:t>
            </a:r>
            <a:r>
              <a:rPr lang="en-US" altLang="ko-KR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8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월 평균 라운딩 회수</a:t>
            </a:r>
            <a:r>
              <a:rPr lang="en-US" altLang="ko-KR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8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자주 찾는 골프장 및 골프연습장</a:t>
            </a:r>
            <a:r>
              <a:rPr lang="en-US" altLang="ko-KR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br>
              <a:rPr lang="en-US" altLang="ko-KR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8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현재 사용하는 골프 볼</a:t>
            </a:r>
            <a:r>
              <a:rPr lang="en-US" altLang="ko-KR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8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클럽</a:t>
            </a:r>
            <a:r>
              <a:rPr lang="en-US" altLang="ko-KR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8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골프 볼 및 클럽 구매처 </a:t>
            </a:r>
            <a:r>
              <a:rPr lang="en-US" altLang="ko-KR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8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기타 귀하가 질문 사항에 대한 답변으로 알려주신 귀하의 정보</a:t>
            </a:r>
          </a:p>
          <a:p>
            <a:r>
              <a:rPr lang="en-US" altLang="ko-KR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 </a:t>
            </a:r>
            <a:endParaRPr lang="ko-KR" altLang="ko-KR" sz="8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8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ko-KR" sz="8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개인정보의 수집∙이용 목적</a:t>
            </a:r>
            <a:endParaRPr lang="ko-KR" altLang="ko-KR" sz="8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/>
            <a:r>
              <a:rPr lang="ko-KR" altLang="ko-KR" sz="8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피팅</a:t>
            </a:r>
            <a:r>
              <a:rPr lang="ko-KR" altLang="ko-KR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서비스 등 회사의 서비스</a:t>
            </a:r>
            <a:r>
              <a:rPr lang="en-US" altLang="ko-KR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8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프로모션 활동에 대한 유효성 평가</a:t>
            </a:r>
            <a:r>
              <a:rPr lang="en-US" altLang="ko-KR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8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고객 분석 및 맞춤형 고객 관리</a:t>
            </a:r>
          </a:p>
          <a:p>
            <a:pPr lvl="0"/>
            <a:r>
              <a:rPr lang="ko-KR" altLang="ko-KR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우편</a:t>
            </a:r>
            <a:r>
              <a:rPr lang="en-US" altLang="ko-KR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8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전자우편 포함</a:t>
            </a:r>
            <a:r>
              <a:rPr lang="en-US" altLang="ko-KR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ko-KR" sz="8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발송</a:t>
            </a:r>
            <a:r>
              <a:rPr lang="en-US" altLang="ko-KR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8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전화</a:t>
            </a:r>
            <a:r>
              <a:rPr lang="en-US" altLang="ko-KR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SMS </a:t>
            </a:r>
            <a:r>
              <a:rPr lang="ko-KR" altLang="ko-KR" sz="8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발송 등을 통한 회사 제품 및 서비스 관련 정보 전달</a:t>
            </a:r>
            <a:r>
              <a:rPr lang="en-US" altLang="ko-KR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br>
              <a:rPr lang="en-US" altLang="ko-KR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8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회사 이벤트∙세일∙프로모션에 관한 사항의 안내 및 뉴스레터 전송 등 개인정보의 </a:t>
            </a:r>
            <a:r>
              <a:rPr lang="en-US" altLang="ko-KR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8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마케팅 목적 이용 및 영리목적 광고성 정보 전송</a:t>
            </a:r>
          </a:p>
          <a:p>
            <a:r>
              <a:rPr lang="en-US" altLang="ko-KR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 </a:t>
            </a:r>
            <a:endParaRPr lang="ko-KR" altLang="ko-KR" sz="8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8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ko-KR" sz="8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개인정보의 보유</a:t>
            </a:r>
            <a:r>
              <a:rPr lang="en-US" altLang="ko-KR" sz="8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∙</a:t>
            </a:r>
            <a:r>
              <a:rPr lang="ko-KR" altLang="ko-KR" sz="8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이용기간</a:t>
            </a:r>
            <a:endParaRPr lang="ko-KR" altLang="ko-KR" sz="8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/>
            <a:r>
              <a:rPr lang="ko-KR" altLang="ko-KR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관계 법령의 규정에 따라 귀하의 개인정보를 보존할 의무가 있는 경우가 아닌 한</a:t>
            </a:r>
            <a:r>
              <a:rPr lang="en-US" altLang="ko-KR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br>
              <a:rPr lang="en-US" altLang="ko-KR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8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정보 수집 시로부터 </a:t>
            </a:r>
            <a:r>
              <a:rPr lang="en-US" altLang="ko-KR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r>
              <a:rPr lang="ko-KR" altLang="ko-KR" sz="8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년간 귀하의 개인정보를 보유 및 이용합니다</a:t>
            </a:r>
            <a:r>
              <a:rPr lang="en-US" altLang="ko-KR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ko-KR" sz="8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 </a:t>
            </a:r>
            <a:endParaRPr lang="ko-KR" altLang="ko-KR" sz="8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ko-KR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귀하는 위와 같은 개인정보의 수집 및 이용에 대해 동의하지 않을 수 있습니다</a:t>
            </a:r>
            <a:r>
              <a:rPr lang="en-US" altLang="ko-KR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br>
              <a:rPr lang="en-US" altLang="ko-KR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8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다만</a:t>
            </a:r>
            <a:r>
              <a:rPr lang="en-US" altLang="ko-KR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8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동의하지 않을 경우 뉴스레터 등 제품 및 서비스 관련 정보 수령</a:t>
            </a:r>
            <a:r>
              <a:rPr lang="en-US" altLang="ko-KR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br>
              <a:rPr lang="en-US" altLang="ko-KR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8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맞춤형 고객관리 서비스 제공이 어려울 수 있습니다</a:t>
            </a:r>
            <a:r>
              <a:rPr lang="en-US" altLang="ko-KR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ko-KR" sz="8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34" name="그룹 112"/>
          <p:cNvGrpSpPr>
            <a:grpSpLocks/>
          </p:cNvGrpSpPr>
          <p:nvPr/>
        </p:nvGrpSpPr>
        <p:grpSpPr bwMode="auto">
          <a:xfrm>
            <a:off x="1953680" y="4724903"/>
            <a:ext cx="156169" cy="156165"/>
            <a:chOff x="2424071" y="2181577"/>
            <a:chExt cx="142642" cy="142642"/>
          </a:xfrm>
        </p:grpSpPr>
        <p:sp>
          <p:nvSpPr>
            <p:cNvPr id="235" name="타원 272"/>
            <p:cNvSpPr>
              <a:spLocks noChangeArrowheads="1"/>
            </p:cNvSpPr>
            <p:nvPr/>
          </p:nvSpPr>
          <p:spPr bwMode="auto">
            <a:xfrm rot="5400000">
              <a:off x="2459627" y="2217297"/>
              <a:ext cx="71438" cy="71438"/>
            </a:xfrm>
            <a:prstGeom prst="ellipse">
              <a:avLst/>
            </a:prstGeom>
            <a:solidFill>
              <a:srgbClr val="FF0000"/>
            </a:solidFill>
            <a:ln w="12700" algn="ctr">
              <a:solidFill>
                <a:srgbClr val="FF0000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>
                <a:spcBef>
                  <a:spcPct val="50000"/>
                </a:spcBef>
              </a:pPr>
              <a:endParaRPr kumimoji="0" lang="ko-KR" altLang="en-US" sz="1000">
                <a:ea typeface="맑은 고딕" pitchFamily="50" charset="-127"/>
              </a:endParaRPr>
            </a:p>
          </p:txBody>
        </p:sp>
        <p:sp>
          <p:nvSpPr>
            <p:cNvPr id="236" name="타원 271"/>
            <p:cNvSpPr>
              <a:spLocks noChangeArrowheads="1"/>
            </p:cNvSpPr>
            <p:nvPr/>
          </p:nvSpPr>
          <p:spPr bwMode="auto">
            <a:xfrm rot="5400000">
              <a:off x="2424071" y="2181577"/>
              <a:ext cx="142642" cy="142642"/>
            </a:xfrm>
            <a:prstGeom prst="ellipse">
              <a:avLst/>
            </a:prstGeom>
            <a:solidFill>
              <a:srgbClr val="FF0000">
                <a:alpha val="27058"/>
              </a:srgbClr>
            </a:solidFill>
            <a:ln w="12700" algn="ctr">
              <a:solidFill>
                <a:srgbClr val="FF0000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>
                <a:spcBef>
                  <a:spcPct val="50000"/>
                </a:spcBef>
              </a:pPr>
              <a:endParaRPr kumimoji="0" lang="ko-KR" altLang="en-US" sz="1000">
                <a:ea typeface="맑은 고딕" pitchFamily="50" charset="-127"/>
              </a:endParaRPr>
            </a:p>
          </p:txBody>
        </p:sp>
      </p:grpSp>
      <p:grpSp>
        <p:nvGrpSpPr>
          <p:cNvPr id="237" name="Vertical Scrollbar"/>
          <p:cNvGrpSpPr/>
          <p:nvPr>
            <p:custDataLst>
              <p:tags r:id="rId4"/>
            </p:custDataLst>
          </p:nvPr>
        </p:nvGrpSpPr>
        <p:grpSpPr>
          <a:xfrm>
            <a:off x="6518076" y="1964784"/>
            <a:ext cx="134701" cy="2719095"/>
            <a:chOff x="507161" y="1397000"/>
            <a:chExt cx="144850" cy="6768591"/>
          </a:xfrm>
        </p:grpSpPr>
        <p:grpSp>
          <p:nvGrpSpPr>
            <p:cNvPr id="238" name="Arrow Button Up"/>
            <p:cNvGrpSpPr>
              <a:grpSpLocks/>
            </p:cNvGrpSpPr>
            <p:nvPr/>
          </p:nvGrpSpPr>
          <p:grpSpPr bwMode="auto">
            <a:xfrm>
              <a:off x="507997" y="1397000"/>
              <a:ext cx="144014" cy="395676"/>
              <a:chOff x="507997" y="1397000"/>
              <a:chExt cx="144014" cy="395676"/>
            </a:xfrm>
          </p:grpSpPr>
          <p:sp>
            <p:nvSpPr>
              <p:cNvPr id="244" name="Button Border"/>
              <p:cNvSpPr>
                <a:spLocks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507997" y="1397000"/>
                <a:ext cx="144014" cy="395676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45" name="Arrow Up"/>
              <p:cNvSpPr>
                <a:spLocks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554942" y="1520657"/>
                <a:ext cx="50126" cy="148362"/>
              </a:xfrm>
              <a:prstGeom prst="flowChartExtract">
                <a:avLst/>
              </a:prstGeom>
              <a:solidFill>
                <a:srgbClr val="262626"/>
              </a:solidFill>
              <a:ln w="6350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6350" cap="flat" cmpd="sng" algn="ctr">
                    <a:solidFill>
                      <a:srgbClr val="FFFFFF"/>
                    </a:solidFill>
                    <a:prstDash val="soli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  <p:sp>
          <p:nvSpPr>
            <p:cNvPr id="239" name="Track"/>
            <p:cNvSpPr>
              <a:spLocks/>
            </p:cNvSpPr>
            <p:nvPr>
              <p:custDataLst>
                <p:tags r:id="rId15"/>
              </p:custDataLst>
            </p:nvPr>
          </p:nvSpPr>
          <p:spPr bwMode="auto">
            <a:xfrm>
              <a:off x="507161" y="1788574"/>
              <a:ext cx="143222" cy="6377017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40" name="Scroll Thumb"/>
            <p:cNvSpPr>
              <a:spLocks/>
            </p:cNvSpPr>
            <p:nvPr>
              <p:custDataLst>
                <p:tags r:id="rId16"/>
              </p:custDataLst>
            </p:nvPr>
          </p:nvSpPr>
          <p:spPr bwMode="auto">
            <a:xfrm>
              <a:off x="526148" y="1838726"/>
              <a:ext cx="107722" cy="1167528"/>
            </a:xfrm>
            <a:prstGeom prst="roundRect">
              <a:avLst>
                <a:gd name="adj" fmla="val 26679"/>
              </a:avLst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241" name="Arrow Button Down"/>
            <p:cNvGrpSpPr>
              <a:grpSpLocks/>
            </p:cNvGrpSpPr>
            <p:nvPr/>
          </p:nvGrpSpPr>
          <p:grpSpPr bwMode="auto">
            <a:xfrm>
              <a:off x="507997" y="7749904"/>
              <a:ext cx="144014" cy="395676"/>
              <a:chOff x="507997" y="7749904"/>
              <a:chExt cx="144014" cy="395676"/>
            </a:xfrm>
          </p:grpSpPr>
          <p:sp>
            <p:nvSpPr>
              <p:cNvPr id="242" name="Button Border"/>
              <p:cNvSpPr>
                <a:spLocks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507997" y="7749904"/>
                <a:ext cx="144014" cy="395676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43" name="Arrow Down"/>
              <p:cNvSpPr>
                <a:spLocks/>
              </p:cNvSpPr>
              <p:nvPr>
                <p:custDataLst>
                  <p:tags r:id="rId18"/>
                </p:custDataLst>
              </p:nvPr>
            </p:nvSpPr>
            <p:spPr bwMode="auto">
              <a:xfrm rot="10800000">
                <a:off x="554943" y="7873559"/>
                <a:ext cx="50126" cy="148361"/>
              </a:xfrm>
              <a:prstGeom prst="flowChartExtract">
                <a:avLst/>
              </a:prstGeom>
              <a:solidFill>
                <a:srgbClr val="262626"/>
              </a:solidFill>
              <a:ln w="6350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6350" cap="flat" cmpd="sng" algn="ctr">
                    <a:solidFill>
                      <a:srgbClr val="FFFFFF"/>
                    </a:solidFill>
                    <a:prstDash val="soli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  <p:grpSp>
        <p:nvGrpSpPr>
          <p:cNvPr id="272" name="Check Box"/>
          <p:cNvGrpSpPr/>
          <p:nvPr>
            <p:custDataLst>
              <p:tags r:id="rId5"/>
            </p:custDataLst>
          </p:nvPr>
        </p:nvGrpSpPr>
        <p:grpSpPr>
          <a:xfrm>
            <a:off x="2164518" y="4730526"/>
            <a:ext cx="3323198" cy="144922"/>
            <a:chOff x="2294670" y="1198090"/>
            <a:chExt cx="3323198" cy="144922"/>
          </a:xfrm>
        </p:grpSpPr>
        <p:grpSp>
          <p:nvGrpSpPr>
            <p:cNvPr id="273" name="Check Mark"/>
            <p:cNvGrpSpPr/>
            <p:nvPr/>
          </p:nvGrpSpPr>
          <p:grpSpPr>
            <a:xfrm>
              <a:off x="2294670" y="1227651"/>
              <a:ext cx="85799" cy="85799"/>
              <a:chOff x="2294670" y="1227651"/>
              <a:chExt cx="85799" cy="85799"/>
            </a:xfrm>
          </p:grpSpPr>
          <p:sp>
            <p:nvSpPr>
              <p:cNvPr id="275" name="Check Mark Rectangle"/>
              <p:cNvSpPr/>
              <p:nvPr>
                <p:custDataLst>
                  <p:tags r:id="rId12"/>
                </p:custDataLst>
              </p:nvPr>
            </p:nvSpPr>
            <p:spPr>
              <a:xfrm>
                <a:off x="2294670" y="1227651"/>
                <a:ext cx="85799" cy="8579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3333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 u="sng">
                  <a:solidFill>
                    <a:srgbClr val="262626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Calibri" pitchFamily="34" charset="0"/>
                </a:endParaRPr>
              </a:p>
            </p:txBody>
          </p:sp>
          <p:cxnSp>
            <p:nvCxnSpPr>
              <p:cNvPr id="276" name="Check Mark Line 2" hidden="1"/>
              <p:cNvCxnSpPr/>
              <p:nvPr>
                <p:custDataLst>
                  <p:tags r:id="rId13"/>
                </p:custDataLst>
              </p:nvPr>
            </p:nvCxnSpPr>
            <p:spPr>
              <a:xfrm>
                <a:off x="2311434" y="1243921"/>
                <a:ext cx="53259" cy="53259"/>
              </a:xfrm>
              <a:prstGeom prst="line">
                <a:avLst/>
              </a:prstGeom>
              <a:ln w="12700">
                <a:solidFill>
                  <a:srgbClr val="33333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Check Mark Line 1" hidden="1"/>
              <p:cNvCxnSpPr/>
              <p:nvPr>
                <p:custDataLst>
                  <p:tags r:id="rId14"/>
                </p:custDataLst>
              </p:nvPr>
            </p:nvCxnSpPr>
            <p:spPr>
              <a:xfrm flipH="1">
                <a:off x="2310445" y="1243920"/>
                <a:ext cx="53259" cy="53259"/>
              </a:xfrm>
              <a:prstGeom prst="line">
                <a:avLst/>
              </a:prstGeom>
              <a:ln w="12700">
                <a:solidFill>
                  <a:srgbClr val="33333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4" name="Check Box Label"/>
            <p:cNvSpPr>
              <a:spLocks/>
            </p:cNvSpPr>
            <p:nvPr>
              <p:custDataLst>
                <p:tags r:id="rId11"/>
              </p:custDataLst>
            </p:nvPr>
          </p:nvSpPr>
          <p:spPr bwMode="auto">
            <a:xfrm>
              <a:off x="2384156" y="1198090"/>
              <a:ext cx="3233712" cy="144922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6800" tIns="10800" rIns="10800" bIns="1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ko-KR" sz="8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개인정보의 마케팅 목적 이용 및 영리목적 </a:t>
              </a:r>
              <a:r>
                <a:rPr lang="ko-KR" altLang="ko-KR" sz="800" dirty="0" err="1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광고성</a:t>
              </a:r>
              <a:r>
                <a:rPr lang="ko-KR" altLang="ko-KR" sz="8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정보 수신에 동의합니다</a:t>
              </a:r>
              <a:r>
                <a:rPr lang="en-US" altLang="ko-KR" sz="8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  <a:endParaRPr lang="en-US" sz="80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endParaRPr>
            </a:p>
          </p:txBody>
        </p:sp>
      </p:grpSp>
      <p:sp>
        <p:nvSpPr>
          <p:cNvPr id="296" name="모서리가 둥근 직사각형 295"/>
          <p:cNvSpPr/>
          <p:nvPr/>
        </p:nvSpPr>
        <p:spPr>
          <a:xfrm>
            <a:off x="3378441" y="5224256"/>
            <a:ext cx="954699" cy="249220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확인</a:t>
            </a:r>
            <a:endParaRPr lang="ko-KR" altLang="en-US" sz="800" dirty="0"/>
          </a:p>
        </p:txBody>
      </p:sp>
      <p:grpSp>
        <p:nvGrpSpPr>
          <p:cNvPr id="297" name="그룹 112"/>
          <p:cNvGrpSpPr>
            <a:grpSpLocks/>
          </p:cNvGrpSpPr>
          <p:nvPr/>
        </p:nvGrpSpPr>
        <p:grpSpPr bwMode="auto">
          <a:xfrm>
            <a:off x="3134430" y="5270783"/>
            <a:ext cx="156169" cy="156165"/>
            <a:chOff x="2424071" y="2181577"/>
            <a:chExt cx="142642" cy="142642"/>
          </a:xfrm>
        </p:grpSpPr>
        <p:sp>
          <p:nvSpPr>
            <p:cNvPr id="298" name="타원 272"/>
            <p:cNvSpPr>
              <a:spLocks noChangeArrowheads="1"/>
            </p:cNvSpPr>
            <p:nvPr/>
          </p:nvSpPr>
          <p:spPr bwMode="auto">
            <a:xfrm rot="5400000">
              <a:off x="2459627" y="2217297"/>
              <a:ext cx="71438" cy="71438"/>
            </a:xfrm>
            <a:prstGeom prst="ellipse">
              <a:avLst/>
            </a:prstGeom>
            <a:solidFill>
              <a:srgbClr val="FF0000"/>
            </a:solidFill>
            <a:ln w="12700" algn="ctr">
              <a:solidFill>
                <a:srgbClr val="FF0000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>
                <a:spcBef>
                  <a:spcPct val="50000"/>
                </a:spcBef>
              </a:pPr>
              <a:endParaRPr kumimoji="0" lang="ko-KR" altLang="en-US" sz="1000">
                <a:ea typeface="맑은 고딕" pitchFamily="50" charset="-127"/>
              </a:endParaRPr>
            </a:p>
          </p:txBody>
        </p:sp>
        <p:sp>
          <p:nvSpPr>
            <p:cNvPr id="299" name="타원 271"/>
            <p:cNvSpPr>
              <a:spLocks noChangeArrowheads="1"/>
            </p:cNvSpPr>
            <p:nvPr/>
          </p:nvSpPr>
          <p:spPr bwMode="auto">
            <a:xfrm rot="5400000">
              <a:off x="2424071" y="2181577"/>
              <a:ext cx="142642" cy="142642"/>
            </a:xfrm>
            <a:prstGeom prst="ellipse">
              <a:avLst/>
            </a:prstGeom>
            <a:solidFill>
              <a:srgbClr val="FF0000">
                <a:alpha val="27058"/>
              </a:srgbClr>
            </a:solidFill>
            <a:ln w="12700" algn="ctr">
              <a:solidFill>
                <a:srgbClr val="FF0000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>
                <a:spcBef>
                  <a:spcPct val="50000"/>
                </a:spcBef>
              </a:pPr>
              <a:endParaRPr kumimoji="0" lang="ko-KR" altLang="en-US" sz="1000">
                <a:ea typeface="맑은 고딕" pitchFamily="50" charset="-127"/>
              </a:endParaRPr>
            </a:p>
          </p:txBody>
        </p:sp>
      </p:grpSp>
      <p:grpSp>
        <p:nvGrpSpPr>
          <p:cNvPr id="301" name="Check Box"/>
          <p:cNvGrpSpPr/>
          <p:nvPr>
            <p:custDataLst>
              <p:tags r:id="rId6"/>
            </p:custDataLst>
          </p:nvPr>
        </p:nvGrpSpPr>
        <p:grpSpPr>
          <a:xfrm>
            <a:off x="3321853" y="4928192"/>
            <a:ext cx="1021286" cy="144922"/>
            <a:chOff x="2294670" y="1198091"/>
            <a:chExt cx="1021286" cy="144922"/>
          </a:xfrm>
        </p:grpSpPr>
        <p:grpSp>
          <p:nvGrpSpPr>
            <p:cNvPr id="302" name="Check Mark"/>
            <p:cNvGrpSpPr/>
            <p:nvPr/>
          </p:nvGrpSpPr>
          <p:grpSpPr>
            <a:xfrm>
              <a:off x="2294670" y="1227651"/>
              <a:ext cx="85799" cy="85799"/>
              <a:chOff x="2294670" y="1227651"/>
              <a:chExt cx="85799" cy="85799"/>
            </a:xfrm>
          </p:grpSpPr>
          <p:sp>
            <p:nvSpPr>
              <p:cNvPr id="304" name="Check Mark Rectangle"/>
              <p:cNvSpPr/>
              <p:nvPr>
                <p:custDataLst>
                  <p:tags r:id="rId8"/>
                </p:custDataLst>
              </p:nvPr>
            </p:nvSpPr>
            <p:spPr>
              <a:xfrm>
                <a:off x="2294670" y="1227651"/>
                <a:ext cx="85799" cy="8579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3333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 u="sng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Calibri" pitchFamily="34" charset="0"/>
                </a:endParaRPr>
              </a:p>
            </p:txBody>
          </p:sp>
          <p:cxnSp>
            <p:nvCxnSpPr>
              <p:cNvPr id="305" name="Check Mark Line 2" hidden="1"/>
              <p:cNvCxnSpPr/>
              <p:nvPr>
                <p:custDataLst>
                  <p:tags r:id="rId9"/>
                </p:custDataLst>
              </p:nvPr>
            </p:nvCxnSpPr>
            <p:spPr>
              <a:xfrm>
                <a:off x="2311434" y="1243921"/>
                <a:ext cx="53259" cy="53259"/>
              </a:xfrm>
              <a:prstGeom prst="line">
                <a:avLst/>
              </a:prstGeom>
              <a:ln w="12700">
                <a:solidFill>
                  <a:srgbClr val="33333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Check Mark Line 1" hidden="1"/>
              <p:cNvCxnSpPr/>
              <p:nvPr>
                <p:custDataLst>
                  <p:tags r:id="rId10"/>
                </p:custDataLst>
              </p:nvPr>
            </p:nvCxnSpPr>
            <p:spPr>
              <a:xfrm flipH="1">
                <a:off x="2310445" y="1243920"/>
                <a:ext cx="53259" cy="53259"/>
              </a:xfrm>
              <a:prstGeom prst="line">
                <a:avLst/>
              </a:prstGeom>
              <a:ln w="12700">
                <a:solidFill>
                  <a:srgbClr val="33333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3" name="Check Box Label"/>
            <p:cNvSpPr>
              <a:spLocks/>
            </p:cNvSpPr>
            <p:nvPr>
              <p:custDataLst>
                <p:tags r:id="rId7"/>
              </p:custDataLst>
            </p:nvPr>
          </p:nvSpPr>
          <p:spPr bwMode="auto">
            <a:xfrm>
              <a:off x="2384156" y="1198091"/>
              <a:ext cx="931800" cy="144922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6800" tIns="10800" rIns="10800" bIns="1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ko-KR" sz="800" dirty="0">
                  <a:solidFill>
                    <a:schemeClr val="tx1"/>
                  </a:solidFill>
                </a:rPr>
                <a:t>동의하지 </a:t>
              </a:r>
              <a:r>
                <a:rPr lang="ko-KR" altLang="ko-KR" sz="800" dirty="0" smtClean="0">
                  <a:solidFill>
                    <a:schemeClr val="tx1"/>
                  </a:solidFill>
                </a:rPr>
                <a:t>않습니다</a:t>
              </a:r>
              <a:endParaRPr lang="en-US" sz="80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endParaRPr>
            </a:p>
          </p:txBody>
        </p:sp>
      </p:grpSp>
      <p:grpSp>
        <p:nvGrpSpPr>
          <p:cNvPr id="307" name="그룹 112"/>
          <p:cNvGrpSpPr>
            <a:grpSpLocks/>
          </p:cNvGrpSpPr>
          <p:nvPr/>
        </p:nvGrpSpPr>
        <p:grpSpPr bwMode="auto">
          <a:xfrm>
            <a:off x="3111015" y="4932887"/>
            <a:ext cx="156169" cy="156165"/>
            <a:chOff x="2424071" y="2181577"/>
            <a:chExt cx="142642" cy="142642"/>
          </a:xfrm>
        </p:grpSpPr>
        <p:sp>
          <p:nvSpPr>
            <p:cNvPr id="308" name="타원 272"/>
            <p:cNvSpPr>
              <a:spLocks noChangeArrowheads="1"/>
            </p:cNvSpPr>
            <p:nvPr/>
          </p:nvSpPr>
          <p:spPr bwMode="auto">
            <a:xfrm rot="5400000">
              <a:off x="2459627" y="2217297"/>
              <a:ext cx="71438" cy="71438"/>
            </a:xfrm>
            <a:prstGeom prst="ellipse">
              <a:avLst/>
            </a:prstGeom>
            <a:solidFill>
              <a:srgbClr val="FF0000"/>
            </a:solidFill>
            <a:ln w="12700" algn="ctr">
              <a:solidFill>
                <a:srgbClr val="FF0000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>
                <a:spcBef>
                  <a:spcPct val="50000"/>
                </a:spcBef>
              </a:pPr>
              <a:endParaRPr kumimoji="0" lang="ko-KR" altLang="en-US" sz="1000">
                <a:ea typeface="맑은 고딕" pitchFamily="50" charset="-127"/>
              </a:endParaRPr>
            </a:p>
          </p:txBody>
        </p:sp>
        <p:sp>
          <p:nvSpPr>
            <p:cNvPr id="309" name="타원 271"/>
            <p:cNvSpPr>
              <a:spLocks noChangeArrowheads="1"/>
            </p:cNvSpPr>
            <p:nvPr/>
          </p:nvSpPr>
          <p:spPr bwMode="auto">
            <a:xfrm rot="5400000">
              <a:off x="2424071" y="2181577"/>
              <a:ext cx="142642" cy="142642"/>
            </a:xfrm>
            <a:prstGeom prst="ellipse">
              <a:avLst/>
            </a:prstGeom>
            <a:solidFill>
              <a:srgbClr val="FF0000">
                <a:alpha val="27058"/>
              </a:srgbClr>
            </a:solidFill>
            <a:ln w="12700" algn="ctr">
              <a:solidFill>
                <a:srgbClr val="FF0000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>
                <a:spcBef>
                  <a:spcPct val="50000"/>
                </a:spcBef>
              </a:pPr>
              <a:endParaRPr kumimoji="0" lang="ko-KR" altLang="en-US" sz="1000">
                <a:ea typeface="맑은 고딕" pitchFamily="50" charset="-127"/>
              </a:endParaRPr>
            </a:p>
          </p:txBody>
        </p:sp>
      </p:grpSp>
      <p:sp>
        <p:nvSpPr>
          <p:cNvPr id="130" name="직사각형 129"/>
          <p:cNvSpPr/>
          <p:nvPr/>
        </p:nvSpPr>
        <p:spPr>
          <a:xfrm>
            <a:off x="2905791" y="5256597"/>
            <a:ext cx="176851" cy="19077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1</a:t>
            </a:r>
            <a:endParaRPr lang="ko-KR" altLang="en-US" sz="1400" b="1"/>
          </a:p>
        </p:txBody>
      </p:sp>
    </p:spTree>
    <p:extLst>
      <p:ext uri="{BB962C8B-B14F-4D97-AF65-F5344CB8AC3E}">
        <p14:creationId xmlns:p14="http://schemas.microsoft.com/office/powerpoint/2010/main" val="406913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직사각형 154"/>
          <p:cNvSpPr/>
          <p:nvPr/>
        </p:nvSpPr>
        <p:spPr>
          <a:xfrm>
            <a:off x="369030" y="3390842"/>
            <a:ext cx="7168990" cy="78767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419146" y="3545620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웨지</a:t>
            </a:r>
            <a:endParaRPr lang="en-US" altLang="ko-KR" sz="9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#31</a:t>
            </a:r>
            <a:endParaRPr lang="ko-KR" altLang="en-US" sz="900" b="1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3" name="직사각형 152"/>
          <p:cNvSpPr/>
          <p:nvPr/>
        </p:nvSpPr>
        <p:spPr>
          <a:xfrm>
            <a:off x="369028" y="5022799"/>
            <a:ext cx="7168990" cy="82896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37" name="직사각형 436"/>
          <p:cNvSpPr/>
          <p:nvPr/>
        </p:nvSpPr>
        <p:spPr>
          <a:xfrm>
            <a:off x="371278" y="4206657"/>
            <a:ext cx="7168990" cy="78767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32407" y="1465747"/>
            <a:ext cx="7013788" cy="17520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Step 2.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트랙맨 데이터 입력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데이터 연동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90246" y="801961"/>
            <a:ext cx="7487555" cy="5496363"/>
          </a:xfrm>
          <a:prstGeom prst="rect">
            <a:avLst/>
          </a:prstGeom>
          <a:noFill/>
          <a:ln w="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90248" y="801961"/>
            <a:ext cx="7487555" cy="17342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/>
              <a:t>SKT                                                                                                                                                 </a:t>
            </a:r>
            <a:r>
              <a:rPr lang="ko-KR" altLang="en-US" sz="800"/>
              <a:t>오후 </a:t>
            </a:r>
            <a:r>
              <a:rPr lang="en-US" altLang="ko-KR" sz="800" dirty="0"/>
              <a:t>12:00                                                                                                                                                  </a:t>
            </a:r>
            <a:endParaRPr lang="ko-KR" altLang="en-US" sz="600"/>
          </a:p>
        </p:txBody>
      </p:sp>
      <p:sp>
        <p:nvSpPr>
          <p:cNvPr id="21" name="직사각형 20"/>
          <p:cNvSpPr/>
          <p:nvPr/>
        </p:nvSpPr>
        <p:spPr>
          <a:xfrm>
            <a:off x="190248" y="976292"/>
            <a:ext cx="7487555" cy="30071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/>
              <a:t>                                                                                                                                          </a:t>
            </a:r>
            <a:endParaRPr lang="ko-KR" altLang="en-US" sz="600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4483" b="33908"/>
          <a:stretch/>
        </p:blipFill>
        <p:spPr>
          <a:xfrm>
            <a:off x="3546094" y="1000470"/>
            <a:ext cx="775861" cy="245243"/>
          </a:xfrm>
          <a:prstGeom prst="rect">
            <a:avLst/>
          </a:prstGeom>
        </p:spPr>
      </p:pic>
      <p:cxnSp>
        <p:nvCxnSpPr>
          <p:cNvPr id="23" name="직선 연결선 22"/>
          <p:cNvCxnSpPr/>
          <p:nvPr/>
        </p:nvCxnSpPr>
        <p:spPr>
          <a:xfrm>
            <a:off x="191592" y="1285028"/>
            <a:ext cx="7488000" cy="1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8740099"/>
              </p:ext>
            </p:extLst>
          </p:nvPr>
        </p:nvGraphicFramePr>
        <p:xfrm>
          <a:off x="468729" y="1513703"/>
          <a:ext cx="3492500" cy="333838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74624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4625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3383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Category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웨지</a:t>
                      </a:r>
                      <a:endParaRPr lang="ko-KR" altLang="en-US" sz="8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551198"/>
              </p:ext>
            </p:extLst>
          </p:nvPr>
        </p:nvGraphicFramePr>
        <p:xfrm>
          <a:off x="7782661" y="975382"/>
          <a:ext cx="2006600" cy="5699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9832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24968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트랙맨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데이터 입력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페이지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가로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en-US" altLang="ko-KR" sz="1000" b="1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1000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49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카테고리</a:t>
                      </a:r>
                      <a:r>
                        <a:rPr lang="en-US" altLang="ko-KR" sz="800" b="1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/Note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카테고리 </a:t>
                      </a:r>
                      <a:r>
                        <a:rPr lang="en-US" altLang="ko-KR" sz="800" b="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800" b="0" baseline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웨지</a:t>
                      </a:r>
                      <a:r>
                        <a:rPr lang="en-US" altLang="ko-KR" sz="800" b="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b="0" baseline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드라이버</a:t>
                      </a:r>
                      <a:r>
                        <a:rPr lang="en-US" altLang="ko-KR" sz="800" b="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b="0" baseline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페어웨이</a:t>
                      </a:r>
                      <a:r>
                        <a:rPr lang="en-US" altLang="ko-KR" sz="800" b="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b="0" baseline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하이브리드</a:t>
                      </a:r>
                      <a:r>
                        <a:rPr lang="en-US" altLang="ko-KR" sz="800" b="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b="0" baseline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아이언 </a:t>
                      </a:r>
                      <a:r>
                        <a:rPr lang="ko-KR" altLang="en-US" sz="800" b="1" baseline="0" smtClean="0">
                          <a:solidFill>
                            <a:srgbClr val="C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 키보드 형태 </a:t>
                      </a:r>
                      <a:r>
                        <a:rPr lang="en-US" altLang="ko-KR" sz="800" b="1" baseline="0" dirty="0" smtClean="0">
                          <a:solidFill>
                            <a:srgbClr val="C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800" b="1" baseline="0" smtClean="0">
                          <a:solidFill>
                            <a:srgbClr val="C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선택 개수 </a:t>
                      </a:r>
                      <a:r>
                        <a:rPr lang="en-US" altLang="ko-KR" sz="800" b="1" baseline="0" dirty="0" smtClean="0">
                          <a:solidFill>
                            <a:srgbClr val="C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r>
                        <a:rPr lang="ko-KR" altLang="en-US" sz="800" b="1" baseline="0" smtClean="0">
                          <a:solidFill>
                            <a:srgbClr val="C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</a:t>
                      </a:r>
                      <a:r>
                        <a:rPr lang="en-US" altLang="ko-KR" sz="800" b="1" baseline="0" dirty="0" smtClean="0">
                          <a:solidFill>
                            <a:srgbClr val="C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r>
                        <a:rPr lang="ko-KR" altLang="en-US" sz="800" b="1" baseline="0" smtClean="0">
                          <a:solidFill>
                            <a:srgbClr val="C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피커를 </a:t>
                      </a:r>
                      <a:r>
                        <a:rPr lang="ko-KR" altLang="en-US" sz="800" b="0" baseline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통해 선택 </a:t>
                      </a:r>
                      <a:r>
                        <a:rPr lang="en-US" altLang="ko-KR" sz="800" b="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800" b="0" baseline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디폴트 예약내역에  따르며</a:t>
                      </a:r>
                      <a:r>
                        <a:rPr lang="en-US" altLang="ko-KR" sz="800" b="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b="0" baseline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비예약일 경우 디폴트 셀렉트 설정</a:t>
                      </a:r>
                      <a:r>
                        <a:rPr lang="en-US" altLang="ko-KR" sz="800" b="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800" b="0" baseline="0" dirty="0" smtClean="0">
                        <a:solidFill>
                          <a:srgbClr val="C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rgbClr val="C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트랙맨</a:t>
                      </a:r>
                      <a:r>
                        <a:rPr lang="ko-KR" altLang="en-US" sz="800" b="0" dirty="0" smtClean="0">
                          <a:solidFill>
                            <a:srgbClr val="C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데이터  </a:t>
                      </a:r>
                      <a:r>
                        <a:rPr lang="en-US" altLang="ko-KR" sz="800" b="0" dirty="0" smtClean="0">
                          <a:solidFill>
                            <a:srgbClr val="C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rewrite</a:t>
                      </a:r>
                      <a:r>
                        <a:rPr lang="en-US" altLang="ko-KR" sz="800" b="0" baseline="0" dirty="0" smtClean="0">
                          <a:solidFill>
                            <a:srgbClr val="C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800" b="0" smtClean="0">
                          <a:solidFill>
                            <a:srgbClr val="C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 마다 넘버 </a:t>
                      </a:r>
                      <a:r>
                        <a:rPr lang="ko-KR" altLang="en-US" sz="800" b="0" dirty="0" smtClean="0">
                          <a:solidFill>
                            <a:srgbClr val="C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자동 </a:t>
                      </a:r>
                      <a:r>
                        <a:rPr lang="ko-KR" altLang="en-US" sz="800" b="0" dirty="0" err="1" smtClean="0">
                          <a:solidFill>
                            <a:srgbClr val="C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세팅</a:t>
                      </a:r>
                      <a:r>
                        <a:rPr lang="ko-KR" altLang="en-US" sz="800" b="0" dirty="0" smtClean="0">
                          <a:solidFill>
                            <a:srgbClr val="C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endParaRPr lang="en-US" altLang="ko-KR" sz="800" b="0" dirty="0" smtClean="0">
                        <a:solidFill>
                          <a:srgbClr val="C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249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트랙맨</a:t>
                      </a:r>
                      <a:r>
                        <a:rPr lang="ko-KR" altLang="en-US" sz="8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데이터</a:t>
                      </a:r>
                      <a:endParaRPr lang="en-US" altLang="ko-KR" sz="800" b="1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스윙 데이터 연동 결과 값 로딩</a:t>
                      </a:r>
                      <a:endParaRPr lang="en-US" altLang="ko-KR" sz="800" b="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연동데이터는 </a:t>
                      </a:r>
                      <a:r>
                        <a:rPr lang="en-US" altLang="ko-KR" sz="8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r>
                        <a:rPr lang="ko-KR" altLang="en-US" sz="800" b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 항목만 연동되어 보여지며</a:t>
                      </a:r>
                      <a:r>
                        <a:rPr lang="en-US" altLang="ko-KR" sz="8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b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저장 버튼 클릭하여 저장 데이터 선택 가능</a:t>
                      </a:r>
                      <a:r>
                        <a:rPr lang="en-US" altLang="ko-KR" sz="8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저장 선택하지 않은 데이터는 다음 스윙 진행 시 </a:t>
                      </a:r>
                      <a:r>
                        <a:rPr lang="en-US" altLang="ko-KR" sz="8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rewrite</a:t>
                      </a:r>
                      <a:r>
                        <a:rPr lang="en-US" altLang="ko-KR" sz="800" b="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800" b="0" baseline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됨</a:t>
                      </a:r>
                      <a:r>
                        <a:rPr lang="en-US" altLang="ko-KR" sz="800" b="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저장 버튼 클릭 시 해당 데이터는 결과 데이터 저장 항목으로 </a:t>
                      </a:r>
                      <a:r>
                        <a:rPr lang="ko-KR" altLang="en-US" sz="800" b="0" baseline="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최신순</a:t>
                      </a:r>
                      <a:r>
                        <a:rPr lang="ko-KR" altLang="en-US" sz="800" b="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누적</a:t>
                      </a:r>
                      <a:endParaRPr lang="en-US" altLang="ko-KR" sz="800" b="0" baseline="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+- </a:t>
                      </a:r>
                      <a:r>
                        <a:rPr lang="ko-KR" altLang="en-US" sz="800" b="0" baseline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기호 포함</a:t>
                      </a:r>
                      <a:r>
                        <a:rPr lang="en-US" altLang="ko-KR" sz="800" b="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b="0" baseline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소수점 이하 첫째자리 포함 </a:t>
                      </a:r>
                      <a:r>
                        <a:rPr lang="en-US" altLang="ko-KR" sz="800" b="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b="0" baseline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전체 </a:t>
                      </a:r>
                      <a:r>
                        <a:rPr lang="ko-KR" altLang="en-US" sz="800" b="0" baseline="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자리수</a:t>
                      </a:r>
                      <a:r>
                        <a:rPr lang="ko-KR" altLang="en-US" sz="800" b="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최대 </a:t>
                      </a:r>
                      <a:r>
                        <a:rPr lang="en-US" altLang="ko-KR" sz="800" b="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r>
                        <a:rPr lang="ko-KR" altLang="en-US" sz="800" b="0" baseline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자리</a:t>
                      </a:r>
                      <a:endParaRPr lang="en-US" altLang="ko-KR" sz="800" b="0" baseline="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249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결과 데이터 저장</a:t>
                      </a:r>
                      <a:endParaRPr lang="en-US" altLang="ko-KR" sz="8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트랙맨</a:t>
                      </a:r>
                      <a:r>
                        <a:rPr lang="ko-KR" altLang="en-US" sz="8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데이터에서 </a:t>
                      </a:r>
                      <a:r>
                        <a:rPr lang="ko-KR" altLang="en-US" sz="8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저장 클릭한 </a:t>
                      </a:r>
                      <a:r>
                        <a:rPr lang="ko-KR" altLang="en-US" sz="8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데이터가 </a:t>
                      </a:r>
                      <a:r>
                        <a:rPr lang="ko-KR" altLang="en-US" sz="8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누적되며</a:t>
                      </a:r>
                      <a:r>
                        <a:rPr lang="en-US" altLang="ko-KR" sz="8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en-US" altLang="ko-KR" sz="800" b="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1</a:t>
                      </a:r>
                      <a:r>
                        <a:rPr lang="ko-KR" altLang="en-US" sz="800" b="0" baseline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개의 </a:t>
                      </a:r>
                      <a:r>
                        <a:rPr lang="en-US" altLang="ko-KR" sz="800" b="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Data </a:t>
                      </a:r>
                      <a:r>
                        <a:rPr lang="ko-KR" altLang="en-US" sz="800" b="0" baseline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만 선택 할 수 있음</a:t>
                      </a:r>
                      <a:endParaRPr lang="en-US" altLang="ko-KR" sz="800" b="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최종 저장 데이터 선택 시 음영처리</a:t>
                      </a:r>
                      <a:endParaRPr lang="en-US" altLang="ko-KR" sz="800" b="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rgbClr val="C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데이터 명 카테고리</a:t>
                      </a:r>
                      <a:r>
                        <a:rPr lang="en-US" altLang="ko-KR" sz="800" b="0" dirty="0" smtClean="0">
                          <a:solidFill>
                            <a:srgbClr val="C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+</a:t>
                      </a:r>
                      <a:r>
                        <a:rPr lang="ko-KR" altLang="en-US" sz="800" b="0" smtClean="0">
                          <a:solidFill>
                            <a:srgbClr val="C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넘버</a:t>
                      </a:r>
                      <a:endParaRPr lang="en-US" altLang="ko-KR" sz="800" b="0" dirty="0">
                        <a:solidFill>
                          <a:srgbClr val="C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Next </a:t>
                      </a:r>
                      <a:r>
                        <a:rPr lang="ko-KR" altLang="en-US" sz="800" b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활성화 조건 </a:t>
                      </a:r>
                      <a:endParaRPr lang="en-US" altLang="ko-KR" sz="8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ko-KR" altLang="en-US" sz="8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반드시 </a:t>
                      </a:r>
                      <a:r>
                        <a:rPr lang="en-US" altLang="ko-KR" sz="8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r>
                        <a:rPr lang="ko-KR" altLang="en-US" sz="800" b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개의 결과데이터를 선택 해야 하며</a:t>
                      </a:r>
                      <a:r>
                        <a:rPr lang="en-US" altLang="ko-KR" sz="8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b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버튼 </a:t>
                      </a:r>
                      <a:r>
                        <a:rPr lang="ko-KR" altLang="en-US" sz="800" b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클릭 시 다음단계로 </a:t>
                      </a:r>
                      <a:r>
                        <a:rPr lang="ko-KR" altLang="en-US" sz="800" b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이동</a:t>
                      </a:r>
                      <a:endParaRPr lang="en-US" altLang="ko-KR" sz="8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표시 단위 변환 </a:t>
                      </a:r>
                      <a:endParaRPr lang="en-US" altLang="ko-KR" sz="800" b="1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en-US" altLang="ko-KR" sz="8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Distance</a:t>
                      </a:r>
                      <a:r>
                        <a:rPr lang="en-US" altLang="ko-KR" sz="800" b="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(</a:t>
                      </a:r>
                      <a:r>
                        <a:rPr lang="en-US" altLang="ko-KR" sz="8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</a:t>
                      </a:r>
                      <a:r>
                        <a:rPr lang="ko-KR" altLang="en-US" sz="800" b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와 </a:t>
                      </a:r>
                      <a:r>
                        <a:rPr lang="en-US" altLang="ko-KR" sz="800" b="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yds</a:t>
                      </a:r>
                      <a:r>
                        <a:rPr lang="ko-KR" altLang="en-US" sz="800" b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는 토탈</a:t>
                      </a:r>
                      <a:r>
                        <a:rPr lang="en-US" altLang="ko-KR" sz="8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800" b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캐리</a:t>
                      </a:r>
                      <a:r>
                        <a:rPr lang="en-US" altLang="ko-KR" sz="8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8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Velocity (m/s</a:t>
                      </a:r>
                      <a:r>
                        <a:rPr lang="ko-KR" altLang="en-US" sz="800" b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와 </a:t>
                      </a:r>
                      <a:r>
                        <a:rPr lang="en-US" altLang="ko-KR" sz="8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mph</a:t>
                      </a:r>
                      <a:r>
                        <a:rPr lang="ko-KR" altLang="en-US" sz="800" b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는 스피드 </a:t>
                      </a:r>
                      <a:r>
                        <a:rPr lang="en-US" altLang="ko-KR" sz="8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r>
                        <a:rPr lang="ko-KR" altLang="en-US" sz="800" b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endParaRPr lang="en-US" altLang="ko-KR" sz="800" b="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en-US" altLang="ko-KR" sz="8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800" b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디폴트 </a:t>
                      </a:r>
                      <a:r>
                        <a:rPr lang="en-US" altLang="ko-KR" sz="8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m/s,</a:t>
                      </a:r>
                      <a:r>
                        <a:rPr lang="en-US" altLang="ko-KR" sz="800" b="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b="0" baseline="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yds</a:t>
                      </a:r>
                      <a:r>
                        <a:rPr lang="en-US" altLang="ko-KR" sz="800" b="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latinLnBrk="1"/>
                      <a:endParaRPr lang="en-US" altLang="ko-KR" sz="800" b="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en-US" altLang="ko-KR" sz="800" b="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*</a:t>
                      </a:r>
                      <a:r>
                        <a:rPr lang="ko-KR" altLang="en-US" sz="800" b="0" baseline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저장 데이터도 선택값과 동일단위로 쌓임 </a:t>
                      </a:r>
                      <a:endParaRPr lang="ko-KR" altLang="en-US" sz="8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29" name="그룹 28"/>
          <p:cNvGrpSpPr/>
          <p:nvPr/>
        </p:nvGrpSpPr>
        <p:grpSpPr>
          <a:xfrm>
            <a:off x="198088" y="964258"/>
            <a:ext cx="445375" cy="249220"/>
            <a:chOff x="234300" y="991417"/>
            <a:chExt cx="445375" cy="249220"/>
          </a:xfrm>
        </p:grpSpPr>
        <p:sp>
          <p:nvSpPr>
            <p:cNvPr id="30" name="모서리가 둥근 직사각형 29"/>
            <p:cNvSpPr/>
            <p:nvPr/>
          </p:nvSpPr>
          <p:spPr>
            <a:xfrm>
              <a:off x="234300" y="991417"/>
              <a:ext cx="445375" cy="24922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bg1"/>
                  </a:solidFill>
                </a:rPr>
                <a:t>이전</a:t>
              </a:r>
            </a:p>
          </p:txBody>
        </p:sp>
        <p:sp>
          <p:nvSpPr>
            <p:cNvPr id="31" name="오각형 30"/>
            <p:cNvSpPr/>
            <p:nvPr/>
          </p:nvSpPr>
          <p:spPr>
            <a:xfrm rot="10800000">
              <a:off x="269440" y="1018821"/>
              <a:ext cx="343165" cy="213125"/>
            </a:xfrm>
            <a:prstGeom prst="homePlate">
              <a:avLst>
                <a:gd name="adj" fmla="val 34530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>
              <a:noAutofit/>
            </a:bodyPr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5" name="그룹 174"/>
          <p:cNvGrpSpPr/>
          <p:nvPr/>
        </p:nvGrpSpPr>
        <p:grpSpPr>
          <a:xfrm>
            <a:off x="462022" y="1916410"/>
            <a:ext cx="982565" cy="579853"/>
            <a:chOff x="280819" y="2738751"/>
            <a:chExt cx="1080822" cy="701622"/>
          </a:xfrm>
        </p:grpSpPr>
        <p:sp>
          <p:nvSpPr>
            <p:cNvPr id="176" name="직사각형 175"/>
            <p:cNvSpPr/>
            <p:nvPr/>
          </p:nvSpPr>
          <p:spPr>
            <a:xfrm>
              <a:off x="280819" y="2738752"/>
              <a:ext cx="1045973" cy="7016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endPara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366457" y="2738751"/>
              <a:ext cx="84029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Club speed</a:t>
              </a:r>
              <a:endPara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979805" y="3202309"/>
              <a:ext cx="38183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m/s</a:t>
              </a:r>
              <a:endParaRPr lang="ko-KR" altLang="en-US" sz="900" smtClean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79" name="직사각형 178"/>
            <p:cNvSpPr/>
            <p:nvPr/>
          </p:nvSpPr>
          <p:spPr>
            <a:xfrm>
              <a:off x="468760" y="2922569"/>
              <a:ext cx="702148" cy="4841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60.9</a:t>
              </a:r>
              <a:endPara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180" name="직선 연결선 179"/>
            <p:cNvCxnSpPr/>
            <p:nvPr/>
          </p:nvCxnSpPr>
          <p:spPr>
            <a:xfrm>
              <a:off x="314144" y="2984046"/>
              <a:ext cx="1000919" cy="0"/>
            </a:xfrm>
            <a:prstGeom prst="line">
              <a:avLst/>
            </a:prstGeom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1" name="그룹 180"/>
          <p:cNvGrpSpPr/>
          <p:nvPr/>
        </p:nvGrpSpPr>
        <p:grpSpPr>
          <a:xfrm>
            <a:off x="3457902" y="1917473"/>
            <a:ext cx="1036514" cy="613938"/>
            <a:chOff x="280819" y="2738751"/>
            <a:chExt cx="1140166" cy="742865"/>
          </a:xfrm>
        </p:grpSpPr>
        <p:sp>
          <p:nvSpPr>
            <p:cNvPr id="182" name="직사각형 181"/>
            <p:cNvSpPr/>
            <p:nvPr/>
          </p:nvSpPr>
          <p:spPr>
            <a:xfrm>
              <a:off x="280819" y="2738752"/>
              <a:ext cx="1045973" cy="7016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endPara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366457" y="2738751"/>
              <a:ext cx="816762" cy="4841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Spin Rate</a:t>
              </a:r>
              <a:endPara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979806" y="3202309"/>
              <a:ext cx="441179" cy="2793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rpm</a:t>
              </a:r>
              <a:endParaRPr lang="ko-KR" altLang="en-US" sz="900" smtClean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85" name="직사각형 184"/>
            <p:cNvSpPr/>
            <p:nvPr/>
          </p:nvSpPr>
          <p:spPr>
            <a:xfrm>
              <a:off x="458799" y="2922569"/>
              <a:ext cx="774443" cy="4841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4504</a:t>
              </a:r>
              <a:endPara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186" name="직선 연결선 185"/>
            <p:cNvCxnSpPr/>
            <p:nvPr/>
          </p:nvCxnSpPr>
          <p:spPr>
            <a:xfrm>
              <a:off x="314144" y="2984046"/>
              <a:ext cx="1000919" cy="0"/>
            </a:xfrm>
            <a:prstGeom prst="line">
              <a:avLst/>
            </a:prstGeom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그룹 186"/>
          <p:cNvGrpSpPr/>
          <p:nvPr/>
        </p:nvGrpSpPr>
        <p:grpSpPr>
          <a:xfrm>
            <a:off x="461646" y="2543294"/>
            <a:ext cx="1023691" cy="613938"/>
            <a:chOff x="280819" y="2738751"/>
            <a:chExt cx="1126060" cy="742865"/>
          </a:xfrm>
        </p:grpSpPr>
        <p:sp>
          <p:nvSpPr>
            <p:cNvPr id="188" name="직사각형 187"/>
            <p:cNvSpPr/>
            <p:nvPr/>
          </p:nvSpPr>
          <p:spPr>
            <a:xfrm>
              <a:off x="280819" y="2738752"/>
              <a:ext cx="1045973" cy="7016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endPara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366457" y="2738751"/>
              <a:ext cx="919034" cy="2979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Face Angle</a:t>
              </a:r>
              <a:endPara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979806" y="3202309"/>
              <a:ext cx="427073" cy="2793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err="1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deg</a:t>
              </a:r>
              <a:endParaRPr lang="ko-KR" altLang="en-US" sz="900" smtClean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91" name="직사각형 190"/>
            <p:cNvSpPr/>
            <p:nvPr/>
          </p:nvSpPr>
          <p:spPr>
            <a:xfrm>
              <a:off x="488674" y="2922569"/>
              <a:ext cx="700384" cy="4841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+0.0</a:t>
              </a:r>
              <a:endPara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192" name="직선 연결선 191"/>
            <p:cNvCxnSpPr/>
            <p:nvPr/>
          </p:nvCxnSpPr>
          <p:spPr>
            <a:xfrm>
              <a:off x="314144" y="2984046"/>
              <a:ext cx="1000919" cy="0"/>
            </a:xfrm>
            <a:prstGeom prst="line">
              <a:avLst/>
            </a:prstGeom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9" name="그룹 198"/>
          <p:cNvGrpSpPr/>
          <p:nvPr/>
        </p:nvGrpSpPr>
        <p:grpSpPr>
          <a:xfrm>
            <a:off x="1454887" y="1916410"/>
            <a:ext cx="982565" cy="579853"/>
            <a:chOff x="280819" y="2738751"/>
            <a:chExt cx="1080822" cy="701622"/>
          </a:xfrm>
        </p:grpSpPr>
        <p:sp>
          <p:nvSpPr>
            <p:cNvPr id="200" name="직사각형 199"/>
            <p:cNvSpPr/>
            <p:nvPr/>
          </p:nvSpPr>
          <p:spPr>
            <a:xfrm>
              <a:off x="280819" y="2738752"/>
              <a:ext cx="1045973" cy="7016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endPara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366457" y="2738751"/>
              <a:ext cx="873188" cy="2979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Ball Speed</a:t>
              </a:r>
              <a:endPara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979805" y="3202309"/>
              <a:ext cx="38183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m/s</a:t>
              </a:r>
              <a:endParaRPr lang="ko-KR" altLang="en-US" sz="900" smtClean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03" name="직사각형 202"/>
            <p:cNvSpPr/>
            <p:nvPr/>
          </p:nvSpPr>
          <p:spPr>
            <a:xfrm>
              <a:off x="468757" y="2922569"/>
              <a:ext cx="702148" cy="4841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83.9</a:t>
              </a:r>
              <a:endPara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204" name="직선 연결선 203"/>
            <p:cNvCxnSpPr/>
            <p:nvPr/>
          </p:nvCxnSpPr>
          <p:spPr>
            <a:xfrm>
              <a:off x="314144" y="2984046"/>
              <a:ext cx="1000919" cy="0"/>
            </a:xfrm>
            <a:prstGeom prst="line">
              <a:avLst/>
            </a:prstGeom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" name="그룹 204"/>
          <p:cNvGrpSpPr/>
          <p:nvPr/>
        </p:nvGrpSpPr>
        <p:grpSpPr>
          <a:xfrm>
            <a:off x="4452527" y="1916410"/>
            <a:ext cx="984615" cy="579853"/>
            <a:chOff x="280819" y="2738751"/>
            <a:chExt cx="1083080" cy="701622"/>
          </a:xfrm>
        </p:grpSpPr>
        <p:sp>
          <p:nvSpPr>
            <p:cNvPr id="206" name="직사각형 205"/>
            <p:cNvSpPr/>
            <p:nvPr/>
          </p:nvSpPr>
          <p:spPr>
            <a:xfrm>
              <a:off x="280819" y="2738752"/>
              <a:ext cx="1045973" cy="7016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endPara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296749" y="2738751"/>
              <a:ext cx="1067150" cy="2979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Smash </a:t>
              </a:r>
              <a:r>
                <a:rPr lang="en-US" altLang="ko-KR" sz="1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Facter</a:t>
              </a:r>
              <a:endPara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09" name="직사각형 208"/>
            <p:cNvSpPr/>
            <p:nvPr/>
          </p:nvSpPr>
          <p:spPr>
            <a:xfrm>
              <a:off x="448841" y="2922569"/>
              <a:ext cx="702148" cy="4841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1.33</a:t>
              </a:r>
              <a:endPara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210" name="직선 연결선 209"/>
            <p:cNvCxnSpPr/>
            <p:nvPr/>
          </p:nvCxnSpPr>
          <p:spPr>
            <a:xfrm>
              <a:off x="314144" y="2984046"/>
              <a:ext cx="1000919" cy="0"/>
            </a:xfrm>
            <a:prstGeom prst="line">
              <a:avLst/>
            </a:prstGeom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1" name="그룹 210"/>
          <p:cNvGrpSpPr/>
          <p:nvPr/>
        </p:nvGrpSpPr>
        <p:grpSpPr>
          <a:xfrm>
            <a:off x="1456271" y="2543294"/>
            <a:ext cx="1023690" cy="613938"/>
            <a:chOff x="280819" y="2738751"/>
            <a:chExt cx="1126059" cy="742865"/>
          </a:xfrm>
        </p:grpSpPr>
        <p:sp>
          <p:nvSpPr>
            <p:cNvPr id="212" name="직사각형 211"/>
            <p:cNvSpPr/>
            <p:nvPr/>
          </p:nvSpPr>
          <p:spPr>
            <a:xfrm>
              <a:off x="280819" y="2738752"/>
              <a:ext cx="1045973" cy="7016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endPara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13" name="TextBox 212"/>
            <p:cNvSpPr txBox="1"/>
            <p:nvPr/>
          </p:nvSpPr>
          <p:spPr>
            <a:xfrm>
              <a:off x="324547" y="2738751"/>
              <a:ext cx="1005437" cy="2979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Face to Path</a:t>
              </a:r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979805" y="3202309"/>
              <a:ext cx="427073" cy="2793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err="1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deg</a:t>
              </a:r>
              <a:endParaRPr lang="ko-KR" altLang="en-US" sz="900" smtClean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15" name="직사각형 214"/>
            <p:cNvSpPr/>
            <p:nvPr/>
          </p:nvSpPr>
          <p:spPr>
            <a:xfrm>
              <a:off x="508596" y="2922569"/>
              <a:ext cx="645722" cy="4841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-4.3</a:t>
              </a:r>
              <a:endPara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216" name="직선 연결선 215"/>
            <p:cNvCxnSpPr/>
            <p:nvPr/>
          </p:nvCxnSpPr>
          <p:spPr>
            <a:xfrm>
              <a:off x="314144" y="2984046"/>
              <a:ext cx="1000919" cy="0"/>
            </a:xfrm>
            <a:prstGeom prst="line">
              <a:avLst/>
            </a:prstGeom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3" name="그룹 222"/>
          <p:cNvGrpSpPr/>
          <p:nvPr/>
        </p:nvGrpSpPr>
        <p:grpSpPr>
          <a:xfrm>
            <a:off x="2447752" y="1917473"/>
            <a:ext cx="1037277" cy="613938"/>
            <a:chOff x="265873" y="2738751"/>
            <a:chExt cx="1141005" cy="742865"/>
          </a:xfrm>
        </p:grpSpPr>
        <p:sp>
          <p:nvSpPr>
            <p:cNvPr id="224" name="직사각형 223"/>
            <p:cNvSpPr/>
            <p:nvPr/>
          </p:nvSpPr>
          <p:spPr>
            <a:xfrm>
              <a:off x="280819" y="2738752"/>
              <a:ext cx="1045973" cy="7016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endPara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265873" y="2738751"/>
              <a:ext cx="1093602" cy="2979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Launch Angle</a:t>
              </a:r>
            </a:p>
          </p:txBody>
        </p:sp>
        <p:sp>
          <p:nvSpPr>
            <p:cNvPr id="226" name="TextBox 225"/>
            <p:cNvSpPr txBox="1"/>
            <p:nvPr/>
          </p:nvSpPr>
          <p:spPr>
            <a:xfrm>
              <a:off x="979805" y="3202309"/>
              <a:ext cx="427073" cy="2793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err="1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deg</a:t>
              </a:r>
              <a:endParaRPr lang="ko-KR" altLang="en-US" sz="900" smtClean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27" name="직사각형 226"/>
            <p:cNvSpPr/>
            <p:nvPr/>
          </p:nvSpPr>
          <p:spPr>
            <a:xfrm>
              <a:off x="437974" y="2932670"/>
              <a:ext cx="702148" cy="4841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15.6</a:t>
              </a:r>
              <a:endPara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228" name="직선 연결선 227"/>
            <p:cNvCxnSpPr/>
            <p:nvPr/>
          </p:nvCxnSpPr>
          <p:spPr>
            <a:xfrm>
              <a:off x="314144" y="2984046"/>
              <a:ext cx="1000919" cy="0"/>
            </a:xfrm>
            <a:prstGeom prst="line">
              <a:avLst/>
            </a:prstGeom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9" name="그룹 228"/>
          <p:cNvGrpSpPr/>
          <p:nvPr/>
        </p:nvGrpSpPr>
        <p:grpSpPr>
          <a:xfrm>
            <a:off x="5454496" y="1908420"/>
            <a:ext cx="1023691" cy="613938"/>
            <a:chOff x="280819" y="2738751"/>
            <a:chExt cx="1126059" cy="742865"/>
          </a:xfrm>
        </p:grpSpPr>
        <p:sp>
          <p:nvSpPr>
            <p:cNvPr id="230" name="직사각형 229"/>
            <p:cNvSpPr/>
            <p:nvPr/>
          </p:nvSpPr>
          <p:spPr>
            <a:xfrm>
              <a:off x="280819" y="2738752"/>
              <a:ext cx="1045973" cy="7016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endPara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366457" y="2738751"/>
              <a:ext cx="834395" cy="2979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Club Path</a:t>
              </a:r>
              <a:endPara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32" name="TextBox 231"/>
            <p:cNvSpPr txBox="1"/>
            <p:nvPr/>
          </p:nvSpPr>
          <p:spPr>
            <a:xfrm>
              <a:off x="979806" y="3202309"/>
              <a:ext cx="427072" cy="2793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err="1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deg</a:t>
              </a:r>
              <a:endParaRPr lang="ko-KR" altLang="en-US" sz="900" smtClean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33" name="직사각형 232"/>
            <p:cNvSpPr/>
            <p:nvPr/>
          </p:nvSpPr>
          <p:spPr>
            <a:xfrm>
              <a:off x="518554" y="2922569"/>
              <a:ext cx="702147" cy="4841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63.0</a:t>
              </a:r>
              <a:endPara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234" name="직선 연결선 233"/>
            <p:cNvCxnSpPr/>
            <p:nvPr/>
          </p:nvCxnSpPr>
          <p:spPr>
            <a:xfrm>
              <a:off x="314144" y="2984046"/>
              <a:ext cx="1000919" cy="0"/>
            </a:xfrm>
            <a:prstGeom prst="line">
              <a:avLst/>
            </a:prstGeom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5" name="그룹 234"/>
          <p:cNvGrpSpPr/>
          <p:nvPr/>
        </p:nvGrpSpPr>
        <p:grpSpPr>
          <a:xfrm>
            <a:off x="2460180" y="2543294"/>
            <a:ext cx="1023691" cy="613938"/>
            <a:chOff x="280819" y="2738751"/>
            <a:chExt cx="1126060" cy="742865"/>
          </a:xfrm>
        </p:grpSpPr>
        <p:sp>
          <p:nvSpPr>
            <p:cNvPr id="236" name="직사각형 235"/>
            <p:cNvSpPr/>
            <p:nvPr/>
          </p:nvSpPr>
          <p:spPr>
            <a:xfrm>
              <a:off x="280819" y="2738752"/>
              <a:ext cx="1045973" cy="7016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endPara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37" name="TextBox 236"/>
            <p:cNvSpPr txBox="1"/>
            <p:nvPr/>
          </p:nvSpPr>
          <p:spPr>
            <a:xfrm>
              <a:off x="299401" y="2738751"/>
              <a:ext cx="1049518" cy="2979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Attack Angle</a:t>
              </a:r>
            </a:p>
          </p:txBody>
        </p:sp>
        <p:sp>
          <p:nvSpPr>
            <p:cNvPr id="238" name="TextBox 237"/>
            <p:cNvSpPr txBox="1"/>
            <p:nvPr/>
          </p:nvSpPr>
          <p:spPr>
            <a:xfrm>
              <a:off x="979806" y="3202309"/>
              <a:ext cx="427073" cy="2793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err="1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deg</a:t>
              </a:r>
              <a:endParaRPr lang="ko-KR" altLang="en-US" sz="900" smtClean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39" name="직사각형 238"/>
            <p:cNvSpPr/>
            <p:nvPr/>
          </p:nvSpPr>
          <p:spPr>
            <a:xfrm>
              <a:off x="468759" y="2922569"/>
              <a:ext cx="645722" cy="4841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-5.2</a:t>
              </a:r>
              <a:endPara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240" name="직선 연결선 239"/>
            <p:cNvCxnSpPr/>
            <p:nvPr/>
          </p:nvCxnSpPr>
          <p:spPr>
            <a:xfrm>
              <a:off x="314144" y="2984046"/>
              <a:ext cx="1000919" cy="0"/>
            </a:xfrm>
            <a:prstGeom prst="line">
              <a:avLst/>
            </a:prstGeom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6" name="직사각형 345"/>
          <p:cNvSpPr/>
          <p:nvPr/>
        </p:nvSpPr>
        <p:spPr>
          <a:xfrm>
            <a:off x="4069458" y="1509828"/>
            <a:ext cx="2256334" cy="33515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#33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428823" y="3398142"/>
            <a:ext cx="124456" cy="246267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7446124" y="4841258"/>
            <a:ext cx="88798" cy="634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6" name="직사각형 365"/>
          <p:cNvSpPr/>
          <p:nvPr/>
        </p:nvSpPr>
        <p:spPr>
          <a:xfrm>
            <a:off x="7436078" y="5726053"/>
            <a:ext cx="101605" cy="13074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▼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2" name="오각형 371"/>
          <p:cNvSpPr/>
          <p:nvPr/>
        </p:nvSpPr>
        <p:spPr>
          <a:xfrm>
            <a:off x="6839379" y="1541739"/>
            <a:ext cx="479302" cy="222241"/>
          </a:xfrm>
          <a:prstGeom prst="homePlate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저장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13" name="그룹 412"/>
          <p:cNvGrpSpPr/>
          <p:nvPr/>
        </p:nvGrpSpPr>
        <p:grpSpPr>
          <a:xfrm>
            <a:off x="3454176" y="2543294"/>
            <a:ext cx="1023691" cy="613938"/>
            <a:chOff x="280819" y="2738751"/>
            <a:chExt cx="1126060" cy="742865"/>
          </a:xfrm>
        </p:grpSpPr>
        <p:sp>
          <p:nvSpPr>
            <p:cNvPr id="414" name="직사각형 413"/>
            <p:cNvSpPr/>
            <p:nvPr/>
          </p:nvSpPr>
          <p:spPr>
            <a:xfrm>
              <a:off x="280819" y="2738752"/>
              <a:ext cx="1045973" cy="7016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endPara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15" name="TextBox 414"/>
            <p:cNvSpPr txBox="1"/>
            <p:nvPr/>
          </p:nvSpPr>
          <p:spPr>
            <a:xfrm>
              <a:off x="324547" y="2738751"/>
              <a:ext cx="996619" cy="2979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Swing Plane</a:t>
              </a:r>
            </a:p>
          </p:txBody>
        </p:sp>
        <p:sp>
          <p:nvSpPr>
            <p:cNvPr id="416" name="TextBox 415"/>
            <p:cNvSpPr txBox="1"/>
            <p:nvPr/>
          </p:nvSpPr>
          <p:spPr>
            <a:xfrm>
              <a:off x="979806" y="3202309"/>
              <a:ext cx="427073" cy="2793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err="1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deg</a:t>
              </a:r>
              <a:endParaRPr lang="ko-KR" altLang="en-US" sz="900" smtClean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17" name="직사각형 416"/>
            <p:cNvSpPr/>
            <p:nvPr/>
          </p:nvSpPr>
          <p:spPr>
            <a:xfrm>
              <a:off x="428924" y="2922569"/>
              <a:ext cx="844975" cy="4841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999.9</a:t>
              </a:r>
              <a:endPara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418" name="직선 연결선 417"/>
            <p:cNvCxnSpPr/>
            <p:nvPr/>
          </p:nvCxnSpPr>
          <p:spPr>
            <a:xfrm>
              <a:off x="314144" y="2984046"/>
              <a:ext cx="1000919" cy="0"/>
            </a:xfrm>
            <a:prstGeom prst="line">
              <a:avLst/>
            </a:prstGeom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9" name="그룹 418"/>
          <p:cNvGrpSpPr/>
          <p:nvPr/>
        </p:nvGrpSpPr>
        <p:grpSpPr>
          <a:xfrm>
            <a:off x="4427594" y="2543294"/>
            <a:ext cx="1044896" cy="613938"/>
            <a:chOff x="257491" y="2738751"/>
            <a:chExt cx="1149387" cy="742865"/>
          </a:xfrm>
        </p:grpSpPr>
        <p:sp>
          <p:nvSpPr>
            <p:cNvPr id="420" name="직사각형 419"/>
            <p:cNvSpPr/>
            <p:nvPr/>
          </p:nvSpPr>
          <p:spPr>
            <a:xfrm>
              <a:off x="280819" y="2738752"/>
              <a:ext cx="1045973" cy="7016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endPara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21" name="TextBox 420"/>
            <p:cNvSpPr txBox="1"/>
            <p:nvPr/>
          </p:nvSpPr>
          <p:spPr>
            <a:xfrm>
              <a:off x="257491" y="2738751"/>
              <a:ext cx="1142974" cy="2979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Landing Angle</a:t>
              </a:r>
            </a:p>
          </p:txBody>
        </p:sp>
        <p:sp>
          <p:nvSpPr>
            <p:cNvPr id="422" name="TextBox 421"/>
            <p:cNvSpPr txBox="1"/>
            <p:nvPr/>
          </p:nvSpPr>
          <p:spPr>
            <a:xfrm>
              <a:off x="979805" y="3202309"/>
              <a:ext cx="427073" cy="2793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err="1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deg</a:t>
              </a:r>
              <a:endParaRPr lang="ko-KR" altLang="en-US" sz="900" smtClean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23" name="직사각형 422"/>
            <p:cNvSpPr/>
            <p:nvPr/>
          </p:nvSpPr>
          <p:spPr>
            <a:xfrm>
              <a:off x="448842" y="2922569"/>
              <a:ext cx="702148" cy="4841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15.9</a:t>
              </a:r>
              <a:endPara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424" name="직선 연결선 423"/>
            <p:cNvCxnSpPr/>
            <p:nvPr/>
          </p:nvCxnSpPr>
          <p:spPr>
            <a:xfrm>
              <a:off x="314144" y="2984046"/>
              <a:ext cx="1000919" cy="0"/>
            </a:xfrm>
            <a:prstGeom prst="line">
              <a:avLst/>
            </a:prstGeom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5" name="그룹 424"/>
          <p:cNvGrpSpPr/>
          <p:nvPr/>
        </p:nvGrpSpPr>
        <p:grpSpPr>
          <a:xfrm>
            <a:off x="5453247" y="2543294"/>
            <a:ext cx="1018771" cy="613938"/>
            <a:chOff x="280819" y="2738751"/>
            <a:chExt cx="1120646" cy="742865"/>
          </a:xfrm>
        </p:grpSpPr>
        <p:sp>
          <p:nvSpPr>
            <p:cNvPr id="426" name="직사각형 425"/>
            <p:cNvSpPr/>
            <p:nvPr/>
          </p:nvSpPr>
          <p:spPr>
            <a:xfrm>
              <a:off x="280819" y="2738752"/>
              <a:ext cx="1045973" cy="7016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endPara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27" name="TextBox 426"/>
            <p:cNvSpPr txBox="1"/>
            <p:nvPr/>
          </p:nvSpPr>
          <p:spPr>
            <a:xfrm>
              <a:off x="514879" y="2738751"/>
              <a:ext cx="543451" cy="2979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Carry</a:t>
              </a:r>
              <a:endPara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28" name="TextBox 427"/>
            <p:cNvSpPr txBox="1"/>
            <p:nvPr/>
          </p:nvSpPr>
          <p:spPr>
            <a:xfrm>
              <a:off x="1007897" y="3202309"/>
              <a:ext cx="393568" cy="2793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err="1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yds</a:t>
              </a:r>
              <a:endParaRPr lang="ko-KR" altLang="en-US" sz="900" smtClean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29" name="직사각형 428"/>
            <p:cNvSpPr/>
            <p:nvPr/>
          </p:nvSpPr>
          <p:spPr>
            <a:xfrm>
              <a:off x="478720" y="2922569"/>
              <a:ext cx="702146" cy="4841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90.4</a:t>
              </a:r>
              <a:endPara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430" name="직선 연결선 429"/>
            <p:cNvCxnSpPr/>
            <p:nvPr/>
          </p:nvCxnSpPr>
          <p:spPr>
            <a:xfrm>
              <a:off x="314144" y="2984046"/>
              <a:ext cx="1000919" cy="0"/>
            </a:xfrm>
            <a:prstGeom prst="line">
              <a:avLst/>
            </a:prstGeom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1" name="그룹 430"/>
          <p:cNvGrpSpPr/>
          <p:nvPr/>
        </p:nvGrpSpPr>
        <p:grpSpPr>
          <a:xfrm>
            <a:off x="6447451" y="2543294"/>
            <a:ext cx="993232" cy="613938"/>
            <a:chOff x="280819" y="2738751"/>
            <a:chExt cx="1092556" cy="742865"/>
          </a:xfrm>
        </p:grpSpPr>
        <p:sp>
          <p:nvSpPr>
            <p:cNvPr id="432" name="직사각형 431"/>
            <p:cNvSpPr/>
            <p:nvPr/>
          </p:nvSpPr>
          <p:spPr>
            <a:xfrm>
              <a:off x="280819" y="2738752"/>
              <a:ext cx="1045973" cy="7016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endPara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33" name="TextBox 432"/>
            <p:cNvSpPr txBox="1"/>
            <p:nvPr/>
          </p:nvSpPr>
          <p:spPr>
            <a:xfrm>
              <a:off x="522815" y="2738751"/>
              <a:ext cx="527580" cy="2979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Total</a:t>
              </a:r>
              <a:endPara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34" name="TextBox 433"/>
            <p:cNvSpPr txBox="1"/>
            <p:nvPr/>
          </p:nvSpPr>
          <p:spPr>
            <a:xfrm>
              <a:off x="979806" y="3202309"/>
              <a:ext cx="393569" cy="2793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err="1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yds</a:t>
              </a:r>
              <a:endPara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35" name="직사각형 434"/>
            <p:cNvSpPr/>
            <p:nvPr/>
          </p:nvSpPr>
          <p:spPr>
            <a:xfrm>
              <a:off x="389987" y="2922569"/>
              <a:ext cx="844976" cy="4841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112.6</a:t>
              </a:r>
              <a:endPara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436" name="직선 연결선 435"/>
            <p:cNvCxnSpPr/>
            <p:nvPr/>
          </p:nvCxnSpPr>
          <p:spPr>
            <a:xfrm>
              <a:off x="314144" y="2984046"/>
              <a:ext cx="1000919" cy="0"/>
            </a:xfrm>
            <a:prstGeom prst="line">
              <a:avLst/>
            </a:prstGeom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직사각형 15"/>
          <p:cNvSpPr/>
          <p:nvPr/>
        </p:nvSpPr>
        <p:spPr>
          <a:xfrm>
            <a:off x="7432461" y="3395050"/>
            <a:ext cx="111765" cy="13074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▲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4" name="TextBox 453"/>
          <p:cNvSpPr txBox="1"/>
          <p:nvPr/>
        </p:nvSpPr>
        <p:spPr>
          <a:xfrm>
            <a:off x="7045809" y="1041634"/>
            <a:ext cx="60946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온라인모드</a:t>
            </a:r>
          </a:p>
        </p:txBody>
      </p:sp>
      <p:pic>
        <p:nvPicPr>
          <p:cNvPr id="455" name="그림 45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59203" y="958824"/>
            <a:ext cx="276225" cy="295275"/>
          </a:xfrm>
          <a:prstGeom prst="rect">
            <a:avLst/>
          </a:prstGeom>
        </p:spPr>
      </p:pic>
      <p:grpSp>
        <p:nvGrpSpPr>
          <p:cNvPr id="134" name="그룹 112"/>
          <p:cNvGrpSpPr>
            <a:grpSpLocks/>
          </p:cNvGrpSpPr>
          <p:nvPr/>
        </p:nvGrpSpPr>
        <p:grpSpPr bwMode="auto">
          <a:xfrm>
            <a:off x="6538782" y="1603555"/>
            <a:ext cx="156169" cy="156165"/>
            <a:chOff x="2424071" y="2181577"/>
            <a:chExt cx="142642" cy="142642"/>
          </a:xfrm>
        </p:grpSpPr>
        <p:sp>
          <p:nvSpPr>
            <p:cNvPr id="135" name="타원 272"/>
            <p:cNvSpPr>
              <a:spLocks noChangeArrowheads="1"/>
            </p:cNvSpPr>
            <p:nvPr/>
          </p:nvSpPr>
          <p:spPr bwMode="auto">
            <a:xfrm rot="5400000">
              <a:off x="2459627" y="2217297"/>
              <a:ext cx="71438" cy="71438"/>
            </a:xfrm>
            <a:prstGeom prst="ellipse">
              <a:avLst/>
            </a:prstGeom>
            <a:solidFill>
              <a:srgbClr val="FF0000"/>
            </a:solidFill>
            <a:ln w="12700" algn="ctr">
              <a:solidFill>
                <a:srgbClr val="FF0000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>
                <a:spcBef>
                  <a:spcPct val="50000"/>
                </a:spcBef>
              </a:pPr>
              <a:endParaRPr kumimoji="0" lang="ko-KR" altLang="en-US" sz="1000">
                <a:ea typeface="맑은 고딕" pitchFamily="50" charset="-127"/>
              </a:endParaRPr>
            </a:p>
          </p:txBody>
        </p:sp>
        <p:sp>
          <p:nvSpPr>
            <p:cNvPr id="136" name="타원 271"/>
            <p:cNvSpPr>
              <a:spLocks noChangeArrowheads="1"/>
            </p:cNvSpPr>
            <p:nvPr/>
          </p:nvSpPr>
          <p:spPr bwMode="auto">
            <a:xfrm rot="5400000">
              <a:off x="2424071" y="2181577"/>
              <a:ext cx="142642" cy="142642"/>
            </a:xfrm>
            <a:prstGeom prst="ellipse">
              <a:avLst/>
            </a:prstGeom>
            <a:solidFill>
              <a:srgbClr val="FF0000">
                <a:alpha val="27058"/>
              </a:srgbClr>
            </a:solidFill>
            <a:ln w="12700" algn="ctr">
              <a:solidFill>
                <a:srgbClr val="FF0000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>
                <a:spcBef>
                  <a:spcPct val="50000"/>
                </a:spcBef>
              </a:pPr>
              <a:endParaRPr kumimoji="0" lang="ko-KR" altLang="en-US" sz="1000">
                <a:ea typeface="맑은 고딕" pitchFamily="50" charset="-127"/>
              </a:endParaRPr>
            </a:p>
          </p:txBody>
        </p:sp>
      </p:grpSp>
      <p:grpSp>
        <p:nvGrpSpPr>
          <p:cNvPr id="140" name="그룹 139"/>
          <p:cNvGrpSpPr/>
          <p:nvPr/>
        </p:nvGrpSpPr>
        <p:grpSpPr>
          <a:xfrm rot="5400000">
            <a:off x="2784455" y="1699716"/>
            <a:ext cx="236140" cy="90898"/>
            <a:chOff x="681507" y="4301034"/>
            <a:chExt cx="641106" cy="271462"/>
          </a:xfrm>
        </p:grpSpPr>
        <p:sp>
          <p:nvSpPr>
            <p:cNvPr id="141" name="타원 140"/>
            <p:cNvSpPr/>
            <p:nvPr/>
          </p:nvSpPr>
          <p:spPr>
            <a:xfrm>
              <a:off x="681507" y="4301034"/>
              <a:ext cx="273050" cy="271462"/>
            </a:xfrm>
            <a:prstGeom prst="ellipse">
              <a:avLst/>
            </a:prstGeom>
            <a:gradFill>
              <a:gsLst>
                <a:gs pos="0">
                  <a:srgbClr val="F5640B">
                    <a:alpha val="49804"/>
                  </a:srgbClr>
                </a:gs>
                <a:gs pos="95000">
                  <a:srgbClr val="FF0000"/>
                </a:gs>
              </a:gsLst>
              <a:path path="circle">
                <a:fillToRect l="50000" t="50000" r="50000" b="50000"/>
              </a:path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 baseline="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cxnSp>
          <p:nvCxnSpPr>
            <p:cNvPr id="142" name="직선 화살표 연결선 141"/>
            <p:cNvCxnSpPr>
              <a:stCxn id="141" idx="6"/>
            </p:cNvCxnSpPr>
            <p:nvPr/>
          </p:nvCxnSpPr>
          <p:spPr>
            <a:xfrm rot="16200000">
              <a:off x="1136904" y="4251056"/>
              <a:ext cx="3363" cy="368054"/>
            </a:xfrm>
            <a:prstGeom prst="straightConnector1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tailEnd type="arrow"/>
            </a:ln>
            <a:effectLst/>
          </p:spPr>
        </p:cxnSp>
      </p:grpSp>
      <p:sp>
        <p:nvSpPr>
          <p:cNvPr id="149" name="모서리가 둥근 직사각형 148"/>
          <p:cNvSpPr/>
          <p:nvPr/>
        </p:nvSpPr>
        <p:spPr>
          <a:xfrm>
            <a:off x="3438601" y="5975405"/>
            <a:ext cx="954699" cy="249220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Next</a:t>
            </a:r>
            <a:endParaRPr lang="ko-KR" altLang="en-US" sz="800" dirty="0"/>
          </a:p>
        </p:txBody>
      </p:sp>
      <p:grpSp>
        <p:nvGrpSpPr>
          <p:cNvPr id="150" name="그룹 112"/>
          <p:cNvGrpSpPr>
            <a:grpSpLocks/>
          </p:cNvGrpSpPr>
          <p:nvPr/>
        </p:nvGrpSpPr>
        <p:grpSpPr bwMode="auto">
          <a:xfrm>
            <a:off x="3194590" y="6021932"/>
            <a:ext cx="156169" cy="156165"/>
            <a:chOff x="2424071" y="2181577"/>
            <a:chExt cx="142642" cy="142642"/>
          </a:xfrm>
        </p:grpSpPr>
        <p:sp>
          <p:nvSpPr>
            <p:cNvPr id="151" name="타원 272"/>
            <p:cNvSpPr>
              <a:spLocks noChangeArrowheads="1"/>
            </p:cNvSpPr>
            <p:nvPr/>
          </p:nvSpPr>
          <p:spPr bwMode="auto">
            <a:xfrm rot="5400000">
              <a:off x="2459627" y="2217297"/>
              <a:ext cx="71438" cy="71438"/>
            </a:xfrm>
            <a:prstGeom prst="ellipse">
              <a:avLst/>
            </a:prstGeom>
            <a:solidFill>
              <a:srgbClr val="FF0000"/>
            </a:solidFill>
            <a:ln w="12700" algn="ctr">
              <a:solidFill>
                <a:srgbClr val="FF0000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>
                <a:spcBef>
                  <a:spcPct val="50000"/>
                </a:spcBef>
              </a:pPr>
              <a:endParaRPr kumimoji="0" lang="ko-KR" altLang="en-US" sz="1000">
                <a:ea typeface="맑은 고딕" pitchFamily="50" charset="-127"/>
              </a:endParaRPr>
            </a:p>
          </p:txBody>
        </p:sp>
        <p:sp>
          <p:nvSpPr>
            <p:cNvPr id="152" name="타원 271"/>
            <p:cNvSpPr>
              <a:spLocks noChangeArrowheads="1"/>
            </p:cNvSpPr>
            <p:nvPr/>
          </p:nvSpPr>
          <p:spPr bwMode="auto">
            <a:xfrm rot="5400000">
              <a:off x="2424071" y="2181577"/>
              <a:ext cx="142642" cy="142642"/>
            </a:xfrm>
            <a:prstGeom prst="ellipse">
              <a:avLst/>
            </a:prstGeom>
            <a:solidFill>
              <a:srgbClr val="FF0000">
                <a:alpha val="27058"/>
              </a:srgbClr>
            </a:solidFill>
            <a:ln w="12700" algn="ctr">
              <a:solidFill>
                <a:srgbClr val="FF0000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>
                <a:spcBef>
                  <a:spcPct val="50000"/>
                </a:spcBef>
              </a:pPr>
              <a:endParaRPr kumimoji="0" lang="ko-KR" altLang="en-US" sz="1000">
                <a:ea typeface="맑은 고딕" pitchFamily="50" charset="-127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440040" y="5183688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웨지</a:t>
            </a:r>
            <a:endParaRPr lang="en-US" altLang="ko-KR" sz="9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#1</a:t>
            </a:r>
            <a:endParaRPr lang="ko-KR" altLang="en-US" sz="900" b="1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421394" y="4352382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웨지</a:t>
            </a:r>
            <a:endParaRPr lang="en-US" altLang="ko-KR" sz="9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#21</a:t>
            </a:r>
            <a:endParaRPr lang="ko-KR" altLang="en-US" sz="900" b="1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46" name="표 1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0591039"/>
              </p:ext>
            </p:extLst>
          </p:nvPr>
        </p:nvGraphicFramePr>
        <p:xfrm>
          <a:off x="4064319" y="3451241"/>
          <a:ext cx="3259669" cy="7416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65667"/>
                <a:gridCol w="465667"/>
                <a:gridCol w="465667"/>
                <a:gridCol w="465667"/>
                <a:gridCol w="465667"/>
                <a:gridCol w="465667"/>
                <a:gridCol w="46566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Face to </a:t>
                      </a:r>
                      <a:r>
                        <a:rPr lang="en-US" altLang="ko-KR" sz="7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Path(</a:t>
                      </a:r>
                      <a:r>
                        <a:rPr lang="en-US" altLang="ko-KR" sz="7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deg</a:t>
                      </a:r>
                      <a:r>
                        <a:rPr lang="en-US" altLang="ko-KR" sz="7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7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Attack</a:t>
                      </a:r>
                      <a:r>
                        <a:rPr lang="en-US" altLang="ko-KR" sz="7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7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Angle(</a:t>
                      </a:r>
                      <a:r>
                        <a:rPr lang="en-US" altLang="ko-KR" sz="700" baseline="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deg</a:t>
                      </a:r>
                      <a:r>
                        <a:rPr lang="en-US" altLang="ko-KR" sz="7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7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Swing </a:t>
                      </a:r>
                      <a:r>
                        <a:rPr lang="en-US" altLang="ko-KR" sz="7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Plane(</a:t>
                      </a:r>
                      <a:r>
                        <a:rPr lang="en-US" altLang="ko-KR" sz="7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deg</a:t>
                      </a:r>
                      <a:r>
                        <a:rPr lang="en-US" altLang="ko-KR" sz="7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7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Landing </a:t>
                      </a:r>
                      <a:r>
                        <a:rPr lang="en-US" altLang="ko-KR" sz="7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Angle(</a:t>
                      </a:r>
                      <a:r>
                        <a:rPr lang="en-US" altLang="ko-KR" sz="7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deg</a:t>
                      </a:r>
                      <a:r>
                        <a:rPr lang="en-US" altLang="ko-KR" sz="7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7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Carry (m)</a:t>
                      </a:r>
                      <a:endParaRPr lang="ko-KR" altLang="en-US" sz="7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Total(m)</a:t>
                      </a:r>
                      <a:endParaRPr lang="ko-KR" altLang="en-US" sz="7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-4.3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-5.2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99.9 </a:t>
                      </a:r>
                      <a:endParaRPr lang="ko-KR" altLang="en-US" sz="9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15.9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90.4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112.6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7" name="표 1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7241743"/>
              </p:ext>
            </p:extLst>
          </p:nvPr>
        </p:nvGraphicFramePr>
        <p:xfrm>
          <a:off x="810540" y="3452016"/>
          <a:ext cx="3259669" cy="7416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656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6566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6566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6566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6566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46566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465667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Club</a:t>
                      </a:r>
                    </a:p>
                    <a:p>
                      <a:pPr algn="ctr" latinLnBrk="1"/>
                      <a:r>
                        <a:rPr lang="en-US" altLang="ko-KR" sz="7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Speed(</a:t>
                      </a:r>
                      <a:r>
                        <a:rPr lang="ko-KR" altLang="en-US" sz="70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㎧</a:t>
                      </a:r>
                      <a:r>
                        <a:rPr lang="en-US" altLang="ko-KR" sz="7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7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Ball</a:t>
                      </a:r>
                    </a:p>
                    <a:p>
                      <a:pPr algn="ctr" latinLnBrk="1"/>
                      <a:r>
                        <a:rPr lang="en-US" altLang="ko-KR" sz="7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Speed(</a:t>
                      </a:r>
                      <a:r>
                        <a:rPr lang="ko-KR" altLang="en-US" sz="70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㎧</a:t>
                      </a:r>
                      <a:r>
                        <a:rPr lang="en-US" altLang="ko-KR" sz="7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7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Launch </a:t>
                      </a:r>
                      <a:r>
                        <a:rPr lang="en-US" altLang="ko-KR" sz="7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Angle(</a:t>
                      </a:r>
                      <a:r>
                        <a:rPr lang="en-US" altLang="ko-KR" sz="7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deg</a:t>
                      </a:r>
                      <a:r>
                        <a:rPr lang="en-US" altLang="ko-KR" sz="7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7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Spin Rate(rpm)</a:t>
                      </a:r>
                      <a:endParaRPr lang="ko-KR" altLang="en-US" sz="7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Smash</a:t>
                      </a:r>
                    </a:p>
                    <a:p>
                      <a:pPr algn="ctr" latinLnBrk="1"/>
                      <a:r>
                        <a:rPr lang="en-US" altLang="ko-KR" sz="7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Facter</a:t>
                      </a:r>
                      <a:endParaRPr lang="ko-KR" altLang="en-US" sz="7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Club</a:t>
                      </a:r>
                    </a:p>
                    <a:p>
                      <a:pPr algn="ctr" latinLnBrk="1"/>
                      <a:r>
                        <a:rPr lang="en-US" altLang="ko-KR" sz="7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Path(</a:t>
                      </a:r>
                      <a:r>
                        <a:rPr lang="en-US" altLang="ko-KR" sz="7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deg</a:t>
                      </a:r>
                      <a:r>
                        <a:rPr lang="en-US" altLang="ko-KR" sz="7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7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Face</a:t>
                      </a:r>
                    </a:p>
                    <a:p>
                      <a:pPr algn="ctr" latinLnBrk="1"/>
                      <a:r>
                        <a:rPr lang="en-US" altLang="ko-KR" sz="7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Angle(</a:t>
                      </a:r>
                      <a:r>
                        <a:rPr lang="en-US" altLang="ko-KR" sz="7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deg</a:t>
                      </a:r>
                      <a:r>
                        <a:rPr lang="en-US" altLang="ko-KR" sz="7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7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60.9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83.9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15.6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4504</a:t>
                      </a:r>
                    </a:p>
                  </a:txBody>
                  <a:tcPr marL="0" marR="0" marT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1.33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63.0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0.0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1" name="표 1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913918"/>
              </p:ext>
            </p:extLst>
          </p:nvPr>
        </p:nvGraphicFramePr>
        <p:xfrm>
          <a:off x="4064238" y="4230475"/>
          <a:ext cx="3259669" cy="7416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65667"/>
                <a:gridCol w="465667"/>
                <a:gridCol w="465667"/>
                <a:gridCol w="465667"/>
                <a:gridCol w="465667"/>
                <a:gridCol w="465667"/>
                <a:gridCol w="46566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Face to </a:t>
                      </a:r>
                      <a:r>
                        <a:rPr lang="en-US" altLang="ko-KR" sz="7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Path(</a:t>
                      </a:r>
                      <a:r>
                        <a:rPr lang="en-US" altLang="ko-KR" sz="7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deg</a:t>
                      </a:r>
                      <a:r>
                        <a:rPr lang="en-US" altLang="ko-KR" sz="7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7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Attack</a:t>
                      </a:r>
                      <a:r>
                        <a:rPr lang="en-US" altLang="ko-KR" sz="7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7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Angle(</a:t>
                      </a:r>
                      <a:r>
                        <a:rPr lang="en-US" altLang="ko-KR" sz="700" baseline="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deg</a:t>
                      </a:r>
                      <a:r>
                        <a:rPr lang="en-US" altLang="ko-KR" sz="7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7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Swing </a:t>
                      </a:r>
                      <a:r>
                        <a:rPr lang="en-US" altLang="ko-KR" sz="7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Plane(</a:t>
                      </a:r>
                      <a:r>
                        <a:rPr lang="en-US" altLang="ko-KR" sz="7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deg</a:t>
                      </a:r>
                      <a:r>
                        <a:rPr lang="en-US" altLang="ko-KR" sz="7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7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Landing </a:t>
                      </a:r>
                      <a:r>
                        <a:rPr lang="en-US" altLang="ko-KR" sz="7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Angle(</a:t>
                      </a:r>
                      <a:r>
                        <a:rPr lang="en-US" altLang="ko-KR" sz="7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deg</a:t>
                      </a:r>
                      <a:r>
                        <a:rPr lang="en-US" altLang="ko-KR" sz="7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7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Carry (m)</a:t>
                      </a:r>
                      <a:endParaRPr lang="ko-KR" altLang="en-US" sz="7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Total(m)</a:t>
                      </a:r>
                      <a:endParaRPr lang="ko-KR" altLang="en-US" sz="7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-4.3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-5.2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99.9 </a:t>
                      </a:r>
                      <a:endParaRPr lang="ko-KR" altLang="en-US" sz="9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15.9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90.4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112.6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2" name="표 1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889172"/>
              </p:ext>
            </p:extLst>
          </p:nvPr>
        </p:nvGraphicFramePr>
        <p:xfrm>
          <a:off x="810459" y="4231250"/>
          <a:ext cx="3259669" cy="7416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656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6566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6566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6566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6566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46566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465667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Club</a:t>
                      </a:r>
                    </a:p>
                    <a:p>
                      <a:pPr algn="ctr" latinLnBrk="1"/>
                      <a:r>
                        <a:rPr lang="en-US" altLang="ko-KR" sz="7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Speed(</a:t>
                      </a:r>
                      <a:r>
                        <a:rPr lang="ko-KR" altLang="en-US" sz="70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㎧</a:t>
                      </a:r>
                      <a:r>
                        <a:rPr lang="en-US" altLang="ko-KR" sz="7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7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Ball</a:t>
                      </a:r>
                    </a:p>
                    <a:p>
                      <a:pPr algn="ctr" latinLnBrk="1"/>
                      <a:r>
                        <a:rPr lang="en-US" altLang="ko-KR" sz="7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Speed(</a:t>
                      </a:r>
                      <a:r>
                        <a:rPr lang="ko-KR" altLang="en-US" sz="70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㎧</a:t>
                      </a:r>
                      <a:r>
                        <a:rPr lang="en-US" altLang="ko-KR" sz="7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7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Launch </a:t>
                      </a:r>
                      <a:r>
                        <a:rPr lang="en-US" altLang="ko-KR" sz="7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Angle(</a:t>
                      </a:r>
                      <a:r>
                        <a:rPr lang="en-US" altLang="ko-KR" sz="7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deg</a:t>
                      </a:r>
                      <a:r>
                        <a:rPr lang="en-US" altLang="ko-KR" sz="7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7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Spin Rate(rpm)</a:t>
                      </a:r>
                      <a:endParaRPr lang="ko-KR" altLang="en-US" sz="7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Smash</a:t>
                      </a:r>
                    </a:p>
                    <a:p>
                      <a:pPr algn="ctr" latinLnBrk="1"/>
                      <a:r>
                        <a:rPr lang="en-US" altLang="ko-KR" sz="7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Facter</a:t>
                      </a:r>
                      <a:endParaRPr lang="ko-KR" altLang="en-US" sz="7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Club</a:t>
                      </a:r>
                    </a:p>
                    <a:p>
                      <a:pPr algn="ctr" latinLnBrk="1"/>
                      <a:r>
                        <a:rPr lang="en-US" altLang="ko-KR" sz="7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Path(</a:t>
                      </a:r>
                      <a:r>
                        <a:rPr lang="en-US" altLang="ko-KR" sz="7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deg</a:t>
                      </a:r>
                      <a:r>
                        <a:rPr lang="en-US" altLang="ko-KR" sz="7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7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Face</a:t>
                      </a:r>
                    </a:p>
                    <a:p>
                      <a:pPr algn="ctr" latinLnBrk="1"/>
                      <a:r>
                        <a:rPr lang="en-US" altLang="ko-KR" sz="7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Angle(</a:t>
                      </a:r>
                      <a:r>
                        <a:rPr lang="en-US" altLang="ko-KR" sz="7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deg</a:t>
                      </a:r>
                      <a:r>
                        <a:rPr lang="en-US" altLang="ko-KR" sz="7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7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60.9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83.9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15.6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4504</a:t>
                      </a:r>
                    </a:p>
                  </a:txBody>
                  <a:tcPr marL="0" marR="0" marT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1.33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63.0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0.0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3" name="표 1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2421566"/>
              </p:ext>
            </p:extLst>
          </p:nvPr>
        </p:nvGraphicFramePr>
        <p:xfrm>
          <a:off x="4069458" y="5069243"/>
          <a:ext cx="3259669" cy="7416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65667"/>
                <a:gridCol w="465667"/>
                <a:gridCol w="465667"/>
                <a:gridCol w="465667"/>
                <a:gridCol w="465667"/>
                <a:gridCol w="465667"/>
                <a:gridCol w="46566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Face to </a:t>
                      </a:r>
                      <a:r>
                        <a:rPr lang="en-US" altLang="ko-KR" sz="7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Path(</a:t>
                      </a:r>
                      <a:r>
                        <a:rPr lang="en-US" altLang="ko-KR" sz="7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deg</a:t>
                      </a:r>
                      <a:r>
                        <a:rPr lang="en-US" altLang="ko-KR" sz="7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7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Attack</a:t>
                      </a:r>
                      <a:r>
                        <a:rPr lang="en-US" altLang="ko-KR" sz="7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7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Angle(</a:t>
                      </a:r>
                      <a:r>
                        <a:rPr lang="en-US" altLang="ko-KR" sz="700" baseline="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deg</a:t>
                      </a:r>
                      <a:r>
                        <a:rPr lang="en-US" altLang="ko-KR" sz="7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7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Swing </a:t>
                      </a:r>
                      <a:r>
                        <a:rPr lang="en-US" altLang="ko-KR" sz="7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Plane(</a:t>
                      </a:r>
                      <a:r>
                        <a:rPr lang="en-US" altLang="ko-KR" sz="7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deg</a:t>
                      </a:r>
                      <a:r>
                        <a:rPr lang="en-US" altLang="ko-KR" sz="7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7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Landing </a:t>
                      </a:r>
                      <a:r>
                        <a:rPr lang="en-US" altLang="ko-KR" sz="7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Angle(</a:t>
                      </a:r>
                      <a:r>
                        <a:rPr lang="en-US" altLang="ko-KR" sz="7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deg</a:t>
                      </a:r>
                      <a:r>
                        <a:rPr lang="en-US" altLang="ko-KR" sz="7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7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Carry (m)</a:t>
                      </a:r>
                      <a:endParaRPr lang="ko-KR" altLang="en-US" sz="7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Total(m)</a:t>
                      </a:r>
                      <a:endParaRPr lang="ko-KR" altLang="en-US" sz="7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-4.3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-5.2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99.9 </a:t>
                      </a:r>
                      <a:endParaRPr lang="ko-KR" altLang="en-US" sz="9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15.9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90.4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112.6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4" name="표 1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6402921"/>
              </p:ext>
            </p:extLst>
          </p:nvPr>
        </p:nvGraphicFramePr>
        <p:xfrm>
          <a:off x="815679" y="5070018"/>
          <a:ext cx="3259669" cy="7416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656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6566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6566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6566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6566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46566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465667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Club</a:t>
                      </a:r>
                    </a:p>
                    <a:p>
                      <a:pPr algn="ctr" latinLnBrk="1"/>
                      <a:r>
                        <a:rPr lang="en-US" altLang="ko-KR" sz="7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Speed(</a:t>
                      </a:r>
                      <a:r>
                        <a:rPr lang="ko-KR" altLang="en-US" sz="70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㎧</a:t>
                      </a:r>
                      <a:r>
                        <a:rPr lang="en-US" altLang="ko-KR" sz="7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7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Ball</a:t>
                      </a:r>
                    </a:p>
                    <a:p>
                      <a:pPr algn="ctr" latinLnBrk="1"/>
                      <a:r>
                        <a:rPr lang="en-US" altLang="ko-KR" sz="7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Speed(</a:t>
                      </a:r>
                      <a:r>
                        <a:rPr lang="ko-KR" altLang="en-US" sz="70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㎧</a:t>
                      </a:r>
                      <a:r>
                        <a:rPr lang="en-US" altLang="ko-KR" sz="7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7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Launch </a:t>
                      </a:r>
                      <a:r>
                        <a:rPr lang="en-US" altLang="ko-KR" sz="7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Angle(</a:t>
                      </a:r>
                      <a:r>
                        <a:rPr lang="en-US" altLang="ko-KR" sz="7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deg</a:t>
                      </a:r>
                      <a:r>
                        <a:rPr lang="en-US" altLang="ko-KR" sz="7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7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Spin Rate(rpm)</a:t>
                      </a:r>
                      <a:endParaRPr lang="ko-KR" altLang="en-US" sz="7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Smash</a:t>
                      </a:r>
                    </a:p>
                    <a:p>
                      <a:pPr algn="ctr" latinLnBrk="1"/>
                      <a:r>
                        <a:rPr lang="en-US" altLang="ko-KR" sz="7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Facter</a:t>
                      </a:r>
                      <a:endParaRPr lang="ko-KR" altLang="en-US" sz="7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Club</a:t>
                      </a:r>
                    </a:p>
                    <a:p>
                      <a:pPr algn="ctr" latinLnBrk="1"/>
                      <a:r>
                        <a:rPr lang="en-US" altLang="ko-KR" sz="7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Path(</a:t>
                      </a:r>
                      <a:r>
                        <a:rPr lang="en-US" altLang="ko-KR" sz="7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deg</a:t>
                      </a:r>
                      <a:r>
                        <a:rPr lang="en-US" altLang="ko-KR" sz="7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7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Face</a:t>
                      </a:r>
                    </a:p>
                    <a:p>
                      <a:pPr algn="ctr" latinLnBrk="1"/>
                      <a:r>
                        <a:rPr lang="en-US" altLang="ko-KR" sz="7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Angle(</a:t>
                      </a:r>
                      <a:r>
                        <a:rPr lang="en-US" altLang="ko-KR" sz="7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deg</a:t>
                      </a:r>
                      <a:r>
                        <a:rPr lang="en-US" altLang="ko-KR" sz="7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7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60.9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83.9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15.6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4504</a:t>
                      </a:r>
                    </a:p>
                  </a:txBody>
                  <a:tcPr marL="0" marR="0" marT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1.33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63.0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0.0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3" name="직사각형 142"/>
          <p:cNvSpPr/>
          <p:nvPr/>
        </p:nvSpPr>
        <p:spPr>
          <a:xfrm>
            <a:off x="227353" y="1592468"/>
            <a:ext cx="176851" cy="19077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1</a:t>
            </a:r>
            <a:endParaRPr lang="ko-KR" altLang="en-US" sz="1400" b="1"/>
          </a:p>
        </p:txBody>
      </p:sp>
      <p:sp>
        <p:nvSpPr>
          <p:cNvPr id="144" name="직사각형 143"/>
          <p:cNvSpPr/>
          <p:nvPr/>
        </p:nvSpPr>
        <p:spPr>
          <a:xfrm>
            <a:off x="234191" y="1916410"/>
            <a:ext cx="176851" cy="19077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2</a:t>
            </a:r>
            <a:endParaRPr lang="ko-KR" altLang="en-US" sz="1400" b="1"/>
          </a:p>
        </p:txBody>
      </p:sp>
      <p:sp>
        <p:nvSpPr>
          <p:cNvPr id="148" name="직사각형 147"/>
          <p:cNvSpPr/>
          <p:nvPr/>
        </p:nvSpPr>
        <p:spPr>
          <a:xfrm>
            <a:off x="226645" y="3302756"/>
            <a:ext cx="176851" cy="19077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3</a:t>
            </a:r>
            <a:endParaRPr lang="ko-KR" altLang="en-US" sz="1400" b="1"/>
          </a:p>
        </p:txBody>
      </p:sp>
      <p:sp>
        <p:nvSpPr>
          <p:cNvPr id="159" name="직사각형 158"/>
          <p:cNvSpPr/>
          <p:nvPr/>
        </p:nvSpPr>
        <p:spPr>
          <a:xfrm>
            <a:off x="6582431" y="2117528"/>
            <a:ext cx="176851" cy="19077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5</a:t>
            </a:r>
            <a:endParaRPr lang="ko-KR" altLang="en-US" sz="1400" b="1"/>
          </a:p>
        </p:txBody>
      </p:sp>
      <p:sp>
        <p:nvSpPr>
          <p:cNvPr id="6" name="TextBox 5"/>
          <p:cNvSpPr txBox="1"/>
          <p:nvPr/>
        </p:nvSpPr>
        <p:spPr>
          <a:xfrm>
            <a:off x="9737928" y="5785203"/>
            <a:ext cx="6703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m, mph</a:t>
            </a:r>
          </a:p>
          <a:p>
            <a:r>
              <a:rPr lang="en-US" altLang="ko-KR" sz="9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yds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mph</a:t>
            </a:r>
          </a:p>
          <a:p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m, m/s</a:t>
            </a:r>
          </a:p>
          <a:p>
            <a:r>
              <a:rPr lang="en-US" altLang="ko-KR" sz="9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yds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m/s</a:t>
            </a:r>
            <a:endParaRPr lang="ko-KR" altLang="en-US" sz="9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33" name="그룹 132"/>
          <p:cNvGrpSpPr/>
          <p:nvPr/>
        </p:nvGrpSpPr>
        <p:grpSpPr>
          <a:xfrm>
            <a:off x="6785061" y="2408346"/>
            <a:ext cx="145404" cy="45719"/>
            <a:chOff x="-693581" y="2391764"/>
            <a:chExt cx="183202" cy="45720"/>
          </a:xfrm>
        </p:grpSpPr>
        <p:cxnSp>
          <p:nvCxnSpPr>
            <p:cNvPr id="137" name="직선 화살표 연결선 136"/>
            <p:cNvCxnSpPr/>
            <p:nvPr/>
          </p:nvCxnSpPr>
          <p:spPr>
            <a:xfrm>
              <a:off x="-648747" y="2391764"/>
              <a:ext cx="108775" cy="0"/>
            </a:xfrm>
            <a:prstGeom prst="straightConnector1">
              <a:avLst/>
            </a:prstGeom>
            <a:ln>
              <a:headEnd type="none" w="sm" len="sm"/>
              <a:tailEnd type="arrow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8" name="직선 화살표 연결선 137"/>
            <p:cNvCxnSpPr/>
            <p:nvPr/>
          </p:nvCxnSpPr>
          <p:spPr>
            <a:xfrm flipH="1">
              <a:off x="-651610" y="2437484"/>
              <a:ext cx="114500" cy="0"/>
            </a:xfrm>
            <a:prstGeom prst="straightConnector1">
              <a:avLst/>
            </a:prstGeom>
            <a:ln>
              <a:headEnd type="none" w="sm" len="sm"/>
              <a:tailEnd type="arrow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9" name="직사각형 138"/>
            <p:cNvSpPr/>
            <p:nvPr/>
          </p:nvSpPr>
          <p:spPr>
            <a:xfrm>
              <a:off x="-693581" y="2401476"/>
              <a:ext cx="183202" cy="3330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6" name="TextBox 155"/>
          <p:cNvSpPr txBox="1"/>
          <p:nvPr/>
        </p:nvSpPr>
        <p:spPr>
          <a:xfrm>
            <a:off x="6851117" y="2310880"/>
            <a:ext cx="62068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단위변환</a:t>
            </a:r>
          </a:p>
        </p:txBody>
      </p:sp>
      <p:grpSp>
        <p:nvGrpSpPr>
          <p:cNvPr id="167" name="그룹 112"/>
          <p:cNvGrpSpPr>
            <a:grpSpLocks/>
          </p:cNvGrpSpPr>
          <p:nvPr/>
        </p:nvGrpSpPr>
        <p:grpSpPr bwMode="auto">
          <a:xfrm>
            <a:off x="6602123" y="2352400"/>
            <a:ext cx="156169" cy="156165"/>
            <a:chOff x="2424071" y="2181577"/>
            <a:chExt cx="142642" cy="142642"/>
          </a:xfrm>
        </p:grpSpPr>
        <p:sp>
          <p:nvSpPr>
            <p:cNvPr id="168" name="타원 272"/>
            <p:cNvSpPr>
              <a:spLocks noChangeArrowheads="1"/>
            </p:cNvSpPr>
            <p:nvPr/>
          </p:nvSpPr>
          <p:spPr bwMode="auto">
            <a:xfrm rot="5400000">
              <a:off x="2459627" y="2217297"/>
              <a:ext cx="71438" cy="71438"/>
            </a:xfrm>
            <a:prstGeom prst="ellipse">
              <a:avLst/>
            </a:prstGeom>
            <a:solidFill>
              <a:srgbClr val="FF0000"/>
            </a:solidFill>
            <a:ln w="12700" algn="ctr">
              <a:solidFill>
                <a:srgbClr val="FF0000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>
                <a:spcBef>
                  <a:spcPct val="50000"/>
                </a:spcBef>
              </a:pPr>
              <a:endParaRPr kumimoji="0" lang="ko-KR" altLang="en-US" sz="1000">
                <a:ea typeface="맑은 고딕" pitchFamily="50" charset="-127"/>
              </a:endParaRPr>
            </a:p>
          </p:txBody>
        </p:sp>
        <p:sp>
          <p:nvSpPr>
            <p:cNvPr id="169" name="타원 271"/>
            <p:cNvSpPr>
              <a:spLocks noChangeArrowheads="1"/>
            </p:cNvSpPr>
            <p:nvPr/>
          </p:nvSpPr>
          <p:spPr bwMode="auto">
            <a:xfrm rot="5400000">
              <a:off x="2424071" y="2181577"/>
              <a:ext cx="142642" cy="142642"/>
            </a:xfrm>
            <a:prstGeom prst="ellipse">
              <a:avLst/>
            </a:prstGeom>
            <a:solidFill>
              <a:srgbClr val="FF0000">
                <a:alpha val="27058"/>
              </a:srgbClr>
            </a:solidFill>
            <a:ln w="12700" algn="ctr">
              <a:solidFill>
                <a:srgbClr val="FF0000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>
                <a:spcBef>
                  <a:spcPct val="50000"/>
                </a:spcBef>
              </a:pPr>
              <a:endParaRPr kumimoji="0" lang="ko-KR" altLang="en-US" sz="1000">
                <a:ea typeface="맑은 고딕" pitchFamily="50" charset="-127"/>
              </a:endParaRPr>
            </a:p>
          </p:txBody>
        </p:sp>
      </p:grpSp>
    </p:spTree>
    <p:controls>
      <mc:AlternateContent xmlns:mc="http://schemas.openxmlformats.org/markup-compatibility/2006">
        <mc:Choice xmlns:v="urn:schemas-microsoft-com:vml" Requires="v">
          <p:control spid="15029" name="OptionButton3" r:id="rId2" imgW="114480" imgH="104760"/>
        </mc:Choice>
        <mc:Fallback>
          <p:control name="OptionButton3" r:id="rId2" imgW="114480" imgH="104760">
            <p:pic>
              <p:nvPicPr>
                <p:cNvPr id="158" name="OptionButton3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22366" y="3862691"/>
                  <a:ext cx="117475" cy="1016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5030" name="OptionButton1" r:id="rId3" imgW="114480" imgH="104760"/>
        </mc:Choice>
        <mc:Fallback>
          <p:control name="OptionButton1" r:id="rId3" imgW="114480" imgH="104760">
            <p:pic>
              <p:nvPicPr>
                <p:cNvPr id="8" name="OptionButton1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24614" y="4678506"/>
                  <a:ext cx="117475" cy="1016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5031" name="OptionButton2" r:id="rId4" imgW="114480" imgH="104760"/>
        </mc:Choice>
        <mc:Fallback>
          <p:control name="OptionButton2" r:id="rId4" imgW="114480" imgH="104760">
            <p:pic>
              <p:nvPicPr>
                <p:cNvPr id="154" name="OptionButton2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50267" y="5500859"/>
                  <a:ext cx="117475" cy="10160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41413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개체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4957782"/>
              </p:ext>
            </p:extLst>
          </p:nvPr>
        </p:nvGraphicFramePr>
        <p:xfrm>
          <a:off x="388785" y="4508293"/>
          <a:ext cx="6965259" cy="513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08" name="워크시트" r:id="rId4" imgW="7362743" imgH="542970" progId="Excel.Sheet.12">
                  <p:embed/>
                </p:oleObj>
              </mc:Choice>
              <mc:Fallback>
                <p:oleObj name="워크시트" r:id="rId4" imgW="7362743" imgH="54297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8785" y="4508293"/>
                        <a:ext cx="6965259" cy="5136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Step 3.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피팅 클럽 정보 입력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드라이버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페어웨이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90252" y="801960"/>
            <a:ext cx="7487555" cy="5496363"/>
          </a:xfrm>
          <a:prstGeom prst="rect">
            <a:avLst/>
          </a:prstGeom>
          <a:noFill/>
          <a:ln w="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90248" y="801961"/>
            <a:ext cx="7487555" cy="17342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/>
              <a:t>SKT                                                                                                                                                 </a:t>
            </a:r>
            <a:r>
              <a:rPr lang="ko-KR" altLang="en-US" sz="800"/>
              <a:t>오후 </a:t>
            </a:r>
            <a:r>
              <a:rPr lang="en-US" altLang="ko-KR" sz="800" dirty="0"/>
              <a:t>12:00                                                                                                                                                  </a:t>
            </a:r>
            <a:endParaRPr lang="ko-KR" altLang="en-US" sz="600"/>
          </a:p>
        </p:txBody>
      </p:sp>
      <p:sp>
        <p:nvSpPr>
          <p:cNvPr id="6" name="직사각형 5"/>
          <p:cNvSpPr/>
          <p:nvPr/>
        </p:nvSpPr>
        <p:spPr>
          <a:xfrm>
            <a:off x="190248" y="976292"/>
            <a:ext cx="7487555" cy="30071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/>
              <a:t>                                                                                                                                          </a:t>
            </a:r>
            <a:endParaRPr lang="ko-KR" altLang="en-US" sz="600"/>
          </a:p>
        </p:txBody>
      </p:sp>
      <p:cxnSp>
        <p:nvCxnSpPr>
          <p:cNvPr id="5" name="직선 연결선 4"/>
          <p:cNvCxnSpPr/>
          <p:nvPr/>
        </p:nvCxnSpPr>
        <p:spPr>
          <a:xfrm>
            <a:off x="191592" y="1285028"/>
            <a:ext cx="7488000" cy="1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4483" b="33908"/>
          <a:stretch/>
        </p:blipFill>
        <p:spPr>
          <a:xfrm>
            <a:off x="3546094" y="1000470"/>
            <a:ext cx="775861" cy="24524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85286" y="1444890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CLUB</a:t>
            </a:r>
            <a:endParaRPr lang="ko-KR" altLang="en-US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81001" y="1745942"/>
            <a:ext cx="2046889" cy="998741"/>
          </a:xfrm>
          <a:prstGeom prst="rect">
            <a:avLst/>
          </a:prstGeom>
          <a:noFill/>
          <a:ln w="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81000" y="2245312"/>
            <a:ext cx="1034331" cy="1707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Model</a:t>
            </a:r>
            <a:endParaRPr lang="ko-KR" altLang="en-US" sz="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393558" y="2245312"/>
            <a:ext cx="1034331" cy="1707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Composition</a:t>
            </a:r>
            <a:endParaRPr lang="ko-KR" altLang="en-US" sz="800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73048" y="2801903"/>
            <a:ext cx="749743" cy="2881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Surefit</a:t>
            </a:r>
            <a:r>
              <a:rPr lang="en-US" altLang="ko-KR" sz="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CG</a:t>
            </a:r>
            <a:endParaRPr lang="ko-KR" altLang="en-US" sz="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122791" y="2801903"/>
            <a:ext cx="1296558" cy="28049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338475" y="1745942"/>
            <a:ext cx="2027525" cy="998741"/>
          </a:xfrm>
          <a:prstGeom prst="rect">
            <a:avLst/>
          </a:prstGeom>
          <a:noFill/>
          <a:ln w="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5338475" y="2245312"/>
            <a:ext cx="1113550" cy="1764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Flex</a:t>
            </a:r>
            <a:endParaRPr lang="ko-KR" altLang="en-US" sz="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253343" y="2245312"/>
            <a:ext cx="1113550" cy="1764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Length</a:t>
            </a:r>
            <a:endParaRPr lang="ko-KR" altLang="en-US" sz="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354173" y="2806261"/>
            <a:ext cx="675842" cy="25496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Grips</a:t>
            </a:r>
            <a:endParaRPr lang="ko-KR" altLang="en-US" sz="9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006366" y="2801903"/>
            <a:ext cx="1359634" cy="25932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선택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90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선택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en-US" altLang="ko-KR" sz="9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96828" y="2453241"/>
            <a:ext cx="4026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선택</a:t>
            </a:r>
            <a:endParaRPr lang="en-US" altLang="ko-KR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705567" y="2453241"/>
            <a:ext cx="4026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선택</a:t>
            </a:r>
            <a:endParaRPr lang="en-US" altLang="ko-KR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687382" y="1968212"/>
            <a:ext cx="4026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선택</a:t>
            </a:r>
            <a:endParaRPr lang="en-US" altLang="ko-KR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692814" y="2453241"/>
            <a:ext cx="4026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선택</a:t>
            </a:r>
            <a:endParaRPr lang="en-US" altLang="ko-KR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590765" y="2453241"/>
            <a:ext cx="4026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선택</a:t>
            </a:r>
            <a:endParaRPr lang="en-US" altLang="ko-KR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604179" y="1968212"/>
            <a:ext cx="4026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선택</a:t>
            </a:r>
            <a:endParaRPr lang="en-US" altLang="ko-KR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76" t="15323" r="35574" b="46269"/>
          <a:stretch/>
        </p:blipFill>
        <p:spPr>
          <a:xfrm>
            <a:off x="2794233" y="1670458"/>
            <a:ext cx="2258548" cy="2278804"/>
          </a:xfrm>
          <a:prstGeom prst="rect">
            <a:avLst/>
          </a:prstGeom>
        </p:spPr>
      </p:pic>
      <p:grpSp>
        <p:nvGrpSpPr>
          <p:cNvPr id="38" name="그룹 37"/>
          <p:cNvGrpSpPr/>
          <p:nvPr/>
        </p:nvGrpSpPr>
        <p:grpSpPr>
          <a:xfrm rot="5400000">
            <a:off x="544711" y="2595450"/>
            <a:ext cx="285729" cy="120986"/>
            <a:chOff x="681507" y="4301034"/>
            <a:chExt cx="641106" cy="271462"/>
          </a:xfrm>
        </p:grpSpPr>
        <p:sp>
          <p:nvSpPr>
            <p:cNvPr id="39" name="타원 38"/>
            <p:cNvSpPr/>
            <p:nvPr/>
          </p:nvSpPr>
          <p:spPr>
            <a:xfrm>
              <a:off x="681507" y="4301034"/>
              <a:ext cx="273050" cy="271462"/>
            </a:xfrm>
            <a:prstGeom prst="ellipse">
              <a:avLst/>
            </a:prstGeom>
            <a:gradFill>
              <a:gsLst>
                <a:gs pos="0">
                  <a:srgbClr val="F5640B">
                    <a:alpha val="49804"/>
                  </a:srgbClr>
                </a:gs>
                <a:gs pos="95000">
                  <a:srgbClr val="FF0000"/>
                </a:gs>
              </a:gsLst>
              <a:path path="circle">
                <a:fillToRect l="50000" t="50000" r="50000" b="50000"/>
              </a:path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 baseline="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cxnSp>
          <p:nvCxnSpPr>
            <p:cNvPr id="40" name="직선 화살표 연결선 39"/>
            <p:cNvCxnSpPr>
              <a:stCxn id="39" idx="6"/>
            </p:cNvCxnSpPr>
            <p:nvPr/>
          </p:nvCxnSpPr>
          <p:spPr>
            <a:xfrm rot="16200000">
              <a:off x="1136904" y="4251056"/>
              <a:ext cx="3363" cy="368054"/>
            </a:xfrm>
            <a:prstGeom prst="straightConnector1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tailEnd type="arrow"/>
            </a:ln>
            <a:effectLst/>
          </p:spPr>
        </p:cxnSp>
      </p:grpSp>
      <p:grpSp>
        <p:nvGrpSpPr>
          <p:cNvPr id="41" name="그룹 40"/>
          <p:cNvGrpSpPr/>
          <p:nvPr/>
        </p:nvGrpSpPr>
        <p:grpSpPr>
          <a:xfrm rot="5400000">
            <a:off x="1521916" y="2595451"/>
            <a:ext cx="285729" cy="120986"/>
            <a:chOff x="681507" y="4301034"/>
            <a:chExt cx="641106" cy="271462"/>
          </a:xfrm>
        </p:grpSpPr>
        <p:sp>
          <p:nvSpPr>
            <p:cNvPr id="42" name="타원 41"/>
            <p:cNvSpPr/>
            <p:nvPr/>
          </p:nvSpPr>
          <p:spPr>
            <a:xfrm>
              <a:off x="681507" y="4301034"/>
              <a:ext cx="273050" cy="271462"/>
            </a:xfrm>
            <a:prstGeom prst="ellipse">
              <a:avLst/>
            </a:prstGeom>
            <a:gradFill>
              <a:gsLst>
                <a:gs pos="0">
                  <a:srgbClr val="F5640B">
                    <a:alpha val="49804"/>
                  </a:srgbClr>
                </a:gs>
                <a:gs pos="95000">
                  <a:srgbClr val="FF0000"/>
                </a:gs>
              </a:gsLst>
              <a:path path="circle">
                <a:fillToRect l="50000" t="50000" r="50000" b="50000"/>
              </a:path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 baseline="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cxnSp>
          <p:nvCxnSpPr>
            <p:cNvPr id="43" name="직선 화살표 연결선 42"/>
            <p:cNvCxnSpPr>
              <a:stCxn id="42" idx="6"/>
            </p:cNvCxnSpPr>
            <p:nvPr/>
          </p:nvCxnSpPr>
          <p:spPr>
            <a:xfrm rot="16200000">
              <a:off x="1136904" y="4251056"/>
              <a:ext cx="3363" cy="368054"/>
            </a:xfrm>
            <a:prstGeom prst="straightConnector1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tailEnd type="arrow"/>
            </a:ln>
            <a:effectLst/>
          </p:spPr>
        </p:cxnSp>
      </p:grpSp>
      <p:grpSp>
        <p:nvGrpSpPr>
          <p:cNvPr id="47" name="그룹 46"/>
          <p:cNvGrpSpPr/>
          <p:nvPr/>
        </p:nvGrpSpPr>
        <p:grpSpPr>
          <a:xfrm rot="5400000">
            <a:off x="5530091" y="2111506"/>
            <a:ext cx="285729" cy="120986"/>
            <a:chOff x="681507" y="4301034"/>
            <a:chExt cx="641106" cy="271462"/>
          </a:xfrm>
        </p:grpSpPr>
        <p:sp>
          <p:nvSpPr>
            <p:cNvPr id="48" name="타원 47"/>
            <p:cNvSpPr/>
            <p:nvPr/>
          </p:nvSpPr>
          <p:spPr>
            <a:xfrm>
              <a:off x="681507" y="4301034"/>
              <a:ext cx="273050" cy="271462"/>
            </a:xfrm>
            <a:prstGeom prst="ellipse">
              <a:avLst/>
            </a:prstGeom>
            <a:gradFill>
              <a:gsLst>
                <a:gs pos="0">
                  <a:srgbClr val="F5640B">
                    <a:alpha val="49804"/>
                  </a:srgbClr>
                </a:gs>
                <a:gs pos="95000">
                  <a:srgbClr val="FF0000"/>
                </a:gs>
              </a:gsLst>
              <a:path path="circle">
                <a:fillToRect l="50000" t="50000" r="50000" b="50000"/>
              </a:path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 baseline="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cxnSp>
          <p:nvCxnSpPr>
            <p:cNvPr id="49" name="직선 화살표 연결선 48"/>
            <p:cNvCxnSpPr>
              <a:stCxn id="48" idx="6"/>
            </p:cNvCxnSpPr>
            <p:nvPr/>
          </p:nvCxnSpPr>
          <p:spPr>
            <a:xfrm rot="16200000">
              <a:off x="1136904" y="4251056"/>
              <a:ext cx="3363" cy="368054"/>
            </a:xfrm>
            <a:prstGeom prst="straightConnector1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tailEnd type="arrow"/>
            </a:ln>
            <a:effectLst/>
          </p:spPr>
        </p:cxnSp>
      </p:grpSp>
      <p:grpSp>
        <p:nvGrpSpPr>
          <p:cNvPr id="50" name="그룹 49"/>
          <p:cNvGrpSpPr/>
          <p:nvPr/>
        </p:nvGrpSpPr>
        <p:grpSpPr>
          <a:xfrm rot="5400000">
            <a:off x="6428240" y="2111507"/>
            <a:ext cx="285729" cy="120986"/>
            <a:chOff x="681507" y="4301034"/>
            <a:chExt cx="641106" cy="271462"/>
          </a:xfrm>
        </p:grpSpPr>
        <p:sp>
          <p:nvSpPr>
            <p:cNvPr id="51" name="타원 50"/>
            <p:cNvSpPr/>
            <p:nvPr/>
          </p:nvSpPr>
          <p:spPr>
            <a:xfrm>
              <a:off x="681507" y="4301034"/>
              <a:ext cx="273050" cy="271462"/>
            </a:xfrm>
            <a:prstGeom prst="ellipse">
              <a:avLst/>
            </a:prstGeom>
            <a:gradFill>
              <a:gsLst>
                <a:gs pos="0">
                  <a:srgbClr val="F5640B">
                    <a:alpha val="49804"/>
                  </a:srgbClr>
                </a:gs>
                <a:gs pos="95000">
                  <a:srgbClr val="FF0000"/>
                </a:gs>
              </a:gsLst>
              <a:path path="circle">
                <a:fillToRect l="50000" t="50000" r="50000" b="50000"/>
              </a:path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 baseline="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cxnSp>
          <p:nvCxnSpPr>
            <p:cNvPr id="52" name="직선 화살표 연결선 51"/>
            <p:cNvCxnSpPr>
              <a:stCxn id="51" idx="6"/>
            </p:cNvCxnSpPr>
            <p:nvPr/>
          </p:nvCxnSpPr>
          <p:spPr>
            <a:xfrm rot="16200000">
              <a:off x="1136904" y="4251056"/>
              <a:ext cx="3363" cy="368054"/>
            </a:xfrm>
            <a:prstGeom prst="straightConnector1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tailEnd type="arrow"/>
            </a:ln>
            <a:effectLst/>
          </p:spPr>
        </p:cxnSp>
      </p:grpSp>
      <p:grpSp>
        <p:nvGrpSpPr>
          <p:cNvPr id="53" name="그룹 52"/>
          <p:cNvGrpSpPr/>
          <p:nvPr/>
        </p:nvGrpSpPr>
        <p:grpSpPr>
          <a:xfrm rot="5400000">
            <a:off x="5530091" y="2591916"/>
            <a:ext cx="285729" cy="120986"/>
            <a:chOff x="681507" y="4301034"/>
            <a:chExt cx="641106" cy="271462"/>
          </a:xfrm>
        </p:grpSpPr>
        <p:sp>
          <p:nvSpPr>
            <p:cNvPr id="54" name="타원 53"/>
            <p:cNvSpPr/>
            <p:nvPr/>
          </p:nvSpPr>
          <p:spPr>
            <a:xfrm>
              <a:off x="681507" y="4301034"/>
              <a:ext cx="273050" cy="271462"/>
            </a:xfrm>
            <a:prstGeom prst="ellipse">
              <a:avLst/>
            </a:prstGeom>
            <a:gradFill>
              <a:gsLst>
                <a:gs pos="0">
                  <a:srgbClr val="F5640B">
                    <a:alpha val="49804"/>
                  </a:srgbClr>
                </a:gs>
                <a:gs pos="95000">
                  <a:srgbClr val="FF0000"/>
                </a:gs>
              </a:gsLst>
              <a:path path="circle">
                <a:fillToRect l="50000" t="50000" r="50000" b="50000"/>
              </a:path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 baseline="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cxnSp>
          <p:nvCxnSpPr>
            <p:cNvPr id="55" name="직선 화살표 연결선 54"/>
            <p:cNvCxnSpPr>
              <a:stCxn id="54" idx="6"/>
            </p:cNvCxnSpPr>
            <p:nvPr/>
          </p:nvCxnSpPr>
          <p:spPr>
            <a:xfrm rot="16200000">
              <a:off x="1136904" y="4251056"/>
              <a:ext cx="3363" cy="368054"/>
            </a:xfrm>
            <a:prstGeom prst="straightConnector1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tailEnd type="arrow"/>
            </a:ln>
            <a:effectLst/>
          </p:spPr>
        </p:cxnSp>
      </p:grpSp>
      <p:grpSp>
        <p:nvGrpSpPr>
          <p:cNvPr id="56" name="그룹 55"/>
          <p:cNvGrpSpPr/>
          <p:nvPr/>
        </p:nvGrpSpPr>
        <p:grpSpPr>
          <a:xfrm rot="5400000">
            <a:off x="6428240" y="2591917"/>
            <a:ext cx="285729" cy="120986"/>
            <a:chOff x="681507" y="4301034"/>
            <a:chExt cx="641106" cy="271462"/>
          </a:xfrm>
        </p:grpSpPr>
        <p:sp>
          <p:nvSpPr>
            <p:cNvPr id="57" name="타원 56"/>
            <p:cNvSpPr/>
            <p:nvPr/>
          </p:nvSpPr>
          <p:spPr>
            <a:xfrm>
              <a:off x="681507" y="4301034"/>
              <a:ext cx="273050" cy="271462"/>
            </a:xfrm>
            <a:prstGeom prst="ellipse">
              <a:avLst/>
            </a:prstGeom>
            <a:gradFill>
              <a:gsLst>
                <a:gs pos="0">
                  <a:srgbClr val="F5640B">
                    <a:alpha val="49804"/>
                  </a:srgbClr>
                </a:gs>
                <a:gs pos="95000">
                  <a:srgbClr val="FF0000"/>
                </a:gs>
              </a:gsLst>
              <a:path path="circle">
                <a:fillToRect l="50000" t="50000" r="50000" b="50000"/>
              </a:path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 baseline="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cxnSp>
          <p:nvCxnSpPr>
            <p:cNvPr id="58" name="직선 화살표 연결선 57"/>
            <p:cNvCxnSpPr>
              <a:stCxn id="57" idx="6"/>
            </p:cNvCxnSpPr>
            <p:nvPr/>
          </p:nvCxnSpPr>
          <p:spPr>
            <a:xfrm rot="16200000">
              <a:off x="1136904" y="4251056"/>
              <a:ext cx="3363" cy="368054"/>
            </a:xfrm>
            <a:prstGeom prst="straightConnector1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tailEnd type="arrow"/>
            </a:ln>
            <a:effectLst/>
          </p:spPr>
        </p:cxnSp>
      </p:grpSp>
      <p:grpSp>
        <p:nvGrpSpPr>
          <p:cNvPr id="60" name="그룹 59"/>
          <p:cNvGrpSpPr/>
          <p:nvPr/>
        </p:nvGrpSpPr>
        <p:grpSpPr>
          <a:xfrm rot="5400000">
            <a:off x="6078114" y="2954525"/>
            <a:ext cx="285729" cy="120986"/>
            <a:chOff x="681507" y="4301034"/>
            <a:chExt cx="641106" cy="271462"/>
          </a:xfrm>
        </p:grpSpPr>
        <p:sp>
          <p:nvSpPr>
            <p:cNvPr id="61" name="타원 60"/>
            <p:cNvSpPr/>
            <p:nvPr/>
          </p:nvSpPr>
          <p:spPr>
            <a:xfrm>
              <a:off x="681507" y="4301034"/>
              <a:ext cx="273050" cy="271462"/>
            </a:xfrm>
            <a:prstGeom prst="ellipse">
              <a:avLst/>
            </a:prstGeom>
            <a:gradFill>
              <a:gsLst>
                <a:gs pos="0">
                  <a:srgbClr val="F5640B">
                    <a:alpha val="49804"/>
                  </a:srgbClr>
                </a:gs>
                <a:gs pos="95000">
                  <a:srgbClr val="FF0000"/>
                </a:gs>
              </a:gsLst>
              <a:path path="circle">
                <a:fillToRect l="50000" t="50000" r="50000" b="50000"/>
              </a:path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 baseline="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cxnSp>
          <p:nvCxnSpPr>
            <p:cNvPr id="62" name="직선 화살표 연결선 61"/>
            <p:cNvCxnSpPr>
              <a:stCxn id="61" idx="6"/>
            </p:cNvCxnSpPr>
            <p:nvPr/>
          </p:nvCxnSpPr>
          <p:spPr>
            <a:xfrm rot="16200000">
              <a:off x="1136904" y="4251056"/>
              <a:ext cx="3363" cy="368054"/>
            </a:xfrm>
            <a:prstGeom prst="straightConnector1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tailEnd type="arrow"/>
            </a:ln>
            <a:effectLst/>
          </p:spPr>
        </p:cxnSp>
      </p:grpSp>
      <p:grpSp>
        <p:nvGrpSpPr>
          <p:cNvPr id="69" name="그룹 112"/>
          <p:cNvGrpSpPr>
            <a:grpSpLocks/>
          </p:cNvGrpSpPr>
          <p:nvPr/>
        </p:nvGrpSpPr>
        <p:grpSpPr bwMode="auto">
          <a:xfrm>
            <a:off x="3953795" y="2647836"/>
            <a:ext cx="156169" cy="156165"/>
            <a:chOff x="2424071" y="2181577"/>
            <a:chExt cx="142642" cy="142642"/>
          </a:xfrm>
        </p:grpSpPr>
        <p:sp>
          <p:nvSpPr>
            <p:cNvPr id="70" name="타원 272"/>
            <p:cNvSpPr>
              <a:spLocks noChangeArrowheads="1"/>
            </p:cNvSpPr>
            <p:nvPr/>
          </p:nvSpPr>
          <p:spPr bwMode="auto">
            <a:xfrm rot="5400000">
              <a:off x="2459627" y="2217297"/>
              <a:ext cx="71438" cy="71438"/>
            </a:xfrm>
            <a:prstGeom prst="ellipse">
              <a:avLst/>
            </a:prstGeom>
            <a:solidFill>
              <a:srgbClr val="FF0000"/>
            </a:solidFill>
            <a:ln w="12700" algn="ctr">
              <a:solidFill>
                <a:srgbClr val="FF0000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>
                <a:spcBef>
                  <a:spcPct val="50000"/>
                </a:spcBef>
              </a:pPr>
              <a:endParaRPr kumimoji="0" lang="ko-KR" altLang="en-US" sz="1000">
                <a:ea typeface="맑은 고딕" pitchFamily="50" charset="-127"/>
              </a:endParaRPr>
            </a:p>
          </p:txBody>
        </p:sp>
        <p:sp>
          <p:nvSpPr>
            <p:cNvPr id="71" name="타원 271"/>
            <p:cNvSpPr>
              <a:spLocks noChangeArrowheads="1"/>
            </p:cNvSpPr>
            <p:nvPr/>
          </p:nvSpPr>
          <p:spPr bwMode="auto">
            <a:xfrm rot="5400000">
              <a:off x="2424071" y="2181577"/>
              <a:ext cx="142642" cy="142642"/>
            </a:xfrm>
            <a:prstGeom prst="ellipse">
              <a:avLst/>
            </a:prstGeom>
            <a:solidFill>
              <a:srgbClr val="FF0000">
                <a:alpha val="27058"/>
              </a:srgbClr>
            </a:solidFill>
            <a:ln w="12700" algn="ctr">
              <a:solidFill>
                <a:srgbClr val="FF0000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>
                <a:spcBef>
                  <a:spcPct val="50000"/>
                </a:spcBef>
              </a:pPr>
              <a:endParaRPr kumimoji="0" lang="ko-KR" altLang="en-US" sz="1000">
                <a:ea typeface="맑은 고딕" pitchFamily="50" charset="-127"/>
              </a:endParaRPr>
            </a:p>
          </p:txBody>
        </p:sp>
      </p:grpSp>
      <p:graphicFrame>
        <p:nvGraphicFramePr>
          <p:cNvPr id="128" name="표 1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4408060"/>
              </p:ext>
            </p:extLst>
          </p:nvPr>
        </p:nvGraphicFramePr>
        <p:xfrm>
          <a:off x="7782661" y="975382"/>
          <a:ext cx="2006600" cy="579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9832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24968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피팅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클럽 정보 입력 페이지</a:t>
                      </a:r>
                      <a:endParaRPr lang="en-US" altLang="ko-KR" sz="1000" b="1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1000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49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클럽</a:t>
                      </a:r>
                      <a:endParaRPr lang="en-US" altLang="ko-KR" sz="8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TFC</a:t>
                      </a:r>
                      <a:r>
                        <a:rPr lang="en-US" altLang="ko-KR" sz="800" b="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800" b="0" baseline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클럽 스펙 데이터와 연동하여 동일 항목으로 구성 </a:t>
                      </a:r>
                      <a:endParaRPr lang="en-US" altLang="ko-KR" sz="800" b="0" baseline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altLang="ko-KR" sz="800" b="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  <a:hlinkClick r:id="rId9"/>
                        </a:rPr>
                        <a:t>http://tfc.titleist.co.kr/_admin/page/orderWriteForm.php</a:t>
                      </a:r>
                      <a:r>
                        <a:rPr lang="en-US" altLang="ko-KR" sz="800" b="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* </a:t>
                      </a:r>
                      <a:r>
                        <a:rPr lang="ko-KR" altLang="en-US" sz="800" b="0" baseline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피커 데이터가 지나치게 길 경우</a:t>
                      </a:r>
                      <a:r>
                        <a:rPr lang="en-US" altLang="ko-KR" sz="800" b="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800" b="0" baseline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전체 글을 보여주기 위해 글자 움직임</a:t>
                      </a:r>
                      <a:r>
                        <a:rPr lang="en-US" altLang="ko-KR" sz="800" b="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endParaRPr lang="en-US" altLang="ko-KR" sz="800" b="1" baseline="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RH/LH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 </a:t>
                      </a:r>
                      <a:r>
                        <a:rPr lang="en-US" altLang="ko-KR" sz="800" b="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DB</a:t>
                      </a:r>
                      <a:r>
                        <a:rPr lang="ko-KR" altLang="en-US" sz="800" b="0" baseline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의 정보를 불러오며 변경가능</a:t>
                      </a:r>
                      <a:endParaRPr lang="en-US" altLang="ko-KR" sz="800" b="0" baseline="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회원정보에 없을 경우 오른손 디폴트</a:t>
                      </a:r>
                      <a:endParaRPr lang="en-US" altLang="ko-KR" sz="800" b="0" baseline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249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스펙</a:t>
                      </a:r>
                      <a:r>
                        <a:rPr lang="ko-KR" altLang="en-US" sz="8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endParaRPr lang="en-US" altLang="ko-KR" sz="800" b="1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ko-KR" altLang="en-US" sz="8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드라이버</a:t>
                      </a:r>
                      <a:r>
                        <a:rPr lang="en-US" altLang="ko-KR" sz="8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 </a:t>
                      </a:r>
                      <a:r>
                        <a:rPr lang="ko-KR" altLang="en-US" sz="800" b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페어웨이의 </a:t>
                      </a:r>
                      <a:r>
                        <a:rPr lang="ko-KR" altLang="en-US" sz="800" b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경우에만 슈어핏 셋팅 이미지에서 해당 항목 </a:t>
                      </a:r>
                      <a:r>
                        <a:rPr lang="ko-KR" altLang="en-US" sz="800" b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선택</a:t>
                      </a:r>
                      <a:endParaRPr lang="en-US" altLang="ko-KR" sz="800" b="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endParaRPr lang="en-US" altLang="ko-KR" sz="8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en-US" altLang="ko-KR" sz="8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※ </a:t>
                      </a:r>
                      <a:r>
                        <a:rPr lang="ko-KR" altLang="en-US" sz="800" b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왼손</a:t>
                      </a:r>
                      <a:r>
                        <a:rPr lang="en-US" altLang="ko-KR" sz="8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800" b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오른손 골퍼의 경우 클럽에 따른 스펙 설정 항목은 </a:t>
                      </a:r>
                      <a:r>
                        <a:rPr lang="en-US" altLang="ko-KR" sz="8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</a:t>
                      </a:r>
                      <a:r>
                        <a:rPr lang="ko-KR" altLang="en-US" sz="800" b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페이지</a:t>
                      </a:r>
                      <a:r>
                        <a:rPr lang="en-US" altLang="ko-KR" sz="8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800" b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참고</a:t>
                      </a:r>
                      <a:endParaRPr lang="en-US" altLang="ko-KR" sz="800" b="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249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샤프트</a:t>
                      </a:r>
                      <a:r>
                        <a:rPr lang="ko-KR" altLang="en-US" sz="8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&amp; </a:t>
                      </a:r>
                      <a:r>
                        <a:rPr lang="ko-KR" altLang="en-US" sz="800" b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그립</a:t>
                      </a:r>
                      <a:endParaRPr lang="en-US" altLang="ko-KR" sz="8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TFC</a:t>
                      </a:r>
                      <a:r>
                        <a:rPr lang="en-US" altLang="ko-KR" sz="800" b="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800" b="0" baseline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클럽 스펙 데이터와 연동하여 동일 항목으로 구성 </a:t>
                      </a:r>
                      <a:endParaRPr lang="en-US" altLang="ko-KR" sz="800" b="0" baseline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49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Add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club</a:t>
                      </a:r>
                    </a:p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현재 입력된 항목 저장 알림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얼럿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후</a:t>
                      </a:r>
                    </a:p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‘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트랙맨 피팅</a:t>
                      </a:r>
                      <a:r>
                        <a:rPr lang="ko-KR" altLang="en-US" sz="800" b="0" baseline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결과를 변경 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하시겠습니까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?’ 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팝업 </a:t>
                      </a:r>
                    </a:p>
                    <a:p>
                      <a:pPr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ㄴ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Yes :  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앞 단계로 이동하여 트랙맨 데이터 변경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변경시 현 페이지 적용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ㄴ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 : 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서머리 저장 후 클럽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스펙 등 추가 선택 할 수있게 세팅 됨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Fitting summary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입력된 클럽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스펙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저장 항목은 선택 할 때마다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서머리에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노출 됨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※ 2</a:t>
                      </a:r>
                      <a:r>
                        <a:rPr lang="ko-KR" altLang="en-US" sz="800" b="0" baseline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 이상의 클럽을 피팅 진행했을경우 최신순 배열로 추가 함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solidFill>
                            <a:srgbClr val="C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※ </a:t>
                      </a:r>
                      <a:r>
                        <a:rPr lang="ko-KR" altLang="en-US" sz="800" b="0" baseline="0" smtClean="0">
                          <a:solidFill>
                            <a:srgbClr val="C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삭제 버튼 클릭 시 </a:t>
                      </a:r>
                      <a:r>
                        <a:rPr lang="en-US" altLang="ko-KR" sz="800" b="0" baseline="0" dirty="0" smtClean="0">
                          <a:solidFill>
                            <a:srgbClr val="C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r>
                        <a:rPr lang="ko-KR" altLang="en-US" sz="800" b="0" baseline="0" smtClean="0">
                          <a:solidFill>
                            <a:srgbClr val="C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 이상일때  얼럿 후  클럽정보 </a:t>
                      </a:r>
                      <a:r>
                        <a:rPr lang="en-US" altLang="ko-KR" sz="800" b="0" baseline="0" dirty="0" smtClean="0">
                          <a:solidFill>
                            <a:srgbClr val="C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 line </a:t>
                      </a:r>
                      <a:r>
                        <a:rPr lang="ko-KR" altLang="en-US" sz="800" b="0" baseline="0" smtClean="0">
                          <a:solidFill>
                            <a:srgbClr val="C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삭제</a:t>
                      </a:r>
                      <a:r>
                        <a:rPr lang="en-US" altLang="ko-KR" sz="800" b="0" baseline="0" dirty="0" smtClean="0">
                          <a:solidFill>
                            <a:srgbClr val="C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1</a:t>
                      </a:r>
                      <a:r>
                        <a:rPr lang="ko-KR" altLang="en-US" sz="800" b="0" baseline="0" smtClean="0">
                          <a:solidFill>
                            <a:srgbClr val="C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개일때 데이터만 삭제 </a:t>
                      </a:r>
                      <a:r>
                        <a:rPr lang="en-US" altLang="ko-KR" sz="800" b="0" baseline="0" dirty="0" smtClean="0">
                          <a:solidFill>
                            <a:srgbClr val="C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800" b="0" baseline="0" smtClean="0">
                          <a:solidFill>
                            <a:srgbClr val="C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빈공간</a:t>
                      </a:r>
                      <a:r>
                        <a:rPr lang="en-US" altLang="ko-KR" sz="800" b="0" baseline="0" dirty="0" smtClean="0">
                          <a:solidFill>
                            <a:srgbClr val="C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* </a:t>
                      </a:r>
                      <a:r>
                        <a:rPr lang="ko-KR" altLang="en-US" sz="800" b="0" baseline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피커 데이터가  길 경우 </a:t>
                      </a:r>
                      <a:r>
                        <a:rPr lang="en-US" altLang="ko-KR" sz="800" b="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…</a:t>
                      </a:r>
                      <a:r>
                        <a:rPr lang="ko-KR" altLang="en-US" sz="800" b="0" baseline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처리</a:t>
                      </a:r>
                      <a:endParaRPr lang="en-US" altLang="ko-KR" sz="800" b="0" baseline="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Next </a:t>
                      </a:r>
                      <a:r>
                        <a:rPr lang="ko-KR" altLang="en-US" sz="800" b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활성화</a:t>
                      </a:r>
                      <a:r>
                        <a:rPr lang="ko-KR" altLang="en-US" sz="800" b="1" baseline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조건 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 이상의 클럽 정보가 모두 입력 완료 될 경우 활성화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72" name="그룹 71"/>
          <p:cNvGrpSpPr/>
          <p:nvPr/>
        </p:nvGrpSpPr>
        <p:grpSpPr>
          <a:xfrm>
            <a:off x="198088" y="964258"/>
            <a:ext cx="445375" cy="249220"/>
            <a:chOff x="234300" y="991417"/>
            <a:chExt cx="445375" cy="249220"/>
          </a:xfrm>
        </p:grpSpPr>
        <p:sp>
          <p:nvSpPr>
            <p:cNvPr id="73" name="모서리가 둥근 직사각형 72"/>
            <p:cNvSpPr/>
            <p:nvPr/>
          </p:nvSpPr>
          <p:spPr>
            <a:xfrm>
              <a:off x="234300" y="991417"/>
              <a:ext cx="445375" cy="24922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bg1"/>
                  </a:solidFill>
                </a:rPr>
                <a:t>이전</a:t>
              </a:r>
            </a:p>
          </p:txBody>
        </p:sp>
        <p:sp>
          <p:nvSpPr>
            <p:cNvPr id="74" name="오각형 73"/>
            <p:cNvSpPr/>
            <p:nvPr/>
          </p:nvSpPr>
          <p:spPr>
            <a:xfrm rot="10800000">
              <a:off x="269440" y="1018821"/>
              <a:ext cx="343165" cy="213125"/>
            </a:xfrm>
            <a:prstGeom prst="homePlate">
              <a:avLst>
                <a:gd name="adj" fmla="val 34530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>
              <a:noAutofit/>
            </a:bodyPr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75" name="직사각형 74"/>
          <p:cNvSpPr/>
          <p:nvPr/>
        </p:nvSpPr>
        <p:spPr>
          <a:xfrm>
            <a:off x="379496" y="1754922"/>
            <a:ext cx="1034331" cy="1707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Category</a:t>
            </a:r>
            <a:endParaRPr lang="ko-KR" altLang="en-US" sz="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1392054" y="1754922"/>
            <a:ext cx="1034331" cy="1707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RH/LH</a:t>
            </a:r>
            <a:endParaRPr lang="ko-KR" altLang="en-US" sz="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95324" y="1962851"/>
            <a:ext cx="4026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선택</a:t>
            </a:r>
            <a:endParaRPr lang="en-US" altLang="ko-KR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704063" y="1962851"/>
            <a:ext cx="4026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선택</a:t>
            </a:r>
            <a:endParaRPr lang="en-US" altLang="ko-KR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79" name="그룹 78"/>
          <p:cNvGrpSpPr/>
          <p:nvPr/>
        </p:nvGrpSpPr>
        <p:grpSpPr>
          <a:xfrm rot="5400000">
            <a:off x="543207" y="2105060"/>
            <a:ext cx="285729" cy="120986"/>
            <a:chOff x="681507" y="4301034"/>
            <a:chExt cx="641106" cy="271462"/>
          </a:xfrm>
        </p:grpSpPr>
        <p:sp>
          <p:nvSpPr>
            <p:cNvPr id="80" name="타원 79"/>
            <p:cNvSpPr/>
            <p:nvPr/>
          </p:nvSpPr>
          <p:spPr>
            <a:xfrm>
              <a:off x="681507" y="4301034"/>
              <a:ext cx="273050" cy="271462"/>
            </a:xfrm>
            <a:prstGeom prst="ellipse">
              <a:avLst/>
            </a:prstGeom>
            <a:gradFill>
              <a:gsLst>
                <a:gs pos="0">
                  <a:srgbClr val="F5640B">
                    <a:alpha val="49804"/>
                  </a:srgbClr>
                </a:gs>
                <a:gs pos="95000">
                  <a:srgbClr val="FF0000"/>
                </a:gs>
              </a:gsLst>
              <a:path path="circle">
                <a:fillToRect l="50000" t="50000" r="50000" b="50000"/>
              </a:path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 baseline="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cxnSp>
          <p:nvCxnSpPr>
            <p:cNvPr id="81" name="직선 화살표 연결선 80"/>
            <p:cNvCxnSpPr>
              <a:stCxn id="80" idx="6"/>
            </p:cNvCxnSpPr>
            <p:nvPr/>
          </p:nvCxnSpPr>
          <p:spPr>
            <a:xfrm rot="16200000">
              <a:off x="1136904" y="4251056"/>
              <a:ext cx="3363" cy="368054"/>
            </a:xfrm>
            <a:prstGeom prst="straightConnector1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tailEnd type="arrow"/>
            </a:ln>
            <a:effectLst/>
          </p:spPr>
        </p:cxnSp>
      </p:grpSp>
      <p:grpSp>
        <p:nvGrpSpPr>
          <p:cNvPr id="82" name="그룹 81"/>
          <p:cNvGrpSpPr/>
          <p:nvPr/>
        </p:nvGrpSpPr>
        <p:grpSpPr>
          <a:xfrm rot="5400000">
            <a:off x="1520412" y="2105061"/>
            <a:ext cx="285729" cy="120986"/>
            <a:chOff x="681507" y="4301034"/>
            <a:chExt cx="641106" cy="271462"/>
          </a:xfrm>
        </p:grpSpPr>
        <p:sp>
          <p:nvSpPr>
            <p:cNvPr id="83" name="타원 82"/>
            <p:cNvSpPr/>
            <p:nvPr/>
          </p:nvSpPr>
          <p:spPr>
            <a:xfrm>
              <a:off x="681507" y="4301034"/>
              <a:ext cx="273050" cy="271462"/>
            </a:xfrm>
            <a:prstGeom prst="ellipse">
              <a:avLst/>
            </a:prstGeom>
            <a:gradFill>
              <a:gsLst>
                <a:gs pos="0">
                  <a:srgbClr val="F5640B">
                    <a:alpha val="49804"/>
                  </a:srgbClr>
                </a:gs>
                <a:gs pos="95000">
                  <a:srgbClr val="FF0000"/>
                </a:gs>
              </a:gsLst>
              <a:path path="circle">
                <a:fillToRect l="50000" t="50000" r="50000" b="50000"/>
              </a:path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 baseline="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cxnSp>
          <p:nvCxnSpPr>
            <p:cNvPr id="84" name="직선 화살표 연결선 83"/>
            <p:cNvCxnSpPr>
              <a:stCxn id="83" idx="6"/>
            </p:cNvCxnSpPr>
            <p:nvPr/>
          </p:nvCxnSpPr>
          <p:spPr>
            <a:xfrm rot="16200000">
              <a:off x="1136904" y="4251056"/>
              <a:ext cx="3363" cy="368054"/>
            </a:xfrm>
            <a:prstGeom prst="straightConnector1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tailEnd type="arrow"/>
            </a:ln>
            <a:effectLst/>
          </p:spPr>
        </p:cxnSp>
      </p:grpSp>
      <p:sp>
        <p:nvSpPr>
          <p:cNvPr id="93" name="TextBox 92"/>
          <p:cNvSpPr txBox="1"/>
          <p:nvPr/>
        </p:nvSpPr>
        <p:spPr>
          <a:xfrm>
            <a:off x="7045809" y="1041634"/>
            <a:ext cx="60946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온라인모드</a:t>
            </a:r>
          </a:p>
        </p:txBody>
      </p:sp>
      <p:pic>
        <p:nvPicPr>
          <p:cNvPr id="94" name="그림 9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59203" y="958824"/>
            <a:ext cx="276225" cy="295275"/>
          </a:xfrm>
          <a:prstGeom prst="rect">
            <a:avLst/>
          </a:prstGeom>
        </p:spPr>
      </p:pic>
      <p:grpSp>
        <p:nvGrpSpPr>
          <p:cNvPr id="116" name="그룹 115"/>
          <p:cNvGrpSpPr/>
          <p:nvPr/>
        </p:nvGrpSpPr>
        <p:grpSpPr>
          <a:xfrm>
            <a:off x="7028753" y="4774704"/>
            <a:ext cx="253596" cy="215444"/>
            <a:chOff x="5172556" y="4774215"/>
            <a:chExt cx="253596" cy="215444"/>
          </a:xfrm>
        </p:grpSpPr>
        <p:sp>
          <p:nvSpPr>
            <p:cNvPr id="117" name="타원 116"/>
            <p:cNvSpPr/>
            <p:nvPr/>
          </p:nvSpPr>
          <p:spPr>
            <a:xfrm>
              <a:off x="5218868" y="4802299"/>
              <a:ext cx="159277" cy="159277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5172556" y="4774215"/>
              <a:ext cx="25359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V</a:t>
              </a:r>
              <a:endParaRPr lang="ko-KR" altLang="en-US" sz="11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20" name="그룹 112"/>
          <p:cNvGrpSpPr>
            <a:grpSpLocks/>
          </p:cNvGrpSpPr>
          <p:nvPr/>
        </p:nvGrpSpPr>
        <p:grpSpPr bwMode="auto">
          <a:xfrm>
            <a:off x="6855295" y="4802788"/>
            <a:ext cx="156169" cy="156165"/>
            <a:chOff x="2424071" y="2181577"/>
            <a:chExt cx="142642" cy="142642"/>
          </a:xfrm>
        </p:grpSpPr>
        <p:sp>
          <p:nvSpPr>
            <p:cNvPr id="121" name="타원 272"/>
            <p:cNvSpPr>
              <a:spLocks noChangeArrowheads="1"/>
            </p:cNvSpPr>
            <p:nvPr/>
          </p:nvSpPr>
          <p:spPr bwMode="auto">
            <a:xfrm rot="5400000">
              <a:off x="2459627" y="2217297"/>
              <a:ext cx="71438" cy="71438"/>
            </a:xfrm>
            <a:prstGeom prst="ellipse">
              <a:avLst/>
            </a:prstGeom>
            <a:solidFill>
              <a:srgbClr val="FF0000"/>
            </a:solidFill>
            <a:ln w="12700" algn="ctr">
              <a:solidFill>
                <a:srgbClr val="FF0000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>
                <a:spcBef>
                  <a:spcPct val="50000"/>
                </a:spcBef>
              </a:pPr>
              <a:endParaRPr kumimoji="0" lang="ko-KR" altLang="en-US" sz="1000">
                <a:ea typeface="맑은 고딕" pitchFamily="50" charset="-127"/>
              </a:endParaRPr>
            </a:p>
          </p:txBody>
        </p:sp>
        <p:sp>
          <p:nvSpPr>
            <p:cNvPr id="122" name="타원 271"/>
            <p:cNvSpPr>
              <a:spLocks noChangeArrowheads="1"/>
            </p:cNvSpPr>
            <p:nvPr/>
          </p:nvSpPr>
          <p:spPr bwMode="auto">
            <a:xfrm rot="5400000">
              <a:off x="2424071" y="2181577"/>
              <a:ext cx="142642" cy="142642"/>
            </a:xfrm>
            <a:prstGeom prst="ellipse">
              <a:avLst/>
            </a:prstGeom>
            <a:solidFill>
              <a:srgbClr val="FF0000">
                <a:alpha val="27058"/>
              </a:srgbClr>
            </a:solidFill>
            <a:ln w="12700" algn="ctr">
              <a:solidFill>
                <a:srgbClr val="FF0000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>
                <a:spcBef>
                  <a:spcPct val="50000"/>
                </a:spcBef>
              </a:pPr>
              <a:endParaRPr kumimoji="0" lang="ko-KR" altLang="en-US" sz="1000">
                <a:ea typeface="맑은 고딕" pitchFamily="50" charset="-127"/>
              </a:endParaRPr>
            </a:p>
          </p:txBody>
        </p:sp>
      </p:grpSp>
      <p:sp>
        <p:nvSpPr>
          <p:cNvPr id="90" name="모서리가 둥근 직사각형 89"/>
          <p:cNvSpPr/>
          <p:nvPr/>
        </p:nvSpPr>
        <p:spPr>
          <a:xfrm>
            <a:off x="4178379" y="5973922"/>
            <a:ext cx="954699" cy="249220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Next</a:t>
            </a:r>
            <a:endParaRPr lang="ko-KR" altLang="en-US" sz="800" dirty="0"/>
          </a:p>
        </p:txBody>
      </p:sp>
      <p:grpSp>
        <p:nvGrpSpPr>
          <p:cNvPr id="91" name="그룹 112"/>
          <p:cNvGrpSpPr>
            <a:grpSpLocks/>
          </p:cNvGrpSpPr>
          <p:nvPr/>
        </p:nvGrpSpPr>
        <p:grpSpPr bwMode="auto">
          <a:xfrm>
            <a:off x="3934368" y="6020449"/>
            <a:ext cx="156169" cy="156165"/>
            <a:chOff x="2424071" y="2181577"/>
            <a:chExt cx="142642" cy="142642"/>
          </a:xfrm>
        </p:grpSpPr>
        <p:sp>
          <p:nvSpPr>
            <p:cNvPr id="92" name="타원 272"/>
            <p:cNvSpPr>
              <a:spLocks noChangeArrowheads="1"/>
            </p:cNvSpPr>
            <p:nvPr/>
          </p:nvSpPr>
          <p:spPr bwMode="auto">
            <a:xfrm rot="5400000">
              <a:off x="2459627" y="2217297"/>
              <a:ext cx="71438" cy="71438"/>
            </a:xfrm>
            <a:prstGeom prst="ellipse">
              <a:avLst/>
            </a:prstGeom>
            <a:solidFill>
              <a:srgbClr val="FF0000"/>
            </a:solidFill>
            <a:ln w="12700" algn="ctr">
              <a:solidFill>
                <a:srgbClr val="FF0000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>
                <a:spcBef>
                  <a:spcPct val="50000"/>
                </a:spcBef>
              </a:pPr>
              <a:endParaRPr kumimoji="0" lang="ko-KR" altLang="en-US" sz="1000">
                <a:ea typeface="맑은 고딕" pitchFamily="50" charset="-127"/>
              </a:endParaRPr>
            </a:p>
          </p:txBody>
        </p:sp>
        <p:sp>
          <p:nvSpPr>
            <p:cNvPr id="95" name="타원 271"/>
            <p:cNvSpPr>
              <a:spLocks noChangeArrowheads="1"/>
            </p:cNvSpPr>
            <p:nvPr/>
          </p:nvSpPr>
          <p:spPr bwMode="auto">
            <a:xfrm rot="5400000">
              <a:off x="2424071" y="2181577"/>
              <a:ext cx="142642" cy="142642"/>
            </a:xfrm>
            <a:prstGeom prst="ellipse">
              <a:avLst/>
            </a:prstGeom>
            <a:solidFill>
              <a:srgbClr val="FF0000">
                <a:alpha val="27058"/>
              </a:srgbClr>
            </a:solidFill>
            <a:ln w="12700" algn="ctr">
              <a:solidFill>
                <a:srgbClr val="FF0000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>
                <a:spcBef>
                  <a:spcPct val="50000"/>
                </a:spcBef>
              </a:pPr>
              <a:endParaRPr kumimoji="0" lang="ko-KR" altLang="en-US" sz="1000">
                <a:ea typeface="맑은 고딕" pitchFamily="50" charset="-127"/>
              </a:endParaRPr>
            </a:p>
          </p:txBody>
        </p:sp>
      </p:grpSp>
      <p:sp>
        <p:nvSpPr>
          <p:cNvPr id="25" name="직사각형 24"/>
          <p:cNvSpPr/>
          <p:nvPr/>
        </p:nvSpPr>
        <p:spPr>
          <a:xfrm>
            <a:off x="2753865" y="5973922"/>
            <a:ext cx="963840" cy="2492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Add Club</a:t>
            </a:r>
            <a:endParaRPr lang="ko-KR" altLang="en-US" sz="800" dirty="0"/>
          </a:p>
        </p:txBody>
      </p:sp>
      <p:grpSp>
        <p:nvGrpSpPr>
          <p:cNvPr id="63" name="그룹 112"/>
          <p:cNvGrpSpPr>
            <a:grpSpLocks/>
          </p:cNvGrpSpPr>
          <p:nvPr/>
        </p:nvGrpSpPr>
        <p:grpSpPr bwMode="auto">
          <a:xfrm>
            <a:off x="2536808" y="6020449"/>
            <a:ext cx="156169" cy="156165"/>
            <a:chOff x="2424071" y="2181577"/>
            <a:chExt cx="142642" cy="142642"/>
          </a:xfrm>
        </p:grpSpPr>
        <p:sp>
          <p:nvSpPr>
            <p:cNvPr id="64" name="타원 272"/>
            <p:cNvSpPr>
              <a:spLocks noChangeArrowheads="1"/>
            </p:cNvSpPr>
            <p:nvPr/>
          </p:nvSpPr>
          <p:spPr bwMode="auto">
            <a:xfrm rot="5400000">
              <a:off x="2459627" y="2217297"/>
              <a:ext cx="71438" cy="71438"/>
            </a:xfrm>
            <a:prstGeom prst="ellipse">
              <a:avLst/>
            </a:prstGeom>
            <a:solidFill>
              <a:srgbClr val="FF0000"/>
            </a:solidFill>
            <a:ln w="12700" algn="ctr">
              <a:solidFill>
                <a:srgbClr val="FF0000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>
                <a:spcBef>
                  <a:spcPct val="50000"/>
                </a:spcBef>
              </a:pPr>
              <a:endParaRPr kumimoji="0" lang="ko-KR" altLang="en-US" sz="1000">
                <a:ea typeface="맑은 고딕" pitchFamily="50" charset="-127"/>
              </a:endParaRPr>
            </a:p>
          </p:txBody>
        </p:sp>
        <p:sp>
          <p:nvSpPr>
            <p:cNvPr id="65" name="타원 271"/>
            <p:cNvSpPr>
              <a:spLocks noChangeArrowheads="1"/>
            </p:cNvSpPr>
            <p:nvPr/>
          </p:nvSpPr>
          <p:spPr bwMode="auto">
            <a:xfrm rot="5400000">
              <a:off x="2424071" y="2181577"/>
              <a:ext cx="142642" cy="142642"/>
            </a:xfrm>
            <a:prstGeom prst="ellipse">
              <a:avLst/>
            </a:prstGeom>
            <a:solidFill>
              <a:srgbClr val="FF0000">
                <a:alpha val="27058"/>
              </a:srgbClr>
            </a:solidFill>
            <a:ln w="12700" algn="ctr">
              <a:solidFill>
                <a:srgbClr val="FF0000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>
                <a:spcBef>
                  <a:spcPct val="50000"/>
                </a:spcBef>
              </a:pPr>
              <a:endParaRPr kumimoji="0" lang="ko-KR" altLang="en-US" sz="1000">
                <a:ea typeface="맑은 고딕" pitchFamily="50" charset="-127"/>
              </a:endParaRPr>
            </a:p>
          </p:txBody>
        </p:sp>
      </p:grpSp>
      <p:sp>
        <p:nvSpPr>
          <p:cNvPr id="96" name="TextBox 95"/>
          <p:cNvSpPr txBox="1"/>
          <p:nvPr/>
        </p:nvSpPr>
        <p:spPr>
          <a:xfrm>
            <a:off x="5727212" y="1444890"/>
            <a:ext cx="11961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SHAFT &amp; GRIP</a:t>
            </a:r>
            <a:endParaRPr lang="ko-KR" altLang="en-US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199884" y="4080112"/>
            <a:ext cx="15856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FITTING SUMMARY</a:t>
            </a:r>
            <a:endParaRPr lang="ko-KR" altLang="en-US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316357" y="2824759"/>
            <a:ext cx="39626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10g</a:t>
            </a:r>
            <a:endParaRPr lang="en-US" altLang="ko-KR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840648" y="2824759"/>
            <a:ext cx="57419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Neutral</a:t>
            </a:r>
          </a:p>
        </p:txBody>
      </p:sp>
      <p:grpSp>
        <p:nvGrpSpPr>
          <p:cNvPr id="98" name="그룹 97"/>
          <p:cNvGrpSpPr/>
          <p:nvPr/>
        </p:nvGrpSpPr>
        <p:grpSpPr>
          <a:xfrm rot="5400000">
            <a:off x="1126226" y="2988146"/>
            <a:ext cx="285729" cy="120986"/>
            <a:chOff x="681507" y="4301034"/>
            <a:chExt cx="641106" cy="271462"/>
          </a:xfrm>
        </p:grpSpPr>
        <p:sp>
          <p:nvSpPr>
            <p:cNvPr id="99" name="타원 98"/>
            <p:cNvSpPr/>
            <p:nvPr/>
          </p:nvSpPr>
          <p:spPr>
            <a:xfrm>
              <a:off x="681507" y="4301034"/>
              <a:ext cx="273050" cy="271462"/>
            </a:xfrm>
            <a:prstGeom prst="ellipse">
              <a:avLst/>
            </a:prstGeom>
            <a:gradFill>
              <a:gsLst>
                <a:gs pos="0">
                  <a:srgbClr val="F5640B">
                    <a:alpha val="49804"/>
                  </a:srgbClr>
                </a:gs>
                <a:gs pos="95000">
                  <a:srgbClr val="FF0000"/>
                </a:gs>
              </a:gsLst>
              <a:path path="circle">
                <a:fillToRect l="50000" t="50000" r="50000" b="50000"/>
              </a:path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 baseline="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cxnSp>
          <p:nvCxnSpPr>
            <p:cNvPr id="100" name="직선 화살표 연결선 99"/>
            <p:cNvCxnSpPr>
              <a:stCxn id="99" idx="6"/>
            </p:cNvCxnSpPr>
            <p:nvPr/>
          </p:nvCxnSpPr>
          <p:spPr>
            <a:xfrm rot="16200000">
              <a:off x="1136904" y="4251056"/>
              <a:ext cx="3363" cy="368054"/>
            </a:xfrm>
            <a:prstGeom prst="straightConnector1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tailEnd type="arrow"/>
            </a:ln>
            <a:effectLst/>
          </p:spPr>
        </p:cxnSp>
      </p:grpSp>
      <p:sp>
        <p:nvSpPr>
          <p:cNvPr id="101" name="직사각형 100"/>
          <p:cNvSpPr/>
          <p:nvPr/>
        </p:nvSpPr>
        <p:spPr>
          <a:xfrm>
            <a:off x="-2573625" y="4825418"/>
            <a:ext cx="2539111" cy="109471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TextBox 101"/>
          <p:cNvSpPr txBox="1"/>
          <p:nvPr/>
        </p:nvSpPr>
        <p:spPr>
          <a:xfrm>
            <a:off x="-2460648" y="5126555"/>
            <a:ext cx="23551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트랙맨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피팅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결과를 변경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하시겠습니까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ko-KR" altLang="en-US" sz="1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-1241798" y="5549303"/>
            <a:ext cx="954699" cy="249220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변경</a:t>
            </a:r>
            <a:endParaRPr lang="ko-KR" altLang="en-US" sz="800" dirty="0"/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-257016" y="4851854"/>
            <a:ext cx="184867" cy="154746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X</a:t>
            </a:r>
            <a:endParaRPr lang="ko-KR" altLang="en-US" sz="800" dirty="0"/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-2411699" y="5549303"/>
            <a:ext cx="954699" cy="249220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변경 </a:t>
            </a:r>
            <a:r>
              <a:rPr lang="ko-KR" altLang="en-US" sz="800" dirty="0" err="1" smtClean="0"/>
              <a:t>안함</a:t>
            </a:r>
            <a:endParaRPr lang="ko-KR" altLang="en-US" sz="800" dirty="0"/>
          </a:p>
        </p:txBody>
      </p:sp>
      <p:sp>
        <p:nvSpPr>
          <p:cNvPr id="111" name="직사각형 110"/>
          <p:cNvSpPr/>
          <p:nvPr/>
        </p:nvSpPr>
        <p:spPr>
          <a:xfrm>
            <a:off x="5346262" y="1752332"/>
            <a:ext cx="2012376" cy="1764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Brand                      Model </a:t>
            </a:r>
            <a:endParaRPr lang="ko-KR" altLang="en-US" sz="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3244926" y="1432455"/>
            <a:ext cx="13444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SureFit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Setting</a:t>
            </a:r>
            <a:endParaRPr lang="ko-KR" altLang="en-US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09" name="표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3951398"/>
              </p:ext>
            </p:extLst>
          </p:nvPr>
        </p:nvGraphicFramePr>
        <p:xfrm>
          <a:off x="3867521" y="5087571"/>
          <a:ext cx="3498481" cy="7416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99783"/>
                <a:gridCol w="499783"/>
                <a:gridCol w="499783"/>
                <a:gridCol w="499783"/>
                <a:gridCol w="499783"/>
                <a:gridCol w="499783"/>
                <a:gridCol w="49978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Face to </a:t>
                      </a:r>
                      <a:r>
                        <a:rPr lang="en-US" altLang="ko-KR" sz="7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Path(</a:t>
                      </a:r>
                      <a:r>
                        <a:rPr lang="en-US" altLang="ko-KR" sz="7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deg</a:t>
                      </a:r>
                      <a:r>
                        <a:rPr lang="en-US" altLang="ko-KR" sz="7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7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Attack</a:t>
                      </a:r>
                      <a:r>
                        <a:rPr lang="en-US" altLang="ko-KR" sz="7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7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Angle(</a:t>
                      </a:r>
                      <a:r>
                        <a:rPr lang="en-US" altLang="ko-KR" sz="700" baseline="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deg</a:t>
                      </a:r>
                      <a:r>
                        <a:rPr lang="en-US" altLang="ko-KR" sz="7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7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Swing </a:t>
                      </a:r>
                      <a:r>
                        <a:rPr lang="en-US" altLang="ko-KR" sz="7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Plane(</a:t>
                      </a:r>
                      <a:r>
                        <a:rPr lang="en-US" altLang="ko-KR" sz="7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deg</a:t>
                      </a:r>
                      <a:r>
                        <a:rPr lang="en-US" altLang="ko-KR" sz="7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7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Landing </a:t>
                      </a:r>
                      <a:r>
                        <a:rPr lang="en-US" altLang="ko-KR" sz="7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Angle(</a:t>
                      </a:r>
                      <a:r>
                        <a:rPr lang="en-US" altLang="ko-KR" sz="7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deg</a:t>
                      </a:r>
                      <a:r>
                        <a:rPr lang="en-US" altLang="ko-KR" sz="7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7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Carry (m)</a:t>
                      </a:r>
                      <a:endParaRPr lang="ko-KR" altLang="en-US" sz="7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Total(m)</a:t>
                      </a:r>
                      <a:endParaRPr lang="ko-KR" altLang="en-US" sz="7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-4.3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-5.2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99.9 </a:t>
                      </a:r>
                      <a:endParaRPr lang="ko-KR" altLang="en-US" sz="9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15.9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90.4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112.6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0" name="표 1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970940"/>
              </p:ext>
            </p:extLst>
          </p:nvPr>
        </p:nvGraphicFramePr>
        <p:xfrm>
          <a:off x="388784" y="5088346"/>
          <a:ext cx="3484628" cy="7416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978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9780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9780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9780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9780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49780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497804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Club</a:t>
                      </a:r>
                    </a:p>
                    <a:p>
                      <a:pPr algn="ctr" latinLnBrk="1"/>
                      <a:r>
                        <a:rPr lang="en-US" altLang="ko-KR" sz="7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Speed(</a:t>
                      </a:r>
                      <a:r>
                        <a:rPr lang="ko-KR" altLang="en-US" sz="70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㎧</a:t>
                      </a:r>
                      <a:r>
                        <a:rPr lang="en-US" altLang="ko-KR" sz="7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7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Ball</a:t>
                      </a:r>
                    </a:p>
                    <a:p>
                      <a:pPr algn="ctr" latinLnBrk="1"/>
                      <a:r>
                        <a:rPr lang="en-US" altLang="ko-KR" sz="7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Speed(</a:t>
                      </a:r>
                      <a:r>
                        <a:rPr lang="ko-KR" altLang="en-US" sz="70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㎧</a:t>
                      </a:r>
                      <a:r>
                        <a:rPr lang="en-US" altLang="ko-KR" sz="7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7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Launch </a:t>
                      </a:r>
                      <a:r>
                        <a:rPr lang="en-US" altLang="ko-KR" sz="7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Angle(</a:t>
                      </a:r>
                      <a:r>
                        <a:rPr lang="en-US" altLang="ko-KR" sz="7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deg</a:t>
                      </a:r>
                      <a:r>
                        <a:rPr lang="en-US" altLang="ko-KR" sz="7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7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Spin Rate(rpm)</a:t>
                      </a:r>
                      <a:endParaRPr lang="ko-KR" altLang="en-US" sz="7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Smash</a:t>
                      </a:r>
                    </a:p>
                    <a:p>
                      <a:pPr algn="ctr" latinLnBrk="1"/>
                      <a:r>
                        <a:rPr lang="en-US" altLang="ko-KR" sz="7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Facter</a:t>
                      </a:r>
                      <a:endParaRPr lang="ko-KR" altLang="en-US" sz="7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Club</a:t>
                      </a:r>
                    </a:p>
                    <a:p>
                      <a:pPr algn="ctr" latinLnBrk="1"/>
                      <a:r>
                        <a:rPr lang="en-US" altLang="ko-KR" sz="7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Path(</a:t>
                      </a:r>
                      <a:r>
                        <a:rPr lang="en-US" altLang="ko-KR" sz="7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deg</a:t>
                      </a:r>
                      <a:r>
                        <a:rPr lang="en-US" altLang="ko-KR" sz="7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7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Face</a:t>
                      </a:r>
                    </a:p>
                    <a:p>
                      <a:pPr algn="ctr" latinLnBrk="1"/>
                      <a:r>
                        <a:rPr lang="en-US" altLang="ko-KR" sz="7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Angle(</a:t>
                      </a:r>
                      <a:r>
                        <a:rPr lang="en-US" altLang="ko-KR" sz="7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deg</a:t>
                      </a:r>
                      <a:r>
                        <a:rPr lang="en-US" altLang="ko-KR" sz="7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7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60.9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83.9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15.6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4504</a:t>
                      </a:r>
                    </a:p>
                  </a:txBody>
                  <a:tcPr marL="0" marR="0" marT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1.33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63.0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0.0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3" name="TextBox 112"/>
          <p:cNvSpPr txBox="1"/>
          <p:nvPr/>
        </p:nvSpPr>
        <p:spPr>
          <a:xfrm>
            <a:off x="311154" y="5798967"/>
            <a:ext cx="18533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u="sng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View Fitting Resource Guide</a:t>
            </a:r>
            <a:endParaRPr lang="ko-KR" altLang="en-US" sz="1000" u="sng" smtClean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3" name="꺾인 연결선 12"/>
          <p:cNvCxnSpPr>
            <a:stCxn id="113" idx="2"/>
          </p:cNvCxnSpPr>
          <p:nvPr/>
        </p:nvCxnSpPr>
        <p:spPr>
          <a:xfrm rot="5400000">
            <a:off x="350724" y="5622316"/>
            <a:ext cx="464254" cy="130999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-1124040" y="6324778"/>
            <a:ext cx="106952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PDF </a:t>
            </a:r>
            <a:r>
              <a:rPr lang="ko-KR" altLang="en-US" sz="100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문서 열기</a:t>
            </a:r>
            <a:endParaRPr lang="en-US" altLang="ko-KR" sz="1000" dirty="0" smtClean="0"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IOS </a:t>
            </a:r>
            <a:r>
              <a:rPr lang="ko-KR" altLang="en-US" sz="100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뷰어 사용</a:t>
            </a:r>
            <a:endParaRPr lang="en-US" altLang="ko-KR" sz="1000" dirty="0" smtClean="0"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문서 추후 공유</a:t>
            </a:r>
            <a:r>
              <a:rPr lang="en-US" altLang="ko-KR" sz="1000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000" smtClean="0"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968826" y="1501222"/>
            <a:ext cx="176851" cy="19077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1</a:t>
            </a:r>
            <a:endParaRPr lang="ko-KR" altLang="en-US" sz="1400" b="1"/>
          </a:p>
        </p:txBody>
      </p:sp>
      <p:sp>
        <p:nvSpPr>
          <p:cNvPr id="123" name="직사각형 122"/>
          <p:cNvSpPr/>
          <p:nvPr/>
        </p:nvSpPr>
        <p:spPr>
          <a:xfrm>
            <a:off x="3199884" y="1527857"/>
            <a:ext cx="176851" cy="19077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2</a:t>
            </a:r>
            <a:endParaRPr lang="ko-KR" altLang="en-US" sz="1400" b="1"/>
          </a:p>
        </p:txBody>
      </p:sp>
      <p:sp>
        <p:nvSpPr>
          <p:cNvPr id="124" name="직사각형 123"/>
          <p:cNvSpPr/>
          <p:nvPr/>
        </p:nvSpPr>
        <p:spPr>
          <a:xfrm>
            <a:off x="5625094" y="1518206"/>
            <a:ext cx="176851" cy="19077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3</a:t>
            </a:r>
            <a:endParaRPr lang="ko-KR" altLang="en-US" sz="1400" b="1"/>
          </a:p>
        </p:txBody>
      </p:sp>
      <p:sp>
        <p:nvSpPr>
          <p:cNvPr id="125" name="직사각형 124"/>
          <p:cNvSpPr/>
          <p:nvPr/>
        </p:nvSpPr>
        <p:spPr>
          <a:xfrm>
            <a:off x="2310458" y="5989790"/>
            <a:ext cx="176851" cy="19077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4</a:t>
            </a:r>
            <a:endParaRPr lang="ko-KR" altLang="en-US" sz="1400" b="1"/>
          </a:p>
        </p:txBody>
      </p:sp>
      <p:sp>
        <p:nvSpPr>
          <p:cNvPr id="126" name="직사각형 125"/>
          <p:cNvSpPr/>
          <p:nvPr/>
        </p:nvSpPr>
        <p:spPr>
          <a:xfrm>
            <a:off x="300358" y="4414593"/>
            <a:ext cx="176851" cy="19077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5</a:t>
            </a:r>
            <a:endParaRPr lang="ko-KR" altLang="en-US" sz="1400" b="1"/>
          </a:p>
        </p:txBody>
      </p:sp>
    </p:spTree>
    <p:extLst>
      <p:ext uri="{BB962C8B-B14F-4D97-AF65-F5344CB8AC3E}">
        <p14:creationId xmlns:p14="http://schemas.microsoft.com/office/powerpoint/2010/main" val="2174893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Step 3.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피팅 클럽 정보 입력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드라이버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페어웨이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90252" y="801960"/>
            <a:ext cx="7487555" cy="5496363"/>
          </a:xfrm>
          <a:prstGeom prst="rect">
            <a:avLst/>
          </a:prstGeom>
          <a:noFill/>
          <a:ln w="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90248" y="801961"/>
            <a:ext cx="7487555" cy="17342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/>
              <a:t>SKT                                                                                                                                                 </a:t>
            </a:r>
            <a:r>
              <a:rPr lang="ko-KR" altLang="en-US" sz="800"/>
              <a:t>오후 </a:t>
            </a:r>
            <a:r>
              <a:rPr lang="en-US" altLang="ko-KR" sz="800" dirty="0"/>
              <a:t>12:00                                                                                                                                                  </a:t>
            </a:r>
            <a:endParaRPr lang="ko-KR" altLang="en-US" sz="600"/>
          </a:p>
        </p:txBody>
      </p:sp>
      <p:sp>
        <p:nvSpPr>
          <p:cNvPr id="6" name="직사각형 5"/>
          <p:cNvSpPr/>
          <p:nvPr/>
        </p:nvSpPr>
        <p:spPr>
          <a:xfrm>
            <a:off x="190248" y="976292"/>
            <a:ext cx="7487555" cy="30071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/>
              <a:t>                                                                                                                                          </a:t>
            </a:r>
            <a:endParaRPr lang="ko-KR" altLang="en-US" sz="600"/>
          </a:p>
        </p:txBody>
      </p:sp>
      <p:cxnSp>
        <p:nvCxnSpPr>
          <p:cNvPr id="5" name="직선 연결선 4"/>
          <p:cNvCxnSpPr/>
          <p:nvPr/>
        </p:nvCxnSpPr>
        <p:spPr>
          <a:xfrm>
            <a:off x="191592" y="1285028"/>
            <a:ext cx="7488000" cy="1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4483" b="33908"/>
          <a:stretch/>
        </p:blipFill>
        <p:spPr>
          <a:xfrm>
            <a:off x="3546094" y="1000470"/>
            <a:ext cx="775861" cy="24524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85286" y="1444890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CLUB</a:t>
            </a:r>
            <a:endParaRPr lang="ko-KR" altLang="en-US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81001" y="1745942"/>
            <a:ext cx="2046889" cy="998741"/>
          </a:xfrm>
          <a:prstGeom prst="rect">
            <a:avLst/>
          </a:prstGeom>
          <a:noFill/>
          <a:ln w="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81000" y="2245312"/>
            <a:ext cx="1034331" cy="1707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Model</a:t>
            </a:r>
            <a:endParaRPr lang="ko-KR" altLang="en-US" sz="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393558" y="2245312"/>
            <a:ext cx="1034331" cy="1707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Composition</a:t>
            </a:r>
            <a:endParaRPr lang="ko-KR" altLang="en-US" sz="800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73048" y="2801903"/>
            <a:ext cx="749743" cy="2881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Surefit</a:t>
            </a:r>
            <a:r>
              <a:rPr lang="en-US" altLang="ko-KR" sz="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CG</a:t>
            </a:r>
            <a:endParaRPr lang="ko-KR" altLang="en-US" sz="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122791" y="2801903"/>
            <a:ext cx="1296558" cy="28049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338475" y="1745942"/>
            <a:ext cx="2027525" cy="998741"/>
          </a:xfrm>
          <a:prstGeom prst="rect">
            <a:avLst/>
          </a:prstGeom>
          <a:noFill/>
          <a:ln w="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5338475" y="2245312"/>
            <a:ext cx="1113550" cy="1764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Flex</a:t>
            </a:r>
            <a:endParaRPr lang="ko-KR" altLang="en-US" sz="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253343" y="2245312"/>
            <a:ext cx="1113550" cy="1764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Length</a:t>
            </a:r>
            <a:endParaRPr lang="ko-KR" altLang="en-US" sz="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354173" y="2806261"/>
            <a:ext cx="675842" cy="25496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Grips</a:t>
            </a:r>
            <a:endParaRPr lang="ko-KR" altLang="en-US" sz="9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006366" y="2801903"/>
            <a:ext cx="1359634" cy="25932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선택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90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선택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en-US" altLang="ko-KR" sz="9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96828" y="2453241"/>
            <a:ext cx="4026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선택</a:t>
            </a:r>
            <a:endParaRPr lang="en-US" altLang="ko-KR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705567" y="2453241"/>
            <a:ext cx="4026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선택</a:t>
            </a:r>
            <a:endParaRPr lang="en-US" altLang="ko-KR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687382" y="1968212"/>
            <a:ext cx="4026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선택</a:t>
            </a:r>
            <a:endParaRPr lang="en-US" altLang="ko-KR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692814" y="2453241"/>
            <a:ext cx="4026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선택</a:t>
            </a:r>
            <a:endParaRPr lang="en-US" altLang="ko-KR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590765" y="2453241"/>
            <a:ext cx="4026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선택</a:t>
            </a:r>
            <a:endParaRPr lang="en-US" altLang="ko-KR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604179" y="1968212"/>
            <a:ext cx="4026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선택</a:t>
            </a:r>
            <a:endParaRPr lang="en-US" altLang="ko-KR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76" t="15323" r="35574" b="46269"/>
          <a:stretch/>
        </p:blipFill>
        <p:spPr>
          <a:xfrm>
            <a:off x="2794233" y="1670458"/>
            <a:ext cx="2258548" cy="2278804"/>
          </a:xfrm>
          <a:prstGeom prst="rect">
            <a:avLst/>
          </a:prstGeom>
        </p:spPr>
      </p:pic>
      <p:grpSp>
        <p:nvGrpSpPr>
          <p:cNvPr id="38" name="그룹 37"/>
          <p:cNvGrpSpPr/>
          <p:nvPr/>
        </p:nvGrpSpPr>
        <p:grpSpPr>
          <a:xfrm rot="5400000">
            <a:off x="544711" y="2595450"/>
            <a:ext cx="285729" cy="120986"/>
            <a:chOff x="681507" y="4301034"/>
            <a:chExt cx="641106" cy="271462"/>
          </a:xfrm>
        </p:grpSpPr>
        <p:sp>
          <p:nvSpPr>
            <p:cNvPr id="39" name="타원 38"/>
            <p:cNvSpPr/>
            <p:nvPr/>
          </p:nvSpPr>
          <p:spPr>
            <a:xfrm>
              <a:off x="681507" y="4301034"/>
              <a:ext cx="273050" cy="271462"/>
            </a:xfrm>
            <a:prstGeom prst="ellipse">
              <a:avLst/>
            </a:prstGeom>
            <a:gradFill>
              <a:gsLst>
                <a:gs pos="0">
                  <a:srgbClr val="F5640B">
                    <a:alpha val="49804"/>
                  </a:srgbClr>
                </a:gs>
                <a:gs pos="95000">
                  <a:srgbClr val="FF0000"/>
                </a:gs>
              </a:gsLst>
              <a:path path="circle">
                <a:fillToRect l="50000" t="50000" r="50000" b="50000"/>
              </a:path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 baseline="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cxnSp>
          <p:nvCxnSpPr>
            <p:cNvPr id="40" name="직선 화살표 연결선 39"/>
            <p:cNvCxnSpPr>
              <a:stCxn id="39" idx="6"/>
            </p:cNvCxnSpPr>
            <p:nvPr/>
          </p:nvCxnSpPr>
          <p:spPr>
            <a:xfrm rot="16200000">
              <a:off x="1136904" y="4251056"/>
              <a:ext cx="3363" cy="368054"/>
            </a:xfrm>
            <a:prstGeom prst="straightConnector1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tailEnd type="arrow"/>
            </a:ln>
            <a:effectLst/>
          </p:spPr>
        </p:cxnSp>
      </p:grpSp>
      <p:grpSp>
        <p:nvGrpSpPr>
          <p:cNvPr id="41" name="그룹 40"/>
          <p:cNvGrpSpPr/>
          <p:nvPr/>
        </p:nvGrpSpPr>
        <p:grpSpPr>
          <a:xfrm rot="5400000">
            <a:off x="1521916" y="2595451"/>
            <a:ext cx="285729" cy="120986"/>
            <a:chOff x="681507" y="4301034"/>
            <a:chExt cx="641106" cy="271462"/>
          </a:xfrm>
        </p:grpSpPr>
        <p:sp>
          <p:nvSpPr>
            <p:cNvPr id="42" name="타원 41"/>
            <p:cNvSpPr/>
            <p:nvPr/>
          </p:nvSpPr>
          <p:spPr>
            <a:xfrm>
              <a:off x="681507" y="4301034"/>
              <a:ext cx="273050" cy="271462"/>
            </a:xfrm>
            <a:prstGeom prst="ellipse">
              <a:avLst/>
            </a:prstGeom>
            <a:gradFill>
              <a:gsLst>
                <a:gs pos="0">
                  <a:srgbClr val="F5640B">
                    <a:alpha val="49804"/>
                  </a:srgbClr>
                </a:gs>
                <a:gs pos="95000">
                  <a:srgbClr val="FF0000"/>
                </a:gs>
              </a:gsLst>
              <a:path path="circle">
                <a:fillToRect l="50000" t="50000" r="50000" b="50000"/>
              </a:path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 baseline="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cxnSp>
          <p:nvCxnSpPr>
            <p:cNvPr id="43" name="직선 화살표 연결선 42"/>
            <p:cNvCxnSpPr>
              <a:stCxn id="42" idx="6"/>
            </p:cNvCxnSpPr>
            <p:nvPr/>
          </p:nvCxnSpPr>
          <p:spPr>
            <a:xfrm rot="16200000">
              <a:off x="1136904" y="4251056"/>
              <a:ext cx="3363" cy="368054"/>
            </a:xfrm>
            <a:prstGeom prst="straightConnector1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tailEnd type="arrow"/>
            </a:ln>
            <a:effectLst/>
          </p:spPr>
        </p:cxnSp>
      </p:grpSp>
      <p:grpSp>
        <p:nvGrpSpPr>
          <p:cNvPr id="47" name="그룹 46"/>
          <p:cNvGrpSpPr/>
          <p:nvPr/>
        </p:nvGrpSpPr>
        <p:grpSpPr>
          <a:xfrm rot="5400000">
            <a:off x="5530091" y="2111506"/>
            <a:ext cx="285729" cy="120986"/>
            <a:chOff x="681507" y="4301034"/>
            <a:chExt cx="641106" cy="271462"/>
          </a:xfrm>
        </p:grpSpPr>
        <p:sp>
          <p:nvSpPr>
            <p:cNvPr id="48" name="타원 47"/>
            <p:cNvSpPr/>
            <p:nvPr/>
          </p:nvSpPr>
          <p:spPr>
            <a:xfrm>
              <a:off x="681507" y="4301034"/>
              <a:ext cx="273050" cy="271462"/>
            </a:xfrm>
            <a:prstGeom prst="ellipse">
              <a:avLst/>
            </a:prstGeom>
            <a:gradFill>
              <a:gsLst>
                <a:gs pos="0">
                  <a:srgbClr val="F5640B">
                    <a:alpha val="49804"/>
                  </a:srgbClr>
                </a:gs>
                <a:gs pos="95000">
                  <a:srgbClr val="FF0000"/>
                </a:gs>
              </a:gsLst>
              <a:path path="circle">
                <a:fillToRect l="50000" t="50000" r="50000" b="50000"/>
              </a:path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 baseline="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cxnSp>
          <p:nvCxnSpPr>
            <p:cNvPr id="49" name="직선 화살표 연결선 48"/>
            <p:cNvCxnSpPr>
              <a:stCxn id="48" idx="6"/>
            </p:cNvCxnSpPr>
            <p:nvPr/>
          </p:nvCxnSpPr>
          <p:spPr>
            <a:xfrm rot="16200000">
              <a:off x="1136904" y="4251056"/>
              <a:ext cx="3363" cy="368054"/>
            </a:xfrm>
            <a:prstGeom prst="straightConnector1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tailEnd type="arrow"/>
            </a:ln>
            <a:effectLst/>
          </p:spPr>
        </p:cxnSp>
      </p:grpSp>
      <p:grpSp>
        <p:nvGrpSpPr>
          <p:cNvPr id="50" name="그룹 49"/>
          <p:cNvGrpSpPr/>
          <p:nvPr/>
        </p:nvGrpSpPr>
        <p:grpSpPr>
          <a:xfrm rot="5400000">
            <a:off x="6428240" y="2111507"/>
            <a:ext cx="285729" cy="120986"/>
            <a:chOff x="681507" y="4301034"/>
            <a:chExt cx="641106" cy="271462"/>
          </a:xfrm>
        </p:grpSpPr>
        <p:sp>
          <p:nvSpPr>
            <p:cNvPr id="51" name="타원 50"/>
            <p:cNvSpPr/>
            <p:nvPr/>
          </p:nvSpPr>
          <p:spPr>
            <a:xfrm>
              <a:off x="681507" y="4301034"/>
              <a:ext cx="273050" cy="271462"/>
            </a:xfrm>
            <a:prstGeom prst="ellipse">
              <a:avLst/>
            </a:prstGeom>
            <a:gradFill>
              <a:gsLst>
                <a:gs pos="0">
                  <a:srgbClr val="F5640B">
                    <a:alpha val="49804"/>
                  </a:srgbClr>
                </a:gs>
                <a:gs pos="95000">
                  <a:srgbClr val="FF0000"/>
                </a:gs>
              </a:gsLst>
              <a:path path="circle">
                <a:fillToRect l="50000" t="50000" r="50000" b="50000"/>
              </a:path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 baseline="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cxnSp>
          <p:nvCxnSpPr>
            <p:cNvPr id="52" name="직선 화살표 연결선 51"/>
            <p:cNvCxnSpPr>
              <a:stCxn id="51" idx="6"/>
            </p:cNvCxnSpPr>
            <p:nvPr/>
          </p:nvCxnSpPr>
          <p:spPr>
            <a:xfrm rot="16200000">
              <a:off x="1136904" y="4251056"/>
              <a:ext cx="3363" cy="368054"/>
            </a:xfrm>
            <a:prstGeom prst="straightConnector1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tailEnd type="arrow"/>
            </a:ln>
            <a:effectLst/>
          </p:spPr>
        </p:cxnSp>
      </p:grpSp>
      <p:grpSp>
        <p:nvGrpSpPr>
          <p:cNvPr id="53" name="그룹 52"/>
          <p:cNvGrpSpPr/>
          <p:nvPr/>
        </p:nvGrpSpPr>
        <p:grpSpPr>
          <a:xfrm rot="5400000">
            <a:off x="5530091" y="2591916"/>
            <a:ext cx="285729" cy="120986"/>
            <a:chOff x="681507" y="4301034"/>
            <a:chExt cx="641106" cy="271462"/>
          </a:xfrm>
        </p:grpSpPr>
        <p:sp>
          <p:nvSpPr>
            <p:cNvPr id="54" name="타원 53"/>
            <p:cNvSpPr/>
            <p:nvPr/>
          </p:nvSpPr>
          <p:spPr>
            <a:xfrm>
              <a:off x="681507" y="4301034"/>
              <a:ext cx="273050" cy="271462"/>
            </a:xfrm>
            <a:prstGeom prst="ellipse">
              <a:avLst/>
            </a:prstGeom>
            <a:gradFill>
              <a:gsLst>
                <a:gs pos="0">
                  <a:srgbClr val="F5640B">
                    <a:alpha val="49804"/>
                  </a:srgbClr>
                </a:gs>
                <a:gs pos="95000">
                  <a:srgbClr val="FF0000"/>
                </a:gs>
              </a:gsLst>
              <a:path path="circle">
                <a:fillToRect l="50000" t="50000" r="50000" b="50000"/>
              </a:path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 baseline="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cxnSp>
          <p:nvCxnSpPr>
            <p:cNvPr id="55" name="직선 화살표 연결선 54"/>
            <p:cNvCxnSpPr>
              <a:stCxn id="54" idx="6"/>
            </p:cNvCxnSpPr>
            <p:nvPr/>
          </p:nvCxnSpPr>
          <p:spPr>
            <a:xfrm rot="16200000">
              <a:off x="1136904" y="4251056"/>
              <a:ext cx="3363" cy="368054"/>
            </a:xfrm>
            <a:prstGeom prst="straightConnector1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tailEnd type="arrow"/>
            </a:ln>
            <a:effectLst/>
          </p:spPr>
        </p:cxnSp>
      </p:grpSp>
      <p:grpSp>
        <p:nvGrpSpPr>
          <p:cNvPr id="56" name="그룹 55"/>
          <p:cNvGrpSpPr/>
          <p:nvPr/>
        </p:nvGrpSpPr>
        <p:grpSpPr>
          <a:xfrm rot="5400000">
            <a:off x="6428240" y="2591917"/>
            <a:ext cx="285729" cy="120986"/>
            <a:chOff x="681507" y="4301034"/>
            <a:chExt cx="641106" cy="271462"/>
          </a:xfrm>
        </p:grpSpPr>
        <p:sp>
          <p:nvSpPr>
            <p:cNvPr id="57" name="타원 56"/>
            <p:cNvSpPr/>
            <p:nvPr/>
          </p:nvSpPr>
          <p:spPr>
            <a:xfrm>
              <a:off x="681507" y="4301034"/>
              <a:ext cx="273050" cy="271462"/>
            </a:xfrm>
            <a:prstGeom prst="ellipse">
              <a:avLst/>
            </a:prstGeom>
            <a:gradFill>
              <a:gsLst>
                <a:gs pos="0">
                  <a:srgbClr val="F5640B">
                    <a:alpha val="49804"/>
                  </a:srgbClr>
                </a:gs>
                <a:gs pos="95000">
                  <a:srgbClr val="FF0000"/>
                </a:gs>
              </a:gsLst>
              <a:path path="circle">
                <a:fillToRect l="50000" t="50000" r="50000" b="50000"/>
              </a:path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 baseline="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cxnSp>
          <p:nvCxnSpPr>
            <p:cNvPr id="58" name="직선 화살표 연결선 57"/>
            <p:cNvCxnSpPr>
              <a:stCxn id="57" idx="6"/>
            </p:cNvCxnSpPr>
            <p:nvPr/>
          </p:nvCxnSpPr>
          <p:spPr>
            <a:xfrm rot="16200000">
              <a:off x="1136904" y="4251056"/>
              <a:ext cx="3363" cy="368054"/>
            </a:xfrm>
            <a:prstGeom prst="straightConnector1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tailEnd type="arrow"/>
            </a:ln>
            <a:effectLst/>
          </p:spPr>
        </p:cxnSp>
      </p:grpSp>
      <p:grpSp>
        <p:nvGrpSpPr>
          <p:cNvPr id="60" name="그룹 59"/>
          <p:cNvGrpSpPr/>
          <p:nvPr/>
        </p:nvGrpSpPr>
        <p:grpSpPr>
          <a:xfrm rot="5400000">
            <a:off x="6078114" y="2954525"/>
            <a:ext cx="285729" cy="120986"/>
            <a:chOff x="681507" y="4301034"/>
            <a:chExt cx="641106" cy="271462"/>
          </a:xfrm>
        </p:grpSpPr>
        <p:sp>
          <p:nvSpPr>
            <p:cNvPr id="61" name="타원 60"/>
            <p:cNvSpPr/>
            <p:nvPr/>
          </p:nvSpPr>
          <p:spPr>
            <a:xfrm>
              <a:off x="681507" y="4301034"/>
              <a:ext cx="273050" cy="271462"/>
            </a:xfrm>
            <a:prstGeom prst="ellipse">
              <a:avLst/>
            </a:prstGeom>
            <a:gradFill>
              <a:gsLst>
                <a:gs pos="0">
                  <a:srgbClr val="F5640B">
                    <a:alpha val="49804"/>
                  </a:srgbClr>
                </a:gs>
                <a:gs pos="95000">
                  <a:srgbClr val="FF0000"/>
                </a:gs>
              </a:gsLst>
              <a:path path="circle">
                <a:fillToRect l="50000" t="50000" r="50000" b="50000"/>
              </a:path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 baseline="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cxnSp>
          <p:nvCxnSpPr>
            <p:cNvPr id="62" name="직선 화살표 연결선 61"/>
            <p:cNvCxnSpPr>
              <a:stCxn id="61" idx="6"/>
            </p:cNvCxnSpPr>
            <p:nvPr/>
          </p:nvCxnSpPr>
          <p:spPr>
            <a:xfrm rot="16200000">
              <a:off x="1136904" y="4251056"/>
              <a:ext cx="3363" cy="368054"/>
            </a:xfrm>
            <a:prstGeom prst="straightConnector1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tailEnd type="arrow"/>
            </a:ln>
            <a:effectLst/>
          </p:spPr>
        </p:cxnSp>
      </p:grpSp>
      <p:grpSp>
        <p:nvGrpSpPr>
          <p:cNvPr id="69" name="그룹 112"/>
          <p:cNvGrpSpPr>
            <a:grpSpLocks/>
          </p:cNvGrpSpPr>
          <p:nvPr/>
        </p:nvGrpSpPr>
        <p:grpSpPr bwMode="auto">
          <a:xfrm>
            <a:off x="3953795" y="2647836"/>
            <a:ext cx="156169" cy="156165"/>
            <a:chOff x="2424071" y="2181577"/>
            <a:chExt cx="142642" cy="142642"/>
          </a:xfrm>
        </p:grpSpPr>
        <p:sp>
          <p:nvSpPr>
            <p:cNvPr id="70" name="타원 272"/>
            <p:cNvSpPr>
              <a:spLocks noChangeArrowheads="1"/>
            </p:cNvSpPr>
            <p:nvPr/>
          </p:nvSpPr>
          <p:spPr bwMode="auto">
            <a:xfrm rot="5400000">
              <a:off x="2459627" y="2217297"/>
              <a:ext cx="71438" cy="71438"/>
            </a:xfrm>
            <a:prstGeom prst="ellipse">
              <a:avLst/>
            </a:prstGeom>
            <a:solidFill>
              <a:srgbClr val="FF0000"/>
            </a:solidFill>
            <a:ln w="12700" algn="ctr">
              <a:solidFill>
                <a:srgbClr val="FF0000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>
                <a:spcBef>
                  <a:spcPct val="50000"/>
                </a:spcBef>
              </a:pPr>
              <a:endParaRPr kumimoji="0" lang="ko-KR" altLang="en-US" sz="1000">
                <a:ea typeface="맑은 고딕" pitchFamily="50" charset="-127"/>
              </a:endParaRPr>
            </a:p>
          </p:txBody>
        </p:sp>
        <p:sp>
          <p:nvSpPr>
            <p:cNvPr id="71" name="타원 271"/>
            <p:cNvSpPr>
              <a:spLocks noChangeArrowheads="1"/>
            </p:cNvSpPr>
            <p:nvPr/>
          </p:nvSpPr>
          <p:spPr bwMode="auto">
            <a:xfrm rot="5400000">
              <a:off x="2424071" y="2181577"/>
              <a:ext cx="142642" cy="142642"/>
            </a:xfrm>
            <a:prstGeom prst="ellipse">
              <a:avLst/>
            </a:prstGeom>
            <a:solidFill>
              <a:srgbClr val="FF0000">
                <a:alpha val="27058"/>
              </a:srgbClr>
            </a:solidFill>
            <a:ln w="12700" algn="ctr">
              <a:solidFill>
                <a:srgbClr val="FF0000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>
                <a:spcBef>
                  <a:spcPct val="50000"/>
                </a:spcBef>
              </a:pPr>
              <a:endParaRPr kumimoji="0" lang="ko-KR" altLang="en-US" sz="1000">
                <a:ea typeface="맑은 고딕" pitchFamily="50" charset="-127"/>
              </a:endParaRPr>
            </a:p>
          </p:txBody>
        </p:sp>
      </p:grpSp>
      <p:graphicFrame>
        <p:nvGraphicFramePr>
          <p:cNvPr id="128" name="표 1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31811"/>
              </p:ext>
            </p:extLst>
          </p:nvPr>
        </p:nvGraphicFramePr>
        <p:xfrm>
          <a:off x="7782661" y="975382"/>
          <a:ext cx="2006600" cy="9187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9832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24968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피팅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클럽 정보 입력 페이지</a:t>
                      </a:r>
                      <a:endParaRPr lang="en-US" altLang="ko-KR" sz="1000" b="1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1000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49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 </a:t>
                      </a:r>
                      <a:r>
                        <a:rPr lang="ko-KR" altLang="en-US" sz="800" b="0" baseline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선택시 </a:t>
                      </a:r>
                      <a:r>
                        <a:rPr lang="en-US" altLang="ko-KR" sz="800" b="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1-1 </a:t>
                      </a:r>
                      <a:r>
                        <a:rPr lang="ko-KR" altLang="en-US" sz="800" b="0" baseline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노출</a:t>
                      </a:r>
                      <a:endParaRPr lang="en-US" altLang="ko-KR" sz="800" b="0" baseline="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249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 </a:t>
                      </a:r>
                      <a:r>
                        <a:rPr lang="ko-KR" altLang="en-US" sz="800" b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선택시 </a:t>
                      </a:r>
                      <a:r>
                        <a:rPr lang="en-US" altLang="ko-KR" sz="8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2-1 </a:t>
                      </a:r>
                      <a:r>
                        <a:rPr lang="ko-KR" altLang="en-US" sz="800" b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노출</a:t>
                      </a:r>
                      <a:endParaRPr lang="en-US" altLang="ko-KR" sz="800" b="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24968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baseline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72" name="그룹 71"/>
          <p:cNvGrpSpPr/>
          <p:nvPr/>
        </p:nvGrpSpPr>
        <p:grpSpPr>
          <a:xfrm>
            <a:off x="198088" y="964258"/>
            <a:ext cx="445375" cy="249220"/>
            <a:chOff x="234300" y="991417"/>
            <a:chExt cx="445375" cy="249220"/>
          </a:xfrm>
        </p:grpSpPr>
        <p:sp>
          <p:nvSpPr>
            <p:cNvPr id="73" name="모서리가 둥근 직사각형 72"/>
            <p:cNvSpPr/>
            <p:nvPr/>
          </p:nvSpPr>
          <p:spPr>
            <a:xfrm>
              <a:off x="234300" y="991417"/>
              <a:ext cx="445375" cy="24922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bg1"/>
                  </a:solidFill>
                </a:rPr>
                <a:t>이전</a:t>
              </a:r>
            </a:p>
          </p:txBody>
        </p:sp>
        <p:sp>
          <p:nvSpPr>
            <p:cNvPr id="74" name="오각형 73"/>
            <p:cNvSpPr/>
            <p:nvPr/>
          </p:nvSpPr>
          <p:spPr>
            <a:xfrm rot="10800000">
              <a:off x="269440" y="1018821"/>
              <a:ext cx="343165" cy="213125"/>
            </a:xfrm>
            <a:prstGeom prst="homePlate">
              <a:avLst>
                <a:gd name="adj" fmla="val 34530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>
              <a:noAutofit/>
            </a:bodyPr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75" name="직사각형 74"/>
          <p:cNvSpPr/>
          <p:nvPr/>
        </p:nvSpPr>
        <p:spPr>
          <a:xfrm>
            <a:off x="379496" y="1754922"/>
            <a:ext cx="1034331" cy="1707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Category</a:t>
            </a:r>
            <a:endParaRPr lang="ko-KR" altLang="en-US" sz="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1392054" y="1754922"/>
            <a:ext cx="1034331" cy="1707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RH/LH</a:t>
            </a:r>
            <a:endParaRPr lang="ko-KR" altLang="en-US" sz="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95324" y="1962851"/>
            <a:ext cx="4026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선택</a:t>
            </a:r>
            <a:endParaRPr lang="en-US" altLang="ko-KR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704063" y="1962851"/>
            <a:ext cx="4026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선택</a:t>
            </a:r>
            <a:endParaRPr lang="en-US" altLang="ko-KR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79" name="그룹 78"/>
          <p:cNvGrpSpPr/>
          <p:nvPr/>
        </p:nvGrpSpPr>
        <p:grpSpPr>
          <a:xfrm rot="5400000">
            <a:off x="543207" y="2105060"/>
            <a:ext cx="285729" cy="120986"/>
            <a:chOff x="681507" y="4301034"/>
            <a:chExt cx="641106" cy="271462"/>
          </a:xfrm>
        </p:grpSpPr>
        <p:sp>
          <p:nvSpPr>
            <p:cNvPr id="80" name="타원 79"/>
            <p:cNvSpPr/>
            <p:nvPr/>
          </p:nvSpPr>
          <p:spPr>
            <a:xfrm>
              <a:off x="681507" y="4301034"/>
              <a:ext cx="273050" cy="271462"/>
            </a:xfrm>
            <a:prstGeom prst="ellipse">
              <a:avLst/>
            </a:prstGeom>
            <a:gradFill>
              <a:gsLst>
                <a:gs pos="0">
                  <a:srgbClr val="F5640B">
                    <a:alpha val="49804"/>
                  </a:srgbClr>
                </a:gs>
                <a:gs pos="95000">
                  <a:srgbClr val="FF0000"/>
                </a:gs>
              </a:gsLst>
              <a:path path="circle">
                <a:fillToRect l="50000" t="50000" r="50000" b="50000"/>
              </a:path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 baseline="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cxnSp>
          <p:nvCxnSpPr>
            <p:cNvPr id="81" name="직선 화살표 연결선 80"/>
            <p:cNvCxnSpPr>
              <a:stCxn id="80" idx="6"/>
            </p:cNvCxnSpPr>
            <p:nvPr/>
          </p:nvCxnSpPr>
          <p:spPr>
            <a:xfrm rot="16200000">
              <a:off x="1136904" y="4251056"/>
              <a:ext cx="3363" cy="368054"/>
            </a:xfrm>
            <a:prstGeom prst="straightConnector1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tailEnd type="arrow"/>
            </a:ln>
            <a:effectLst/>
          </p:spPr>
        </p:cxnSp>
      </p:grpSp>
      <p:grpSp>
        <p:nvGrpSpPr>
          <p:cNvPr id="82" name="그룹 81"/>
          <p:cNvGrpSpPr/>
          <p:nvPr/>
        </p:nvGrpSpPr>
        <p:grpSpPr>
          <a:xfrm rot="5400000">
            <a:off x="1520412" y="2105061"/>
            <a:ext cx="285729" cy="120986"/>
            <a:chOff x="681507" y="4301034"/>
            <a:chExt cx="641106" cy="271462"/>
          </a:xfrm>
        </p:grpSpPr>
        <p:sp>
          <p:nvSpPr>
            <p:cNvPr id="83" name="타원 82"/>
            <p:cNvSpPr/>
            <p:nvPr/>
          </p:nvSpPr>
          <p:spPr>
            <a:xfrm>
              <a:off x="681507" y="4301034"/>
              <a:ext cx="273050" cy="271462"/>
            </a:xfrm>
            <a:prstGeom prst="ellipse">
              <a:avLst/>
            </a:prstGeom>
            <a:gradFill>
              <a:gsLst>
                <a:gs pos="0">
                  <a:srgbClr val="F5640B">
                    <a:alpha val="49804"/>
                  </a:srgbClr>
                </a:gs>
                <a:gs pos="95000">
                  <a:srgbClr val="FF0000"/>
                </a:gs>
              </a:gsLst>
              <a:path path="circle">
                <a:fillToRect l="50000" t="50000" r="50000" b="50000"/>
              </a:path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 baseline="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cxnSp>
          <p:nvCxnSpPr>
            <p:cNvPr id="84" name="직선 화살표 연결선 83"/>
            <p:cNvCxnSpPr>
              <a:stCxn id="83" idx="6"/>
            </p:cNvCxnSpPr>
            <p:nvPr/>
          </p:nvCxnSpPr>
          <p:spPr>
            <a:xfrm rot="16200000">
              <a:off x="1136904" y="4251056"/>
              <a:ext cx="3363" cy="368054"/>
            </a:xfrm>
            <a:prstGeom prst="straightConnector1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tailEnd type="arrow"/>
            </a:ln>
            <a:effectLst/>
          </p:spPr>
        </p:cxnSp>
      </p:grpSp>
      <p:sp>
        <p:nvSpPr>
          <p:cNvPr id="93" name="TextBox 92"/>
          <p:cNvSpPr txBox="1"/>
          <p:nvPr/>
        </p:nvSpPr>
        <p:spPr>
          <a:xfrm>
            <a:off x="7045809" y="1041634"/>
            <a:ext cx="60946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온라인모드</a:t>
            </a:r>
          </a:p>
        </p:txBody>
      </p:sp>
      <p:pic>
        <p:nvPicPr>
          <p:cNvPr id="94" name="그림 9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59203" y="958824"/>
            <a:ext cx="276225" cy="295275"/>
          </a:xfrm>
          <a:prstGeom prst="rect">
            <a:avLst/>
          </a:prstGeom>
        </p:spPr>
      </p:pic>
      <p:sp>
        <p:nvSpPr>
          <p:cNvPr id="96" name="TextBox 95"/>
          <p:cNvSpPr txBox="1"/>
          <p:nvPr/>
        </p:nvSpPr>
        <p:spPr>
          <a:xfrm>
            <a:off x="5727212" y="1444890"/>
            <a:ext cx="11961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SHAFT &amp; GRIP</a:t>
            </a:r>
            <a:endParaRPr lang="ko-KR" altLang="en-US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316357" y="2824759"/>
            <a:ext cx="39626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10g</a:t>
            </a:r>
            <a:endParaRPr lang="en-US" altLang="ko-KR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840648" y="2824759"/>
            <a:ext cx="57419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Neutral</a:t>
            </a:r>
          </a:p>
        </p:txBody>
      </p:sp>
      <p:grpSp>
        <p:nvGrpSpPr>
          <p:cNvPr id="98" name="그룹 97"/>
          <p:cNvGrpSpPr/>
          <p:nvPr/>
        </p:nvGrpSpPr>
        <p:grpSpPr>
          <a:xfrm rot="5400000">
            <a:off x="1126226" y="2988146"/>
            <a:ext cx="285729" cy="120986"/>
            <a:chOff x="681507" y="4301034"/>
            <a:chExt cx="641106" cy="271462"/>
          </a:xfrm>
        </p:grpSpPr>
        <p:sp>
          <p:nvSpPr>
            <p:cNvPr id="99" name="타원 98"/>
            <p:cNvSpPr/>
            <p:nvPr/>
          </p:nvSpPr>
          <p:spPr>
            <a:xfrm>
              <a:off x="681507" y="4301034"/>
              <a:ext cx="273050" cy="271462"/>
            </a:xfrm>
            <a:prstGeom prst="ellipse">
              <a:avLst/>
            </a:prstGeom>
            <a:gradFill>
              <a:gsLst>
                <a:gs pos="0">
                  <a:srgbClr val="F5640B">
                    <a:alpha val="49804"/>
                  </a:srgbClr>
                </a:gs>
                <a:gs pos="95000">
                  <a:srgbClr val="FF0000"/>
                </a:gs>
              </a:gsLst>
              <a:path path="circle">
                <a:fillToRect l="50000" t="50000" r="50000" b="50000"/>
              </a:path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 baseline="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cxnSp>
          <p:nvCxnSpPr>
            <p:cNvPr id="100" name="직선 화살표 연결선 99"/>
            <p:cNvCxnSpPr>
              <a:stCxn id="99" idx="6"/>
            </p:cNvCxnSpPr>
            <p:nvPr/>
          </p:nvCxnSpPr>
          <p:spPr>
            <a:xfrm rot="16200000">
              <a:off x="1136904" y="4251056"/>
              <a:ext cx="3363" cy="368054"/>
            </a:xfrm>
            <a:prstGeom prst="straightConnector1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tailEnd type="arrow"/>
            </a:ln>
            <a:effectLst/>
          </p:spPr>
        </p:cxnSp>
      </p:grpSp>
      <p:graphicFrame>
        <p:nvGraphicFramePr>
          <p:cNvPr id="35" name="개체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9221683"/>
              </p:ext>
            </p:extLst>
          </p:nvPr>
        </p:nvGraphicFramePr>
        <p:xfrm>
          <a:off x="7838804" y="4392372"/>
          <a:ext cx="1865641" cy="20152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1" name="워크시트" r:id="rId8" imgW="2257501" imgH="2438370" progId="Excel.Sheet.12">
                  <p:embed/>
                </p:oleObj>
              </mc:Choice>
              <mc:Fallback>
                <p:oleObj name="워크시트" r:id="rId8" imgW="2257501" imgH="243837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838804" y="4392372"/>
                        <a:ext cx="1865641" cy="20152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" name="직사각형 110"/>
          <p:cNvSpPr/>
          <p:nvPr/>
        </p:nvSpPr>
        <p:spPr>
          <a:xfrm>
            <a:off x="5346262" y="1752332"/>
            <a:ext cx="2012376" cy="1764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Brand                      Model </a:t>
            </a:r>
            <a:endParaRPr lang="ko-KR" altLang="en-US" sz="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3244926" y="1432455"/>
            <a:ext cx="13444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SureFit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Setting</a:t>
            </a:r>
            <a:endParaRPr lang="ko-KR" altLang="en-US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262306" y="2676360"/>
            <a:ext cx="176851" cy="19077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1</a:t>
            </a:r>
            <a:endParaRPr lang="ko-KR" altLang="en-US" sz="1400" b="1"/>
          </a:p>
        </p:txBody>
      </p:sp>
      <p:sp>
        <p:nvSpPr>
          <p:cNvPr id="123" name="직사각형 122"/>
          <p:cNvSpPr/>
          <p:nvPr/>
        </p:nvSpPr>
        <p:spPr>
          <a:xfrm>
            <a:off x="5263962" y="2713617"/>
            <a:ext cx="176851" cy="19077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2</a:t>
            </a:r>
            <a:endParaRPr lang="ko-KR" altLang="en-US" sz="1400" b="1"/>
          </a:p>
        </p:txBody>
      </p:sp>
      <p:pic>
        <p:nvPicPr>
          <p:cNvPr id="127" name="그림 12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0802" y="3881003"/>
            <a:ext cx="6826997" cy="1399467"/>
          </a:xfrm>
          <a:prstGeom prst="rect">
            <a:avLst/>
          </a:prstGeom>
        </p:spPr>
      </p:pic>
      <p:sp>
        <p:nvSpPr>
          <p:cNvPr id="129" name="TextBox 128"/>
          <p:cNvSpPr txBox="1"/>
          <p:nvPr/>
        </p:nvSpPr>
        <p:spPr>
          <a:xfrm>
            <a:off x="2567961" y="3890177"/>
            <a:ext cx="30059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Weight                                    Setting           </a:t>
            </a:r>
            <a:endParaRPr lang="ko-KR" altLang="en-US" sz="11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2664117" y="4799811"/>
            <a:ext cx="255711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Select                                      </a:t>
            </a:r>
            <a:r>
              <a:rPr lang="en-US" altLang="ko-KR" sz="11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Select</a:t>
            </a:r>
            <a:endParaRPr lang="ko-KR" altLang="en-US" sz="11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 sz="11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 sz="11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5159209" y="3640520"/>
            <a:ext cx="224452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슈어핏</a:t>
            </a:r>
            <a:r>
              <a:rPr lang="ko-KR" altLang="en-US" sz="900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900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CG </a:t>
            </a:r>
            <a:r>
              <a:rPr lang="ko-KR" altLang="en-US" sz="90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설정 시  하단으로 </a:t>
            </a:r>
            <a:r>
              <a:rPr lang="ko-KR" altLang="en-US" sz="900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나오는 </a:t>
            </a:r>
            <a:r>
              <a:rPr lang="ko-KR" altLang="en-US" sz="900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피커</a:t>
            </a:r>
            <a:r>
              <a:rPr lang="ko-KR" altLang="en-US" sz="900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800" dirty="0"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39" name="그림 13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0802" y="5245977"/>
            <a:ext cx="6826997" cy="1399467"/>
          </a:xfrm>
          <a:prstGeom prst="rect">
            <a:avLst/>
          </a:prstGeom>
        </p:spPr>
      </p:pic>
      <p:sp>
        <p:nvSpPr>
          <p:cNvPr id="140" name="TextBox 139"/>
          <p:cNvSpPr txBox="1"/>
          <p:nvPr/>
        </p:nvSpPr>
        <p:spPr>
          <a:xfrm>
            <a:off x="2687389" y="5255151"/>
            <a:ext cx="27671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Grip                                        Size           </a:t>
            </a:r>
            <a:endParaRPr lang="ko-KR" altLang="en-US" sz="11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2664117" y="6164785"/>
            <a:ext cx="255711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Select                                      </a:t>
            </a:r>
            <a:r>
              <a:rPr lang="en-US" altLang="ko-KR" sz="11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Select</a:t>
            </a:r>
            <a:endParaRPr lang="ko-KR" altLang="en-US" sz="11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 sz="11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 sz="11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5364118" y="5005494"/>
            <a:ext cx="19976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Grips </a:t>
            </a:r>
            <a:r>
              <a:rPr lang="ko-KR" altLang="en-US" sz="90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설정 시  하단으로 </a:t>
            </a:r>
            <a:r>
              <a:rPr lang="ko-KR" altLang="en-US" sz="900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나오는 </a:t>
            </a:r>
            <a:r>
              <a:rPr lang="ko-KR" altLang="en-US" sz="900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피커</a:t>
            </a:r>
            <a:r>
              <a:rPr lang="ko-KR" altLang="en-US" sz="900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800" dirty="0"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3" name="직사각형 142"/>
          <p:cNvSpPr/>
          <p:nvPr/>
        </p:nvSpPr>
        <p:spPr>
          <a:xfrm>
            <a:off x="441366" y="3743487"/>
            <a:ext cx="563569" cy="1916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1-1</a:t>
            </a:r>
            <a:endParaRPr lang="ko-KR" altLang="en-US" sz="1400" b="1"/>
          </a:p>
        </p:txBody>
      </p:sp>
      <p:sp>
        <p:nvSpPr>
          <p:cNvPr id="144" name="직사각형 143"/>
          <p:cNvSpPr/>
          <p:nvPr/>
        </p:nvSpPr>
        <p:spPr>
          <a:xfrm>
            <a:off x="439157" y="5154984"/>
            <a:ext cx="563569" cy="1916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1-2</a:t>
            </a:r>
            <a:endParaRPr lang="ko-KR" altLang="en-US" sz="1400" b="1"/>
          </a:p>
        </p:txBody>
      </p:sp>
    </p:spTree>
    <p:extLst>
      <p:ext uri="{BB962C8B-B14F-4D97-AF65-F5344CB8AC3E}">
        <p14:creationId xmlns:p14="http://schemas.microsoft.com/office/powerpoint/2010/main" val="572687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Step 3.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피팅 클럽 정보 입력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하이브리드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90252" y="801960"/>
            <a:ext cx="7487555" cy="5496363"/>
          </a:xfrm>
          <a:prstGeom prst="rect">
            <a:avLst/>
          </a:prstGeom>
          <a:noFill/>
          <a:ln w="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90248" y="801961"/>
            <a:ext cx="7487555" cy="17342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/>
              <a:t>SKT                                                                                                                                                 </a:t>
            </a:r>
            <a:r>
              <a:rPr lang="ko-KR" altLang="en-US" sz="800"/>
              <a:t>오후 </a:t>
            </a:r>
            <a:r>
              <a:rPr lang="en-US" altLang="ko-KR" sz="800" dirty="0"/>
              <a:t>12:00                                                                                                                                                  </a:t>
            </a:r>
            <a:endParaRPr lang="ko-KR" altLang="en-US" sz="600"/>
          </a:p>
        </p:txBody>
      </p:sp>
      <p:sp>
        <p:nvSpPr>
          <p:cNvPr id="6" name="직사각형 5"/>
          <p:cNvSpPr/>
          <p:nvPr/>
        </p:nvSpPr>
        <p:spPr>
          <a:xfrm>
            <a:off x="190248" y="976292"/>
            <a:ext cx="7487555" cy="30071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/>
              <a:t>                                                                                                                                          </a:t>
            </a:r>
            <a:endParaRPr lang="ko-KR" altLang="en-US" sz="600"/>
          </a:p>
        </p:txBody>
      </p:sp>
      <p:cxnSp>
        <p:nvCxnSpPr>
          <p:cNvPr id="5" name="직선 연결선 4"/>
          <p:cNvCxnSpPr/>
          <p:nvPr/>
        </p:nvCxnSpPr>
        <p:spPr>
          <a:xfrm>
            <a:off x="191592" y="1285028"/>
            <a:ext cx="7488000" cy="1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4483" b="33908"/>
          <a:stretch/>
        </p:blipFill>
        <p:spPr>
          <a:xfrm>
            <a:off x="3546094" y="1000470"/>
            <a:ext cx="775861" cy="245243"/>
          </a:xfrm>
          <a:prstGeom prst="rect">
            <a:avLst/>
          </a:prstGeom>
        </p:spPr>
      </p:pic>
      <p:graphicFrame>
        <p:nvGraphicFramePr>
          <p:cNvPr id="128" name="표 1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8991295"/>
              </p:ext>
            </p:extLst>
          </p:nvPr>
        </p:nvGraphicFramePr>
        <p:xfrm>
          <a:off x="7782661" y="975382"/>
          <a:ext cx="2006600" cy="5425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9832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24968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피팅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클럽 정보 입력 페이지</a:t>
                      </a:r>
                      <a:endParaRPr lang="en-US" altLang="ko-KR" sz="1000" b="1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1000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49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클럽</a:t>
                      </a:r>
                      <a:endParaRPr lang="en-US" altLang="ko-KR" sz="8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TFC</a:t>
                      </a:r>
                      <a:r>
                        <a:rPr lang="en-US" altLang="ko-KR" sz="800" b="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800" b="0" baseline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클럽 스펙 데이터와 연동하여 동일 항목으로 구성 </a:t>
                      </a:r>
                      <a:endParaRPr lang="en-US" altLang="ko-KR" sz="800" b="0" baseline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altLang="ko-KR" sz="800" b="0" u="none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  <a:hlinkClick r:id="rId5"/>
                        </a:rPr>
                        <a:t>http://tfc.titleist.co.kr/_admin/page/orderWriteForm.php</a:t>
                      </a:r>
                      <a:r>
                        <a:rPr lang="en-US" altLang="ko-KR" sz="800" b="0" u="none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249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스펙</a:t>
                      </a:r>
                      <a:r>
                        <a:rPr lang="ko-KR" altLang="en-US" sz="8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endParaRPr lang="en-US" altLang="ko-KR" sz="800" b="1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ko-KR" altLang="en-US" sz="800" b="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하이브리드의</a:t>
                      </a:r>
                      <a:r>
                        <a:rPr lang="ko-KR" altLang="en-US" sz="8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8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경우에만 </a:t>
                      </a:r>
                      <a:r>
                        <a:rPr lang="ko-KR" altLang="en-US" sz="800" b="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슈어핏</a:t>
                      </a:r>
                      <a:r>
                        <a:rPr lang="ko-KR" altLang="en-US" sz="8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800" b="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셋팅</a:t>
                      </a:r>
                      <a:r>
                        <a:rPr lang="ko-KR" altLang="en-US" sz="8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이미지에서 해당 항목 </a:t>
                      </a:r>
                      <a:r>
                        <a:rPr lang="ko-KR" altLang="en-US" sz="8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선택</a:t>
                      </a:r>
                      <a:endParaRPr lang="en-US" altLang="ko-KR" sz="800" b="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endParaRPr lang="en-US" altLang="ko-KR" sz="8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en-US" altLang="ko-KR" sz="8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※ </a:t>
                      </a:r>
                      <a:r>
                        <a:rPr lang="ko-KR" altLang="en-US" sz="800" b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왼손</a:t>
                      </a:r>
                      <a:r>
                        <a:rPr lang="en-US" altLang="ko-KR" sz="8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800" b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오른손 골퍼의 경우 클럽에 따른 스펙 설정 항목은 다음페이지</a:t>
                      </a:r>
                      <a:r>
                        <a:rPr lang="en-US" altLang="ko-KR" sz="8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800" b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참고</a:t>
                      </a:r>
                      <a:endParaRPr lang="en-US" altLang="ko-KR" sz="800" b="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249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샤프트</a:t>
                      </a:r>
                      <a:r>
                        <a:rPr lang="ko-KR" altLang="en-US" sz="8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&amp; </a:t>
                      </a:r>
                      <a:r>
                        <a:rPr lang="ko-KR" altLang="en-US" sz="800" b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그립</a:t>
                      </a:r>
                      <a:endParaRPr lang="en-US" altLang="ko-KR" sz="8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TFC</a:t>
                      </a:r>
                      <a:r>
                        <a:rPr lang="en-US" altLang="ko-KR" sz="800" b="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800" b="0" baseline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클럽 스펙 데이터와 연동하여 동일 항목으로 구성 </a:t>
                      </a:r>
                      <a:endParaRPr lang="en-US" altLang="ko-KR" sz="800" b="0" baseline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49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Add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club</a:t>
                      </a:r>
                    </a:p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현재 입력된 항목 저장 알림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얼럿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후</a:t>
                      </a:r>
                    </a:p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‘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트랙맨 피팅</a:t>
                      </a:r>
                      <a:r>
                        <a:rPr lang="ko-KR" altLang="en-US" sz="800" b="0" baseline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결과를 변경 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하시겠습니까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?’ 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팝업 </a:t>
                      </a:r>
                    </a:p>
                    <a:p>
                      <a:pPr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ㄴ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Yes :  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앞 단계로 이동하여 트랙맨 데이터 변경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변경시 현 페이지 적용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ㄴ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 : 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서머리 저장 후 클럽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스펙 등 추가 선택 할 수있게 세팅 됨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Fitting summary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입력된 클럽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스펙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저장 항목은 선택 할 때마다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서머리에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노출 됨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※ 2</a:t>
                      </a:r>
                      <a:r>
                        <a:rPr lang="ko-KR" altLang="en-US" sz="800" b="0" baseline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 이상의 클럽을 피팅 진행했을경우 최신순 배열로 추가 함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solidFill>
                            <a:srgbClr val="C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※ </a:t>
                      </a:r>
                      <a:r>
                        <a:rPr lang="ko-KR" altLang="en-US" sz="800" b="0" baseline="0" smtClean="0">
                          <a:solidFill>
                            <a:srgbClr val="C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삭제 버튼 클릭 시 </a:t>
                      </a:r>
                      <a:r>
                        <a:rPr lang="en-US" altLang="ko-KR" sz="800" b="0" baseline="0" dirty="0" smtClean="0">
                          <a:solidFill>
                            <a:srgbClr val="C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r>
                        <a:rPr lang="ko-KR" altLang="en-US" sz="800" b="0" baseline="0" smtClean="0">
                          <a:solidFill>
                            <a:srgbClr val="C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 이상일때  얼럿 후  클럽정보 </a:t>
                      </a:r>
                      <a:r>
                        <a:rPr lang="en-US" altLang="ko-KR" sz="800" b="0" baseline="0" dirty="0" smtClean="0">
                          <a:solidFill>
                            <a:srgbClr val="C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 line </a:t>
                      </a:r>
                      <a:r>
                        <a:rPr lang="ko-KR" altLang="en-US" sz="800" b="0" baseline="0" smtClean="0">
                          <a:solidFill>
                            <a:srgbClr val="C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삭제</a:t>
                      </a:r>
                      <a:r>
                        <a:rPr lang="en-US" altLang="ko-KR" sz="800" b="0" baseline="0" dirty="0" smtClean="0">
                          <a:solidFill>
                            <a:srgbClr val="C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1</a:t>
                      </a:r>
                      <a:r>
                        <a:rPr lang="ko-KR" altLang="en-US" sz="800" b="0" baseline="0" smtClean="0">
                          <a:solidFill>
                            <a:srgbClr val="C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개일때 데이터만 삭제 </a:t>
                      </a:r>
                      <a:r>
                        <a:rPr lang="en-US" altLang="ko-KR" sz="800" b="0" baseline="0" dirty="0" smtClean="0">
                          <a:solidFill>
                            <a:srgbClr val="C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800" b="0" baseline="0" smtClean="0">
                          <a:solidFill>
                            <a:srgbClr val="C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빈공간</a:t>
                      </a:r>
                      <a:r>
                        <a:rPr lang="en-US" altLang="ko-KR" sz="800" b="0" baseline="0" dirty="0" smtClean="0">
                          <a:solidFill>
                            <a:srgbClr val="C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Next </a:t>
                      </a:r>
                      <a:r>
                        <a:rPr lang="ko-KR" altLang="en-US" sz="800" b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활성화</a:t>
                      </a:r>
                      <a:r>
                        <a:rPr lang="ko-KR" altLang="en-US" sz="800" b="1" baseline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조건 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 이상의 클럽 정보가 모두 입력 완료 될 경우 활성화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현재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입력된 항목 저장 알림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얼럿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후 다음 단계로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이동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알럿 템플릿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16page 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참조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72" name="그룹 71"/>
          <p:cNvGrpSpPr/>
          <p:nvPr/>
        </p:nvGrpSpPr>
        <p:grpSpPr>
          <a:xfrm>
            <a:off x="198088" y="964258"/>
            <a:ext cx="445375" cy="249220"/>
            <a:chOff x="234300" y="991417"/>
            <a:chExt cx="445375" cy="249220"/>
          </a:xfrm>
        </p:grpSpPr>
        <p:sp>
          <p:nvSpPr>
            <p:cNvPr id="73" name="모서리가 둥근 직사각형 72"/>
            <p:cNvSpPr/>
            <p:nvPr/>
          </p:nvSpPr>
          <p:spPr>
            <a:xfrm>
              <a:off x="234300" y="991417"/>
              <a:ext cx="445375" cy="24922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bg1"/>
                  </a:solidFill>
                </a:rPr>
                <a:t>이전</a:t>
              </a:r>
            </a:p>
          </p:txBody>
        </p:sp>
        <p:sp>
          <p:nvSpPr>
            <p:cNvPr id="74" name="오각형 73"/>
            <p:cNvSpPr/>
            <p:nvPr/>
          </p:nvSpPr>
          <p:spPr>
            <a:xfrm rot="10800000">
              <a:off x="269440" y="1018821"/>
              <a:ext cx="343165" cy="213125"/>
            </a:xfrm>
            <a:prstGeom prst="homePlate">
              <a:avLst>
                <a:gd name="adj" fmla="val 34530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>
              <a:noAutofit/>
            </a:bodyPr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93" name="TextBox 92"/>
          <p:cNvSpPr txBox="1"/>
          <p:nvPr/>
        </p:nvSpPr>
        <p:spPr>
          <a:xfrm>
            <a:off x="7045809" y="1041634"/>
            <a:ext cx="60946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온라인모드</a:t>
            </a:r>
          </a:p>
        </p:txBody>
      </p:sp>
      <p:pic>
        <p:nvPicPr>
          <p:cNvPr id="94" name="그림 9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9203" y="958824"/>
            <a:ext cx="276225" cy="295275"/>
          </a:xfrm>
          <a:prstGeom prst="rect">
            <a:avLst/>
          </a:prstGeom>
        </p:spPr>
      </p:pic>
      <p:grpSp>
        <p:nvGrpSpPr>
          <p:cNvPr id="116" name="그룹 115"/>
          <p:cNvGrpSpPr/>
          <p:nvPr/>
        </p:nvGrpSpPr>
        <p:grpSpPr>
          <a:xfrm>
            <a:off x="7028753" y="4774704"/>
            <a:ext cx="253596" cy="215444"/>
            <a:chOff x="5172556" y="4774215"/>
            <a:chExt cx="253596" cy="215444"/>
          </a:xfrm>
        </p:grpSpPr>
        <p:sp>
          <p:nvSpPr>
            <p:cNvPr id="117" name="타원 116"/>
            <p:cNvSpPr/>
            <p:nvPr/>
          </p:nvSpPr>
          <p:spPr>
            <a:xfrm>
              <a:off x="5218868" y="4802299"/>
              <a:ext cx="159277" cy="159277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5172556" y="4774215"/>
              <a:ext cx="25359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V</a:t>
              </a:r>
              <a:endParaRPr lang="ko-KR" altLang="en-US" sz="11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20" name="그룹 112"/>
          <p:cNvGrpSpPr>
            <a:grpSpLocks/>
          </p:cNvGrpSpPr>
          <p:nvPr/>
        </p:nvGrpSpPr>
        <p:grpSpPr bwMode="auto">
          <a:xfrm>
            <a:off x="6855295" y="4802788"/>
            <a:ext cx="156169" cy="156165"/>
            <a:chOff x="2424071" y="2181577"/>
            <a:chExt cx="142642" cy="142642"/>
          </a:xfrm>
        </p:grpSpPr>
        <p:sp>
          <p:nvSpPr>
            <p:cNvPr id="121" name="타원 272"/>
            <p:cNvSpPr>
              <a:spLocks noChangeArrowheads="1"/>
            </p:cNvSpPr>
            <p:nvPr/>
          </p:nvSpPr>
          <p:spPr bwMode="auto">
            <a:xfrm rot="5400000">
              <a:off x="2459627" y="2217297"/>
              <a:ext cx="71438" cy="71438"/>
            </a:xfrm>
            <a:prstGeom prst="ellipse">
              <a:avLst/>
            </a:prstGeom>
            <a:solidFill>
              <a:srgbClr val="FF0000"/>
            </a:solidFill>
            <a:ln w="12700" algn="ctr">
              <a:solidFill>
                <a:srgbClr val="FF0000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>
                <a:spcBef>
                  <a:spcPct val="50000"/>
                </a:spcBef>
              </a:pPr>
              <a:endParaRPr kumimoji="0" lang="ko-KR" altLang="en-US" sz="1000">
                <a:ea typeface="맑은 고딕" pitchFamily="50" charset="-127"/>
              </a:endParaRPr>
            </a:p>
          </p:txBody>
        </p:sp>
        <p:sp>
          <p:nvSpPr>
            <p:cNvPr id="122" name="타원 271"/>
            <p:cNvSpPr>
              <a:spLocks noChangeArrowheads="1"/>
            </p:cNvSpPr>
            <p:nvPr/>
          </p:nvSpPr>
          <p:spPr bwMode="auto">
            <a:xfrm rot="5400000">
              <a:off x="2424071" y="2181577"/>
              <a:ext cx="142642" cy="142642"/>
            </a:xfrm>
            <a:prstGeom prst="ellipse">
              <a:avLst/>
            </a:prstGeom>
            <a:solidFill>
              <a:srgbClr val="FF0000">
                <a:alpha val="27058"/>
              </a:srgbClr>
            </a:solidFill>
            <a:ln w="12700" algn="ctr">
              <a:solidFill>
                <a:srgbClr val="FF0000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>
                <a:spcBef>
                  <a:spcPct val="50000"/>
                </a:spcBef>
              </a:pPr>
              <a:endParaRPr kumimoji="0" lang="ko-KR" altLang="en-US" sz="1000">
                <a:ea typeface="맑은 고딕" pitchFamily="50" charset="-127"/>
              </a:endParaRPr>
            </a:p>
          </p:txBody>
        </p:sp>
      </p:grpSp>
      <p:sp>
        <p:nvSpPr>
          <p:cNvPr id="90" name="모서리가 둥근 직사각형 89"/>
          <p:cNvSpPr/>
          <p:nvPr/>
        </p:nvSpPr>
        <p:spPr>
          <a:xfrm>
            <a:off x="4178379" y="5973922"/>
            <a:ext cx="954699" cy="249220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Next</a:t>
            </a:r>
            <a:endParaRPr lang="ko-KR" altLang="en-US" sz="800" dirty="0"/>
          </a:p>
        </p:txBody>
      </p:sp>
      <p:grpSp>
        <p:nvGrpSpPr>
          <p:cNvPr id="91" name="그룹 112"/>
          <p:cNvGrpSpPr>
            <a:grpSpLocks/>
          </p:cNvGrpSpPr>
          <p:nvPr/>
        </p:nvGrpSpPr>
        <p:grpSpPr bwMode="auto">
          <a:xfrm>
            <a:off x="3934368" y="6020449"/>
            <a:ext cx="156169" cy="156165"/>
            <a:chOff x="2424071" y="2181577"/>
            <a:chExt cx="142642" cy="142642"/>
          </a:xfrm>
        </p:grpSpPr>
        <p:sp>
          <p:nvSpPr>
            <p:cNvPr id="92" name="타원 272"/>
            <p:cNvSpPr>
              <a:spLocks noChangeArrowheads="1"/>
            </p:cNvSpPr>
            <p:nvPr/>
          </p:nvSpPr>
          <p:spPr bwMode="auto">
            <a:xfrm rot="5400000">
              <a:off x="2459627" y="2217297"/>
              <a:ext cx="71438" cy="71438"/>
            </a:xfrm>
            <a:prstGeom prst="ellipse">
              <a:avLst/>
            </a:prstGeom>
            <a:solidFill>
              <a:srgbClr val="FF0000"/>
            </a:solidFill>
            <a:ln w="12700" algn="ctr">
              <a:solidFill>
                <a:srgbClr val="FF0000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>
                <a:spcBef>
                  <a:spcPct val="50000"/>
                </a:spcBef>
              </a:pPr>
              <a:endParaRPr kumimoji="0" lang="ko-KR" altLang="en-US" sz="1000">
                <a:ea typeface="맑은 고딕" pitchFamily="50" charset="-127"/>
              </a:endParaRPr>
            </a:p>
          </p:txBody>
        </p:sp>
        <p:sp>
          <p:nvSpPr>
            <p:cNvPr id="95" name="타원 271"/>
            <p:cNvSpPr>
              <a:spLocks noChangeArrowheads="1"/>
            </p:cNvSpPr>
            <p:nvPr/>
          </p:nvSpPr>
          <p:spPr bwMode="auto">
            <a:xfrm rot="5400000">
              <a:off x="2424071" y="2181577"/>
              <a:ext cx="142642" cy="142642"/>
            </a:xfrm>
            <a:prstGeom prst="ellipse">
              <a:avLst/>
            </a:prstGeom>
            <a:solidFill>
              <a:srgbClr val="FF0000">
                <a:alpha val="27058"/>
              </a:srgbClr>
            </a:solidFill>
            <a:ln w="12700" algn="ctr">
              <a:solidFill>
                <a:srgbClr val="FF0000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>
                <a:spcBef>
                  <a:spcPct val="50000"/>
                </a:spcBef>
              </a:pPr>
              <a:endParaRPr kumimoji="0" lang="ko-KR" altLang="en-US" sz="1000">
                <a:ea typeface="맑은 고딕" pitchFamily="50" charset="-127"/>
              </a:endParaRPr>
            </a:p>
          </p:txBody>
        </p:sp>
      </p:grpSp>
      <p:sp>
        <p:nvSpPr>
          <p:cNvPr id="25" name="직사각형 24"/>
          <p:cNvSpPr/>
          <p:nvPr/>
        </p:nvSpPr>
        <p:spPr>
          <a:xfrm>
            <a:off x="2753865" y="5973922"/>
            <a:ext cx="963840" cy="2492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Add Club</a:t>
            </a:r>
            <a:endParaRPr lang="ko-KR" altLang="en-US" sz="800" dirty="0"/>
          </a:p>
        </p:txBody>
      </p:sp>
      <p:grpSp>
        <p:nvGrpSpPr>
          <p:cNvPr id="63" name="그룹 112"/>
          <p:cNvGrpSpPr>
            <a:grpSpLocks/>
          </p:cNvGrpSpPr>
          <p:nvPr/>
        </p:nvGrpSpPr>
        <p:grpSpPr bwMode="auto">
          <a:xfrm>
            <a:off x="2536808" y="6020449"/>
            <a:ext cx="156169" cy="156165"/>
            <a:chOff x="2424071" y="2181577"/>
            <a:chExt cx="142642" cy="142642"/>
          </a:xfrm>
        </p:grpSpPr>
        <p:sp>
          <p:nvSpPr>
            <p:cNvPr id="64" name="타원 272"/>
            <p:cNvSpPr>
              <a:spLocks noChangeArrowheads="1"/>
            </p:cNvSpPr>
            <p:nvPr/>
          </p:nvSpPr>
          <p:spPr bwMode="auto">
            <a:xfrm rot="5400000">
              <a:off x="2459627" y="2217297"/>
              <a:ext cx="71438" cy="71438"/>
            </a:xfrm>
            <a:prstGeom prst="ellipse">
              <a:avLst/>
            </a:prstGeom>
            <a:solidFill>
              <a:srgbClr val="FF0000"/>
            </a:solidFill>
            <a:ln w="12700" algn="ctr">
              <a:solidFill>
                <a:srgbClr val="FF0000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>
                <a:spcBef>
                  <a:spcPct val="50000"/>
                </a:spcBef>
              </a:pPr>
              <a:endParaRPr kumimoji="0" lang="ko-KR" altLang="en-US" sz="1000">
                <a:ea typeface="맑은 고딕" pitchFamily="50" charset="-127"/>
              </a:endParaRPr>
            </a:p>
          </p:txBody>
        </p:sp>
        <p:sp>
          <p:nvSpPr>
            <p:cNvPr id="65" name="타원 271"/>
            <p:cNvSpPr>
              <a:spLocks noChangeArrowheads="1"/>
            </p:cNvSpPr>
            <p:nvPr/>
          </p:nvSpPr>
          <p:spPr bwMode="auto">
            <a:xfrm rot="5400000">
              <a:off x="2424071" y="2181577"/>
              <a:ext cx="142642" cy="142642"/>
            </a:xfrm>
            <a:prstGeom prst="ellipse">
              <a:avLst/>
            </a:prstGeom>
            <a:solidFill>
              <a:srgbClr val="FF0000">
                <a:alpha val="27058"/>
              </a:srgbClr>
            </a:solidFill>
            <a:ln w="12700" algn="ctr">
              <a:solidFill>
                <a:srgbClr val="FF0000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>
                <a:spcBef>
                  <a:spcPct val="50000"/>
                </a:spcBef>
              </a:pPr>
              <a:endParaRPr kumimoji="0" lang="ko-KR" altLang="en-US" sz="1000">
                <a:ea typeface="맑은 고딕" pitchFamily="50" charset="-127"/>
              </a:endParaRPr>
            </a:p>
          </p:txBody>
        </p:sp>
      </p:grpSp>
      <p:graphicFrame>
        <p:nvGraphicFramePr>
          <p:cNvPr id="26" name="개체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605047"/>
              </p:ext>
            </p:extLst>
          </p:nvPr>
        </p:nvGraphicFramePr>
        <p:xfrm>
          <a:off x="374650" y="4522788"/>
          <a:ext cx="7002463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91" name="워크시트" r:id="rId7" imgW="7553457" imgH="504900" progId="Excel.Sheet.12">
                  <p:embed/>
                </p:oleObj>
              </mc:Choice>
              <mc:Fallback>
                <p:oleObj name="워크시트" r:id="rId7" imgW="7553457" imgH="5049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74650" y="4522788"/>
                        <a:ext cx="7002463" cy="468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" name="TextBox 104"/>
          <p:cNvSpPr txBox="1"/>
          <p:nvPr/>
        </p:nvSpPr>
        <p:spPr>
          <a:xfrm>
            <a:off x="3199884" y="4080112"/>
            <a:ext cx="15856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FITTING SUMMARY</a:t>
            </a:r>
            <a:endParaRPr lang="ko-KR" altLang="en-US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381001" y="1745942"/>
            <a:ext cx="2046889" cy="998741"/>
          </a:xfrm>
          <a:prstGeom prst="rect">
            <a:avLst/>
          </a:prstGeom>
          <a:noFill/>
          <a:ln w="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381000" y="2245312"/>
            <a:ext cx="1034331" cy="1707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Model</a:t>
            </a:r>
            <a:endParaRPr lang="ko-KR" altLang="en-US" sz="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5338475" y="1745942"/>
            <a:ext cx="2027525" cy="998741"/>
          </a:xfrm>
          <a:prstGeom prst="rect">
            <a:avLst/>
          </a:prstGeom>
          <a:noFill/>
          <a:ln w="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/>
          <p:cNvSpPr/>
          <p:nvPr/>
        </p:nvSpPr>
        <p:spPr>
          <a:xfrm>
            <a:off x="5338475" y="2245312"/>
            <a:ext cx="1113550" cy="1764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Flex</a:t>
            </a:r>
            <a:endParaRPr lang="ko-KR" altLang="en-US" sz="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6253343" y="2245312"/>
            <a:ext cx="1113550" cy="1764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Length</a:t>
            </a:r>
            <a:endParaRPr lang="ko-KR" altLang="en-US" sz="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696828" y="2453241"/>
            <a:ext cx="4026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선택</a:t>
            </a:r>
            <a:endParaRPr lang="en-US" altLang="ko-KR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1705567" y="2453241"/>
            <a:ext cx="4026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선택</a:t>
            </a:r>
            <a:endParaRPr lang="en-US" altLang="ko-KR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5687382" y="1968212"/>
            <a:ext cx="4026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선택</a:t>
            </a:r>
            <a:endParaRPr lang="en-US" altLang="ko-KR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5692814" y="2453241"/>
            <a:ext cx="4026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선택</a:t>
            </a:r>
            <a:endParaRPr lang="en-US" altLang="ko-KR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6590765" y="2453241"/>
            <a:ext cx="4026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선택</a:t>
            </a:r>
            <a:endParaRPr lang="en-US" altLang="ko-KR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6604179" y="1968212"/>
            <a:ext cx="4026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선택</a:t>
            </a:r>
            <a:endParaRPr lang="en-US" altLang="ko-KR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23" name="그림 122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76" t="15323" r="35574" b="46269"/>
          <a:stretch/>
        </p:blipFill>
        <p:spPr>
          <a:xfrm>
            <a:off x="2794233" y="1670458"/>
            <a:ext cx="2258548" cy="2278804"/>
          </a:xfrm>
          <a:prstGeom prst="rect">
            <a:avLst/>
          </a:prstGeom>
        </p:spPr>
      </p:pic>
      <p:grpSp>
        <p:nvGrpSpPr>
          <p:cNvPr id="124" name="그룹 123"/>
          <p:cNvGrpSpPr/>
          <p:nvPr/>
        </p:nvGrpSpPr>
        <p:grpSpPr>
          <a:xfrm rot="5400000">
            <a:off x="544711" y="2595450"/>
            <a:ext cx="285729" cy="120986"/>
            <a:chOff x="681507" y="4301034"/>
            <a:chExt cx="641106" cy="271462"/>
          </a:xfrm>
        </p:grpSpPr>
        <p:sp>
          <p:nvSpPr>
            <p:cNvPr id="125" name="타원 124"/>
            <p:cNvSpPr/>
            <p:nvPr/>
          </p:nvSpPr>
          <p:spPr>
            <a:xfrm>
              <a:off x="681507" y="4301034"/>
              <a:ext cx="273050" cy="271462"/>
            </a:xfrm>
            <a:prstGeom prst="ellipse">
              <a:avLst/>
            </a:prstGeom>
            <a:gradFill>
              <a:gsLst>
                <a:gs pos="0">
                  <a:srgbClr val="F5640B">
                    <a:alpha val="49804"/>
                  </a:srgbClr>
                </a:gs>
                <a:gs pos="95000">
                  <a:srgbClr val="FF0000"/>
                </a:gs>
              </a:gsLst>
              <a:path path="circle">
                <a:fillToRect l="50000" t="50000" r="50000" b="50000"/>
              </a:path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 baseline="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cxnSp>
          <p:nvCxnSpPr>
            <p:cNvPr id="126" name="직선 화살표 연결선 125"/>
            <p:cNvCxnSpPr>
              <a:stCxn id="125" idx="6"/>
            </p:cNvCxnSpPr>
            <p:nvPr/>
          </p:nvCxnSpPr>
          <p:spPr>
            <a:xfrm rot="16200000">
              <a:off x="1136904" y="4251056"/>
              <a:ext cx="3363" cy="368054"/>
            </a:xfrm>
            <a:prstGeom prst="straightConnector1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tailEnd type="arrow"/>
            </a:ln>
            <a:effectLst/>
          </p:spPr>
        </p:cxnSp>
      </p:grpSp>
      <p:grpSp>
        <p:nvGrpSpPr>
          <p:cNvPr id="127" name="그룹 126"/>
          <p:cNvGrpSpPr/>
          <p:nvPr/>
        </p:nvGrpSpPr>
        <p:grpSpPr>
          <a:xfrm rot="5400000">
            <a:off x="1521916" y="2595451"/>
            <a:ext cx="285729" cy="120986"/>
            <a:chOff x="681507" y="4301034"/>
            <a:chExt cx="641106" cy="271462"/>
          </a:xfrm>
        </p:grpSpPr>
        <p:sp>
          <p:nvSpPr>
            <p:cNvPr id="129" name="타원 128"/>
            <p:cNvSpPr/>
            <p:nvPr/>
          </p:nvSpPr>
          <p:spPr>
            <a:xfrm>
              <a:off x="681507" y="4301034"/>
              <a:ext cx="273050" cy="271462"/>
            </a:xfrm>
            <a:prstGeom prst="ellipse">
              <a:avLst/>
            </a:prstGeom>
            <a:gradFill>
              <a:gsLst>
                <a:gs pos="0">
                  <a:srgbClr val="F5640B">
                    <a:alpha val="49804"/>
                  </a:srgbClr>
                </a:gs>
                <a:gs pos="95000">
                  <a:srgbClr val="FF0000"/>
                </a:gs>
              </a:gsLst>
              <a:path path="circle">
                <a:fillToRect l="50000" t="50000" r="50000" b="50000"/>
              </a:path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 baseline="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cxnSp>
          <p:nvCxnSpPr>
            <p:cNvPr id="130" name="직선 화살표 연결선 129"/>
            <p:cNvCxnSpPr>
              <a:stCxn id="129" idx="6"/>
            </p:cNvCxnSpPr>
            <p:nvPr/>
          </p:nvCxnSpPr>
          <p:spPr>
            <a:xfrm rot="16200000">
              <a:off x="1136904" y="4251056"/>
              <a:ext cx="3363" cy="368054"/>
            </a:xfrm>
            <a:prstGeom prst="straightConnector1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tailEnd type="arrow"/>
            </a:ln>
            <a:effectLst/>
          </p:spPr>
        </p:cxnSp>
      </p:grpSp>
      <p:grpSp>
        <p:nvGrpSpPr>
          <p:cNvPr id="131" name="그룹 130"/>
          <p:cNvGrpSpPr/>
          <p:nvPr/>
        </p:nvGrpSpPr>
        <p:grpSpPr>
          <a:xfrm rot="5400000">
            <a:off x="5530091" y="2111506"/>
            <a:ext cx="285729" cy="120986"/>
            <a:chOff x="681507" y="4301034"/>
            <a:chExt cx="641106" cy="271462"/>
          </a:xfrm>
        </p:grpSpPr>
        <p:sp>
          <p:nvSpPr>
            <p:cNvPr id="132" name="타원 131"/>
            <p:cNvSpPr/>
            <p:nvPr/>
          </p:nvSpPr>
          <p:spPr>
            <a:xfrm>
              <a:off x="681507" y="4301034"/>
              <a:ext cx="273050" cy="271462"/>
            </a:xfrm>
            <a:prstGeom prst="ellipse">
              <a:avLst/>
            </a:prstGeom>
            <a:gradFill>
              <a:gsLst>
                <a:gs pos="0">
                  <a:srgbClr val="F5640B">
                    <a:alpha val="49804"/>
                  </a:srgbClr>
                </a:gs>
                <a:gs pos="95000">
                  <a:srgbClr val="FF0000"/>
                </a:gs>
              </a:gsLst>
              <a:path path="circle">
                <a:fillToRect l="50000" t="50000" r="50000" b="50000"/>
              </a:path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 baseline="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cxnSp>
          <p:nvCxnSpPr>
            <p:cNvPr id="133" name="직선 화살표 연결선 132"/>
            <p:cNvCxnSpPr>
              <a:stCxn id="132" idx="6"/>
            </p:cNvCxnSpPr>
            <p:nvPr/>
          </p:nvCxnSpPr>
          <p:spPr>
            <a:xfrm rot="16200000">
              <a:off x="1136904" y="4251056"/>
              <a:ext cx="3363" cy="368054"/>
            </a:xfrm>
            <a:prstGeom prst="straightConnector1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tailEnd type="arrow"/>
            </a:ln>
            <a:effectLst/>
          </p:spPr>
        </p:cxnSp>
      </p:grpSp>
      <p:grpSp>
        <p:nvGrpSpPr>
          <p:cNvPr id="134" name="그룹 133"/>
          <p:cNvGrpSpPr/>
          <p:nvPr/>
        </p:nvGrpSpPr>
        <p:grpSpPr>
          <a:xfrm rot="5400000">
            <a:off x="6428240" y="2111507"/>
            <a:ext cx="285729" cy="120986"/>
            <a:chOff x="681507" y="4301034"/>
            <a:chExt cx="641106" cy="271462"/>
          </a:xfrm>
        </p:grpSpPr>
        <p:sp>
          <p:nvSpPr>
            <p:cNvPr id="135" name="타원 134"/>
            <p:cNvSpPr/>
            <p:nvPr/>
          </p:nvSpPr>
          <p:spPr>
            <a:xfrm>
              <a:off x="681507" y="4301034"/>
              <a:ext cx="273050" cy="271462"/>
            </a:xfrm>
            <a:prstGeom prst="ellipse">
              <a:avLst/>
            </a:prstGeom>
            <a:gradFill>
              <a:gsLst>
                <a:gs pos="0">
                  <a:srgbClr val="F5640B">
                    <a:alpha val="49804"/>
                  </a:srgbClr>
                </a:gs>
                <a:gs pos="95000">
                  <a:srgbClr val="FF0000"/>
                </a:gs>
              </a:gsLst>
              <a:path path="circle">
                <a:fillToRect l="50000" t="50000" r="50000" b="50000"/>
              </a:path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 baseline="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cxnSp>
          <p:nvCxnSpPr>
            <p:cNvPr id="136" name="직선 화살표 연결선 135"/>
            <p:cNvCxnSpPr>
              <a:stCxn id="135" idx="6"/>
            </p:cNvCxnSpPr>
            <p:nvPr/>
          </p:nvCxnSpPr>
          <p:spPr>
            <a:xfrm rot="16200000">
              <a:off x="1136904" y="4251056"/>
              <a:ext cx="3363" cy="368054"/>
            </a:xfrm>
            <a:prstGeom prst="straightConnector1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tailEnd type="arrow"/>
            </a:ln>
            <a:effectLst/>
          </p:spPr>
        </p:cxnSp>
      </p:grpSp>
      <p:grpSp>
        <p:nvGrpSpPr>
          <p:cNvPr id="137" name="그룹 136"/>
          <p:cNvGrpSpPr/>
          <p:nvPr/>
        </p:nvGrpSpPr>
        <p:grpSpPr>
          <a:xfrm rot="5400000">
            <a:off x="5530091" y="2591916"/>
            <a:ext cx="285729" cy="120986"/>
            <a:chOff x="681507" y="4301034"/>
            <a:chExt cx="641106" cy="271462"/>
          </a:xfrm>
        </p:grpSpPr>
        <p:sp>
          <p:nvSpPr>
            <p:cNvPr id="138" name="타원 137"/>
            <p:cNvSpPr/>
            <p:nvPr/>
          </p:nvSpPr>
          <p:spPr>
            <a:xfrm>
              <a:off x="681507" y="4301034"/>
              <a:ext cx="273050" cy="271462"/>
            </a:xfrm>
            <a:prstGeom prst="ellipse">
              <a:avLst/>
            </a:prstGeom>
            <a:gradFill>
              <a:gsLst>
                <a:gs pos="0">
                  <a:srgbClr val="F5640B">
                    <a:alpha val="49804"/>
                  </a:srgbClr>
                </a:gs>
                <a:gs pos="95000">
                  <a:srgbClr val="FF0000"/>
                </a:gs>
              </a:gsLst>
              <a:path path="circle">
                <a:fillToRect l="50000" t="50000" r="50000" b="50000"/>
              </a:path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 baseline="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cxnSp>
          <p:nvCxnSpPr>
            <p:cNvPr id="139" name="직선 화살표 연결선 138"/>
            <p:cNvCxnSpPr>
              <a:stCxn id="138" idx="6"/>
            </p:cNvCxnSpPr>
            <p:nvPr/>
          </p:nvCxnSpPr>
          <p:spPr>
            <a:xfrm rot="16200000">
              <a:off x="1136904" y="4251056"/>
              <a:ext cx="3363" cy="368054"/>
            </a:xfrm>
            <a:prstGeom prst="straightConnector1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tailEnd type="arrow"/>
            </a:ln>
            <a:effectLst/>
          </p:spPr>
        </p:cxnSp>
      </p:grpSp>
      <p:grpSp>
        <p:nvGrpSpPr>
          <p:cNvPr id="140" name="그룹 139"/>
          <p:cNvGrpSpPr/>
          <p:nvPr/>
        </p:nvGrpSpPr>
        <p:grpSpPr>
          <a:xfrm rot="5400000">
            <a:off x="6428240" y="2591917"/>
            <a:ext cx="285729" cy="120986"/>
            <a:chOff x="681507" y="4301034"/>
            <a:chExt cx="641106" cy="271462"/>
          </a:xfrm>
        </p:grpSpPr>
        <p:sp>
          <p:nvSpPr>
            <p:cNvPr id="141" name="타원 140"/>
            <p:cNvSpPr/>
            <p:nvPr/>
          </p:nvSpPr>
          <p:spPr>
            <a:xfrm>
              <a:off x="681507" y="4301034"/>
              <a:ext cx="273050" cy="271462"/>
            </a:xfrm>
            <a:prstGeom prst="ellipse">
              <a:avLst/>
            </a:prstGeom>
            <a:gradFill>
              <a:gsLst>
                <a:gs pos="0">
                  <a:srgbClr val="F5640B">
                    <a:alpha val="49804"/>
                  </a:srgbClr>
                </a:gs>
                <a:gs pos="95000">
                  <a:srgbClr val="FF0000"/>
                </a:gs>
              </a:gsLst>
              <a:path path="circle">
                <a:fillToRect l="50000" t="50000" r="50000" b="50000"/>
              </a:path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 baseline="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cxnSp>
          <p:nvCxnSpPr>
            <p:cNvPr id="142" name="직선 화살표 연결선 141"/>
            <p:cNvCxnSpPr>
              <a:stCxn id="141" idx="6"/>
            </p:cNvCxnSpPr>
            <p:nvPr/>
          </p:nvCxnSpPr>
          <p:spPr>
            <a:xfrm rot="16200000">
              <a:off x="1136904" y="4251056"/>
              <a:ext cx="3363" cy="368054"/>
            </a:xfrm>
            <a:prstGeom prst="straightConnector1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tailEnd type="arrow"/>
            </a:ln>
            <a:effectLst/>
          </p:spPr>
        </p:cxnSp>
      </p:grpSp>
      <p:grpSp>
        <p:nvGrpSpPr>
          <p:cNvPr id="143" name="그룹 112"/>
          <p:cNvGrpSpPr>
            <a:grpSpLocks/>
          </p:cNvGrpSpPr>
          <p:nvPr/>
        </p:nvGrpSpPr>
        <p:grpSpPr bwMode="auto">
          <a:xfrm>
            <a:off x="3953795" y="2647836"/>
            <a:ext cx="156169" cy="156165"/>
            <a:chOff x="2424071" y="2181577"/>
            <a:chExt cx="142642" cy="142642"/>
          </a:xfrm>
        </p:grpSpPr>
        <p:sp>
          <p:nvSpPr>
            <p:cNvPr id="144" name="타원 272"/>
            <p:cNvSpPr>
              <a:spLocks noChangeArrowheads="1"/>
            </p:cNvSpPr>
            <p:nvPr/>
          </p:nvSpPr>
          <p:spPr bwMode="auto">
            <a:xfrm rot="5400000">
              <a:off x="2459627" y="2217297"/>
              <a:ext cx="71438" cy="71438"/>
            </a:xfrm>
            <a:prstGeom prst="ellipse">
              <a:avLst/>
            </a:prstGeom>
            <a:solidFill>
              <a:srgbClr val="FF0000"/>
            </a:solidFill>
            <a:ln w="12700" algn="ctr">
              <a:solidFill>
                <a:srgbClr val="FF0000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>
                <a:spcBef>
                  <a:spcPct val="50000"/>
                </a:spcBef>
              </a:pPr>
              <a:endParaRPr kumimoji="0" lang="ko-KR" altLang="en-US" sz="1000">
                <a:ea typeface="맑은 고딕" pitchFamily="50" charset="-127"/>
              </a:endParaRPr>
            </a:p>
          </p:txBody>
        </p:sp>
        <p:sp>
          <p:nvSpPr>
            <p:cNvPr id="145" name="타원 271"/>
            <p:cNvSpPr>
              <a:spLocks noChangeArrowheads="1"/>
            </p:cNvSpPr>
            <p:nvPr/>
          </p:nvSpPr>
          <p:spPr bwMode="auto">
            <a:xfrm rot="5400000">
              <a:off x="2424071" y="2181577"/>
              <a:ext cx="142642" cy="142642"/>
            </a:xfrm>
            <a:prstGeom prst="ellipse">
              <a:avLst/>
            </a:prstGeom>
            <a:solidFill>
              <a:srgbClr val="FF0000">
                <a:alpha val="27058"/>
              </a:srgbClr>
            </a:solidFill>
            <a:ln w="12700" algn="ctr">
              <a:solidFill>
                <a:srgbClr val="FF0000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>
                <a:spcBef>
                  <a:spcPct val="50000"/>
                </a:spcBef>
              </a:pPr>
              <a:endParaRPr kumimoji="0" lang="ko-KR" altLang="en-US" sz="1000">
                <a:ea typeface="맑은 고딕" pitchFamily="50" charset="-127"/>
              </a:endParaRPr>
            </a:p>
          </p:txBody>
        </p:sp>
      </p:grpSp>
      <p:sp>
        <p:nvSpPr>
          <p:cNvPr id="146" name="직사각형 145"/>
          <p:cNvSpPr/>
          <p:nvPr/>
        </p:nvSpPr>
        <p:spPr>
          <a:xfrm>
            <a:off x="379496" y="1754922"/>
            <a:ext cx="1034331" cy="1707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Category</a:t>
            </a:r>
            <a:endParaRPr lang="ko-KR" altLang="en-US" sz="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1392054" y="1754922"/>
            <a:ext cx="1034331" cy="1707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RH/LH</a:t>
            </a:r>
            <a:endParaRPr lang="ko-KR" altLang="en-US" sz="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695324" y="1962851"/>
            <a:ext cx="4026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선택</a:t>
            </a:r>
            <a:endParaRPr lang="en-US" altLang="ko-KR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1704063" y="1962851"/>
            <a:ext cx="4026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선택</a:t>
            </a:r>
            <a:endParaRPr lang="en-US" altLang="ko-KR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50" name="그룹 149"/>
          <p:cNvGrpSpPr/>
          <p:nvPr/>
        </p:nvGrpSpPr>
        <p:grpSpPr>
          <a:xfrm rot="5400000">
            <a:off x="543207" y="2105060"/>
            <a:ext cx="285729" cy="120986"/>
            <a:chOff x="681507" y="4301034"/>
            <a:chExt cx="641106" cy="271462"/>
          </a:xfrm>
        </p:grpSpPr>
        <p:sp>
          <p:nvSpPr>
            <p:cNvPr id="151" name="타원 150"/>
            <p:cNvSpPr/>
            <p:nvPr/>
          </p:nvSpPr>
          <p:spPr>
            <a:xfrm>
              <a:off x="681507" y="4301034"/>
              <a:ext cx="273050" cy="271462"/>
            </a:xfrm>
            <a:prstGeom prst="ellipse">
              <a:avLst/>
            </a:prstGeom>
            <a:gradFill>
              <a:gsLst>
                <a:gs pos="0">
                  <a:srgbClr val="F5640B">
                    <a:alpha val="49804"/>
                  </a:srgbClr>
                </a:gs>
                <a:gs pos="95000">
                  <a:srgbClr val="FF0000"/>
                </a:gs>
              </a:gsLst>
              <a:path path="circle">
                <a:fillToRect l="50000" t="50000" r="50000" b="50000"/>
              </a:path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 baseline="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cxnSp>
          <p:nvCxnSpPr>
            <p:cNvPr id="152" name="직선 화살표 연결선 151"/>
            <p:cNvCxnSpPr>
              <a:stCxn id="151" idx="6"/>
            </p:cNvCxnSpPr>
            <p:nvPr/>
          </p:nvCxnSpPr>
          <p:spPr>
            <a:xfrm rot="16200000">
              <a:off x="1136904" y="4251056"/>
              <a:ext cx="3363" cy="368054"/>
            </a:xfrm>
            <a:prstGeom prst="straightConnector1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tailEnd type="arrow"/>
            </a:ln>
            <a:effectLst/>
          </p:spPr>
        </p:cxnSp>
      </p:grpSp>
      <p:sp>
        <p:nvSpPr>
          <p:cNvPr id="153" name="TextBox 152"/>
          <p:cNvSpPr txBox="1"/>
          <p:nvPr/>
        </p:nvSpPr>
        <p:spPr>
          <a:xfrm>
            <a:off x="1085286" y="1444890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CLUB</a:t>
            </a:r>
            <a:endParaRPr lang="ko-KR" altLang="en-US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5727212" y="1444890"/>
            <a:ext cx="11961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SHAFT &amp; GRIP</a:t>
            </a:r>
            <a:endParaRPr lang="ko-KR" altLang="en-US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5" name="직사각형 154"/>
          <p:cNvSpPr/>
          <p:nvPr/>
        </p:nvSpPr>
        <p:spPr>
          <a:xfrm>
            <a:off x="5354173" y="2806261"/>
            <a:ext cx="675842" cy="25496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Grips</a:t>
            </a:r>
            <a:endParaRPr lang="ko-KR" altLang="en-US" sz="9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6" name="직사각형 155"/>
          <p:cNvSpPr/>
          <p:nvPr/>
        </p:nvSpPr>
        <p:spPr>
          <a:xfrm>
            <a:off x="6006366" y="2801903"/>
            <a:ext cx="1359634" cy="25932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선택        선택</a:t>
            </a:r>
            <a:endParaRPr lang="en-US" altLang="ko-KR" sz="9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57" name="그룹 156"/>
          <p:cNvGrpSpPr/>
          <p:nvPr/>
        </p:nvGrpSpPr>
        <p:grpSpPr>
          <a:xfrm rot="5400000">
            <a:off x="6106689" y="2954525"/>
            <a:ext cx="285729" cy="120986"/>
            <a:chOff x="681507" y="4301034"/>
            <a:chExt cx="641106" cy="271462"/>
          </a:xfrm>
        </p:grpSpPr>
        <p:sp>
          <p:nvSpPr>
            <p:cNvPr id="158" name="타원 157"/>
            <p:cNvSpPr/>
            <p:nvPr/>
          </p:nvSpPr>
          <p:spPr>
            <a:xfrm>
              <a:off x="681507" y="4301034"/>
              <a:ext cx="273050" cy="271462"/>
            </a:xfrm>
            <a:prstGeom prst="ellipse">
              <a:avLst/>
            </a:prstGeom>
            <a:gradFill>
              <a:gsLst>
                <a:gs pos="0">
                  <a:srgbClr val="F5640B">
                    <a:alpha val="49804"/>
                  </a:srgbClr>
                </a:gs>
                <a:gs pos="95000">
                  <a:srgbClr val="FF0000"/>
                </a:gs>
              </a:gsLst>
              <a:path path="circle">
                <a:fillToRect l="50000" t="50000" r="50000" b="50000"/>
              </a:path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 baseline="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cxnSp>
          <p:nvCxnSpPr>
            <p:cNvPr id="159" name="직선 화살표 연결선 158"/>
            <p:cNvCxnSpPr>
              <a:stCxn id="158" idx="6"/>
            </p:cNvCxnSpPr>
            <p:nvPr/>
          </p:nvCxnSpPr>
          <p:spPr>
            <a:xfrm rot="16200000">
              <a:off x="1136904" y="4251056"/>
              <a:ext cx="3363" cy="368054"/>
            </a:xfrm>
            <a:prstGeom prst="straightConnector1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tailEnd type="arrow"/>
            </a:ln>
            <a:effectLst/>
          </p:spPr>
        </p:cxnSp>
      </p:grpSp>
      <p:sp>
        <p:nvSpPr>
          <p:cNvPr id="163" name="직사각형 162"/>
          <p:cNvSpPr/>
          <p:nvPr/>
        </p:nvSpPr>
        <p:spPr>
          <a:xfrm>
            <a:off x="5346262" y="1752332"/>
            <a:ext cx="2012376" cy="1764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Brand                      Model </a:t>
            </a:r>
            <a:endParaRPr lang="ko-KR" altLang="en-US" sz="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4" name="직사각형 163"/>
          <p:cNvSpPr/>
          <p:nvPr/>
        </p:nvSpPr>
        <p:spPr>
          <a:xfrm>
            <a:off x="1393558" y="2245312"/>
            <a:ext cx="1034331" cy="1707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Composition</a:t>
            </a:r>
            <a:endParaRPr lang="ko-KR" altLang="en-US" sz="800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65" name="그룹 164"/>
          <p:cNvGrpSpPr/>
          <p:nvPr/>
        </p:nvGrpSpPr>
        <p:grpSpPr>
          <a:xfrm rot="5400000">
            <a:off x="1520412" y="2105061"/>
            <a:ext cx="285729" cy="120986"/>
            <a:chOff x="681507" y="4301034"/>
            <a:chExt cx="641106" cy="271462"/>
          </a:xfrm>
        </p:grpSpPr>
        <p:sp>
          <p:nvSpPr>
            <p:cNvPr id="166" name="타원 165"/>
            <p:cNvSpPr/>
            <p:nvPr/>
          </p:nvSpPr>
          <p:spPr>
            <a:xfrm>
              <a:off x="681507" y="4301034"/>
              <a:ext cx="273050" cy="271462"/>
            </a:xfrm>
            <a:prstGeom prst="ellipse">
              <a:avLst/>
            </a:prstGeom>
            <a:gradFill>
              <a:gsLst>
                <a:gs pos="0">
                  <a:srgbClr val="F5640B">
                    <a:alpha val="49804"/>
                  </a:srgbClr>
                </a:gs>
                <a:gs pos="95000">
                  <a:srgbClr val="FF0000"/>
                </a:gs>
              </a:gsLst>
              <a:path path="circle">
                <a:fillToRect l="50000" t="50000" r="50000" b="50000"/>
              </a:path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 baseline="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cxnSp>
          <p:nvCxnSpPr>
            <p:cNvPr id="167" name="직선 화살표 연결선 166"/>
            <p:cNvCxnSpPr>
              <a:stCxn id="166" idx="6"/>
            </p:cNvCxnSpPr>
            <p:nvPr/>
          </p:nvCxnSpPr>
          <p:spPr>
            <a:xfrm rot="16200000">
              <a:off x="1136904" y="4251056"/>
              <a:ext cx="3363" cy="368054"/>
            </a:xfrm>
            <a:prstGeom prst="straightConnector1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tailEnd type="arrow"/>
            </a:ln>
            <a:effectLst/>
          </p:spPr>
        </p:cxnSp>
      </p:grpSp>
      <p:sp>
        <p:nvSpPr>
          <p:cNvPr id="168" name="TextBox 167"/>
          <p:cNvSpPr txBox="1"/>
          <p:nvPr/>
        </p:nvSpPr>
        <p:spPr>
          <a:xfrm>
            <a:off x="3340176" y="1432455"/>
            <a:ext cx="13444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SureFit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Setting</a:t>
            </a:r>
            <a:endParaRPr lang="ko-KR" altLang="en-US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97" name="표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718160"/>
              </p:ext>
            </p:extLst>
          </p:nvPr>
        </p:nvGraphicFramePr>
        <p:xfrm>
          <a:off x="3867521" y="5087571"/>
          <a:ext cx="3498481" cy="7416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99783"/>
                <a:gridCol w="499783"/>
                <a:gridCol w="499783"/>
                <a:gridCol w="499783"/>
                <a:gridCol w="499783"/>
                <a:gridCol w="499783"/>
                <a:gridCol w="49978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Face to </a:t>
                      </a:r>
                      <a:r>
                        <a:rPr lang="en-US" altLang="ko-KR" sz="7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Path(</a:t>
                      </a:r>
                      <a:r>
                        <a:rPr lang="en-US" altLang="ko-KR" sz="7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deg</a:t>
                      </a:r>
                      <a:r>
                        <a:rPr lang="en-US" altLang="ko-KR" sz="7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7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Attack</a:t>
                      </a:r>
                      <a:r>
                        <a:rPr lang="en-US" altLang="ko-KR" sz="7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7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Angle(</a:t>
                      </a:r>
                      <a:r>
                        <a:rPr lang="en-US" altLang="ko-KR" sz="700" baseline="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deg</a:t>
                      </a:r>
                      <a:r>
                        <a:rPr lang="en-US" altLang="ko-KR" sz="7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7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Swing </a:t>
                      </a:r>
                      <a:r>
                        <a:rPr lang="en-US" altLang="ko-KR" sz="7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Plane(</a:t>
                      </a:r>
                      <a:r>
                        <a:rPr lang="en-US" altLang="ko-KR" sz="7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deg</a:t>
                      </a:r>
                      <a:r>
                        <a:rPr lang="en-US" altLang="ko-KR" sz="7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7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Landing </a:t>
                      </a:r>
                      <a:r>
                        <a:rPr lang="en-US" altLang="ko-KR" sz="7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Angle(</a:t>
                      </a:r>
                      <a:r>
                        <a:rPr lang="en-US" altLang="ko-KR" sz="7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deg</a:t>
                      </a:r>
                      <a:r>
                        <a:rPr lang="en-US" altLang="ko-KR" sz="7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7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Carry (m)</a:t>
                      </a:r>
                      <a:endParaRPr lang="ko-KR" altLang="en-US" sz="7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Total(m)</a:t>
                      </a:r>
                      <a:endParaRPr lang="ko-KR" altLang="en-US" sz="7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-4.3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-5.2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99.9 </a:t>
                      </a:r>
                      <a:endParaRPr lang="ko-KR" altLang="en-US" sz="9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15.9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90.4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112.6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5712514"/>
              </p:ext>
            </p:extLst>
          </p:nvPr>
        </p:nvGraphicFramePr>
        <p:xfrm>
          <a:off x="388784" y="5088346"/>
          <a:ext cx="3484628" cy="7416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978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9780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9780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9780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9780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49780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497804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Club</a:t>
                      </a:r>
                    </a:p>
                    <a:p>
                      <a:pPr algn="ctr" latinLnBrk="1"/>
                      <a:r>
                        <a:rPr lang="en-US" altLang="ko-KR" sz="7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Speed(</a:t>
                      </a:r>
                      <a:r>
                        <a:rPr lang="ko-KR" altLang="en-US" sz="70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㎧</a:t>
                      </a:r>
                      <a:r>
                        <a:rPr lang="en-US" altLang="ko-KR" sz="7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7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Ball</a:t>
                      </a:r>
                    </a:p>
                    <a:p>
                      <a:pPr algn="ctr" latinLnBrk="1"/>
                      <a:r>
                        <a:rPr lang="en-US" altLang="ko-KR" sz="7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Speed(</a:t>
                      </a:r>
                      <a:r>
                        <a:rPr lang="ko-KR" altLang="en-US" sz="70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㎧</a:t>
                      </a:r>
                      <a:r>
                        <a:rPr lang="en-US" altLang="ko-KR" sz="7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7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Launch </a:t>
                      </a:r>
                      <a:r>
                        <a:rPr lang="en-US" altLang="ko-KR" sz="7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Angle(</a:t>
                      </a:r>
                      <a:r>
                        <a:rPr lang="en-US" altLang="ko-KR" sz="7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deg</a:t>
                      </a:r>
                      <a:r>
                        <a:rPr lang="en-US" altLang="ko-KR" sz="7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7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Spin Rate(rpm)</a:t>
                      </a:r>
                      <a:endParaRPr lang="ko-KR" altLang="en-US" sz="7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Smash</a:t>
                      </a:r>
                    </a:p>
                    <a:p>
                      <a:pPr algn="ctr" latinLnBrk="1"/>
                      <a:r>
                        <a:rPr lang="en-US" altLang="ko-KR" sz="7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Facter</a:t>
                      </a:r>
                      <a:endParaRPr lang="ko-KR" altLang="en-US" sz="7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Club</a:t>
                      </a:r>
                    </a:p>
                    <a:p>
                      <a:pPr algn="ctr" latinLnBrk="1"/>
                      <a:r>
                        <a:rPr lang="en-US" altLang="ko-KR" sz="7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Path(</a:t>
                      </a:r>
                      <a:r>
                        <a:rPr lang="en-US" altLang="ko-KR" sz="7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deg</a:t>
                      </a:r>
                      <a:r>
                        <a:rPr lang="en-US" altLang="ko-KR" sz="7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7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Face</a:t>
                      </a:r>
                    </a:p>
                    <a:p>
                      <a:pPr algn="ctr" latinLnBrk="1"/>
                      <a:r>
                        <a:rPr lang="en-US" altLang="ko-KR" sz="7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Angle(</a:t>
                      </a:r>
                      <a:r>
                        <a:rPr lang="en-US" altLang="ko-KR" sz="7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deg</a:t>
                      </a:r>
                      <a:r>
                        <a:rPr lang="en-US" altLang="ko-KR" sz="7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7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60.9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83.9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15.6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4504</a:t>
                      </a:r>
                    </a:p>
                  </a:txBody>
                  <a:tcPr marL="0" marR="0" marT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1.33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63.0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0.0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8" name="TextBox 87"/>
          <p:cNvSpPr txBox="1"/>
          <p:nvPr/>
        </p:nvSpPr>
        <p:spPr>
          <a:xfrm>
            <a:off x="311154" y="5798967"/>
            <a:ext cx="18533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u="sng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View Fitting Resource Guide</a:t>
            </a:r>
            <a:endParaRPr lang="ko-KR" altLang="en-US" sz="1000" u="sng" smtClean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968826" y="1501222"/>
            <a:ext cx="176851" cy="19077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1</a:t>
            </a:r>
            <a:endParaRPr lang="ko-KR" altLang="en-US" sz="1400" b="1"/>
          </a:p>
        </p:txBody>
      </p:sp>
      <p:sp>
        <p:nvSpPr>
          <p:cNvPr id="96" name="직사각형 95"/>
          <p:cNvSpPr/>
          <p:nvPr/>
        </p:nvSpPr>
        <p:spPr>
          <a:xfrm>
            <a:off x="3199884" y="1527857"/>
            <a:ext cx="176851" cy="19077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2</a:t>
            </a:r>
            <a:endParaRPr lang="ko-KR" altLang="en-US" sz="1400" b="1"/>
          </a:p>
        </p:txBody>
      </p:sp>
      <p:sp>
        <p:nvSpPr>
          <p:cNvPr id="99" name="직사각형 98"/>
          <p:cNvSpPr/>
          <p:nvPr/>
        </p:nvSpPr>
        <p:spPr>
          <a:xfrm>
            <a:off x="5625094" y="1518206"/>
            <a:ext cx="176851" cy="19077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3</a:t>
            </a:r>
            <a:endParaRPr lang="ko-KR" altLang="en-US" sz="1400" b="1"/>
          </a:p>
        </p:txBody>
      </p:sp>
      <p:sp>
        <p:nvSpPr>
          <p:cNvPr id="100" name="직사각형 99"/>
          <p:cNvSpPr/>
          <p:nvPr/>
        </p:nvSpPr>
        <p:spPr>
          <a:xfrm>
            <a:off x="2310458" y="5989790"/>
            <a:ext cx="176851" cy="19077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4</a:t>
            </a:r>
            <a:endParaRPr lang="ko-KR" altLang="en-US" sz="1400" b="1"/>
          </a:p>
        </p:txBody>
      </p:sp>
      <p:sp>
        <p:nvSpPr>
          <p:cNvPr id="102" name="직사각형 101"/>
          <p:cNvSpPr/>
          <p:nvPr/>
        </p:nvSpPr>
        <p:spPr>
          <a:xfrm>
            <a:off x="300358" y="4414593"/>
            <a:ext cx="176851" cy="19077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5</a:t>
            </a:r>
            <a:endParaRPr lang="ko-KR" altLang="en-US" sz="1400" b="1"/>
          </a:p>
        </p:txBody>
      </p:sp>
    </p:spTree>
    <p:extLst>
      <p:ext uri="{BB962C8B-B14F-4D97-AF65-F5344CB8AC3E}">
        <p14:creationId xmlns:p14="http://schemas.microsoft.com/office/powerpoint/2010/main" val="231013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#.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스펙 옵션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180384" y="772510"/>
            <a:ext cx="7569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왼손 골퍼</a:t>
            </a:r>
          </a:p>
        </p:txBody>
      </p:sp>
      <p:grpSp>
        <p:nvGrpSpPr>
          <p:cNvPr id="79" name="그룹 78"/>
          <p:cNvGrpSpPr/>
          <p:nvPr/>
        </p:nvGrpSpPr>
        <p:grpSpPr>
          <a:xfrm>
            <a:off x="1311142" y="1118568"/>
            <a:ext cx="2563742" cy="2372162"/>
            <a:chOff x="351475" y="1236260"/>
            <a:chExt cx="2563742" cy="2372162"/>
          </a:xfrm>
        </p:grpSpPr>
        <p:sp>
          <p:nvSpPr>
            <p:cNvPr id="45" name="직사각형 44"/>
            <p:cNvSpPr/>
            <p:nvPr/>
          </p:nvSpPr>
          <p:spPr>
            <a:xfrm>
              <a:off x="1099205" y="1236260"/>
              <a:ext cx="454003" cy="45400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C</a:t>
              </a:r>
              <a:r>
                <a:rPr lang="ko-KR" altLang="en-US" sz="800" b="1">
                  <a:latin typeface="나눔고딕" panose="020D0604000000000000" pitchFamily="50" charset="-127"/>
                  <a:ea typeface="나눔고딕" panose="020D0604000000000000" pitchFamily="50" charset="-127"/>
                </a:rPr>
                <a:t>ㆍ</a:t>
              </a:r>
              <a:r>
                <a:rPr lang="en-US" altLang="ko-KR" sz="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800" b="1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1553208" y="1236260"/>
              <a:ext cx="454003" cy="45400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D</a:t>
              </a:r>
              <a:r>
                <a:rPr lang="ko-KR" altLang="en-US" sz="800" b="1">
                  <a:latin typeface="나눔고딕" panose="020D0604000000000000" pitchFamily="50" charset="-127"/>
                  <a:ea typeface="나눔고딕" panose="020D0604000000000000" pitchFamily="50" charset="-127"/>
                </a:rPr>
                <a:t>ㆍ</a:t>
              </a:r>
              <a:r>
                <a:rPr lang="en-US" altLang="ko-KR" sz="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800" b="1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2007211" y="1236260"/>
              <a:ext cx="454003" cy="45400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C</a:t>
              </a:r>
              <a:r>
                <a:rPr lang="ko-KR" altLang="en-US" sz="800" b="1">
                  <a:latin typeface="나눔고딕" panose="020D0604000000000000" pitchFamily="50" charset="-127"/>
                  <a:ea typeface="나눔고딕" panose="020D0604000000000000" pitchFamily="50" charset="-127"/>
                </a:rPr>
                <a:t>ㆍ</a:t>
              </a:r>
              <a:r>
                <a:rPr lang="en-US" altLang="ko-KR" sz="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800" b="1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2461214" y="1236260"/>
              <a:ext cx="454003" cy="45400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600" b="1" dirty="0">
                  <a:solidFill>
                    <a:schemeClr val="bg1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MOST</a:t>
              </a:r>
              <a:endParaRPr lang="en-US" altLang="ko-KR" sz="700" b="1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lang="en-US" altLang="ko-KR" sz="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D</a:t>
              </a:r>
              <a:r>
                <a:rPr lang="ko-KR" altLang="en-US" sz="800" b="1">
                  <a:latin typeface="나눔고딕" panose="020D0604000000000000" pitchFamily="50" charset="-127"/>
                  <a:ea typeface="나눔고딕" panose="020D0604000000000000" pitchFamily="50" charset="-127"/>
                </a:rPr>
                <a:t>ㆍ</a:t>
              </a:r>
              <a:r>
                <a:rPr lang="en-US" altLang="ko-KR" sz="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800" b="1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lang="en-US" altLang="ko-KR" sz="600" b="1" dirty="0">
                  <a:solidFill>
                    <a:schemeClr val="bg1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DRAW</a:t>
              </a:r>
              <a:endParaRPr lang="ko-KR" altLang="en-US" sz="700" b="1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645133" y="1236260"/>
              <a:ext cx="453861" cy="454003"/>
            </a:xfrm>
            <a:prstGeom prst="rect">
              <a:avLst/>
            </a:prstGeom>
            <a:solidFill>
              <a:schemeClr val="bg1"/>
            </a:solidFill>
            <a:ln w="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+1.5</a:t>
              </a:r>
              <a:r>
                <a:rPr lang="en-US" altLang="ko-KR" sz="800" dirty="0">
                  <a:solidFill>
                    <a:schemeClr val="tx1"/>
                  </a:solidFill>
                  <a:latin typeface="+mn-ea"/>
                </a:rPr>
                <a:t>º</a:t>
              </a:r>
              <a:endParaRPr lang="ko-KR" altLang="en-US" sz="80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099205" y="1690263"/>
              <a:ext cx="454003" cy="45400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B</a:t>
              </a:r>
              <a:r>
                <a:rPr lang="ko-KR" altLang="en-US" sz="800" b="1">
                  <a:latin typeface="나눔고딕" panose="020D0604000000000000" pitchFamily="50" charset="-127"/>
                  <a:ea typeface="나눔고딕" panose="020D0604000000000000" pitchFamily="50" charset="-127"/>
                </a:rPr>
                <a:t>ㆍ</a:t>
              </a:r>
              <a:r>
                <a:rPr lang="en-US" altLang="ko-KR" sz="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800" b="1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1553208" y="1690263"/>
              <a:ext cx="454003" cy="45400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A</a:t>
              </a:r>
              <a:r>
                <a:rPr lang="ko-KR" altLang="en-US" sz="800" b="1">
                  <a:latin typeface="나눔고딕" panose="020D0604000000000000" pitchFamily="50" charset="-127"/>
                  <a:ea typeface="나눔고딕" panose="020D0604000000000000" pitchFamily="50" charset="-127"/>
                </a:rPr>
                <a:t>ㆍ</a:t>
              </a:r>
              <a:r>
                <a:rPr lang="en-US" altLang="ko-KR" sz="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800" b="1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2007211" y="1690263"/>
              <a:ext cx="454003" cy="45400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B</a:t>
              </a:r>
              <a:r>
                <a:rPr lang="ko-KR" altLang="en-US" sz="800" b="1">
                  <a:latin typeface="나눔고딕" panose="020D0604000000000000" pitchFamily="50" charset="-127"/>
                  <a:ea typeface="나눔고딕" panose="020D0604000000000000" pitchFamily="50" charset="-127"/>
                </a:rPr>
                <a:t>ㆍ</a:t>
              </a:r>
              <a:r>
                <a:rPr lang="en-US" altLang="ko-KR" sz="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800" b="1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2461214" y="1690263"/>
              <a:ext cx="454003" cy="45400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A</a:t>
              </a:r>
              <a:r>
                <a:rPr lang="ko-KR" altLang="en-US" sz="800" b="1">
                  <a:latin typeface="나눔고딕" panose="020D0604000000000000" pitchFamily="50" charset="-127"/>
                  <a:ea typeface="나눔고딕" panose="020D0604000000000000" pitchFamily="50" charset="-127"/>
                </a:rPr>
                <a:t>ㆍ</a:t>
              </a:r>
              <a:r>
                <a:rPr lang="en-US" altLang="ko-KR" sz="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800" b="1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645133" y="1690263"/>
              <a:ext cx="453861" cy="454003"/>
            </a:xfrm>
            <a:prstGeom prst="rect">
              <a:avLst/>
            </a:prstGeom>
            <a:solidFill>
              <a:schemeClr val="bg1"/>
            </a:solidFill>
            <a:ln w="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+.75</a:t>
              </a:r>
              <a:r>
                <a:rPr lang="en-US" altLang="ko-KR" sz="800" dirty="0">
                  <a:solidFill>
                    <a:schemeClr val="tx1"/>
                  </a:solidFill>
                  <a:latin typeface="+mn-ea"/>
                </a:rPr>
                <a:t>º</a:t>
              </a:r>
              <a:endParaRPr lang="ko-KR" altLang="en-US" sz="80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1099205" y="2144268"/>
              <a:ext cx="454003" cy="45400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C</a:t>
              </a:r>
              <a:r>
                <a:rPr lang="ko-KR" altLang="en-US" sz="800" b="1">
                  <a:latin typeface="나눔고딕" panose="020D0604000000000000" pitchFamily="50" charset="-127"/>
                  <a:ea typeface="나눔고딕" panose="020D0604000000000000" pitchFamily="50" charset="-127"/>
                </a:rPr>
                <a:t>ㆍ</a:t>
              </a:r>
              <a:r>
                <a:rPr lang="en-US" altLang="ko-KR" sz="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4</a:t>
              </a:r>
              <a:endParaRPr lang="ko-KR" altLang="en-US" sz="800" b="1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1553208" y="2144268"/>
              <a:ext cx="454003" cy="45400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D</a:t>
              </a:r>
              <a:r>
                <a:rPr lang="ko-KR" altLang="en-US" sz="800" b="1">
                  <a:latin typeface="나눔고딕" panose="020D0604000000000000" pitchFamily="50" charset="-127"/>
                  <a:ea typeface="나눔고딕" panose="020D0604000000000000" pitchFamily="50" charset="-127"/>
                </a:rPr>
                <a:t>ㆍ</a:t>
              </a:r>
              <a:r>
                <a:rPr lang="en-US" altLang="ko-KR" sz="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4</a:t>
              </a:r>
              <a:endParaRPr lang="ko-KR" altLang="en-US" sz="800" b="1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2007211" y="2144268"/>
              <a:ext cx="454003" cy="45400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C</a:t>
              </a:r>
              <a:r>
                <a:rPr lang="ko-KR" altLang="en-US" sz="800" b="1">
                  <a:latin typeface="나눔고딕" panose="020D0604000000000000" pitchFamily="50" charset="-127"/>
                  <a:ea typeface="나눔고딕" panose="020D0604000000000000" pitchFamily="50" charset="-127"/>
                </a:rPr>
                <a:t>ㆍ</a:t>
              </a:r>
              <a:r>
                <a:rPr lang="en-US" altLang="ko-KR" sz="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800" b="1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2461214" y="2144268"/>
              <a:ext cx="454003" cy="45400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D</a:t>
              </a:r>
              <a:r>
                <a:rPr lang="ko-KR" altLang="en-US" sz="800" b="1">
                  <a:latin typeface="나눔고딕" panose="020D0604000000000000" pitchFamily="50" charset="-127"/>
                  <a:ea typeface="나눔고딕" panose="020D0604000000000000" pitchFamily="50" charset="-127"/>
                </a:rPr>
                <a:t>ㆍ</a:t>
              </a:r>
              <a:r>
                <a:rPr lang="en-US" altLang="ko-KR" sz="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800" b="1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645133" y="2144268"/>
              <a:ext cx="453861" cy="454003"/>
            </a:xfrm>
            <a:prstGeom prst="rect">
              <a:avLst/>
            </a:prstGeom>
            <a:solidFill>
              <a:schemeClr val="bg1"/>
            </a:solidFill>
            <a:ln w="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800" dirty="0">
                  <a:solidFill>
                    <a:srgbClr val="C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STD</a:t>
              </a:r>
              <a:br>
                <a:rPr lang="en-US" altLang="ko-KR" sz="800" dirty="0">
                  <a:solidFill>
                    <a:srgbClr val="C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</a:br>
              <a:r>
                <a:rPr lang="en-US" altLang="ko-KR" sz="600" dirty="0">
                  <a:solidFill>
                    <a:srgbClr val="C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LH LOFT</a:t>
              </a:r>
              <a:endParaRPr lang="ko-KR" altLang="en-US" sz="80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1099205" y="2598272"/>
              <a:ext cx="454003" cy="45400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600" b="1" dirty="0">
                  <a:solidFill>
                    <a:schemeClr val="bg1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MOST</a:t>
              </a:r>
            </a:p>
            <a:p>
              <a:pPr algn="ctr"/>
              <a:r>
                <a:rPr lang="en-US" altLang="ko-KR" sz="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B</a:t>
              </a:r>
              <a:r>
                <a:rPr lang="ko-KR" altLang="en-US" sz="800" b="1">
                  <a:latin typeface="나눔고딕" panose="020D0604000000000000" pitchFamily="50" charset="-127"/>
                  <a:ea typeface="나눔고딕" panose="020D0604000000000000" pitchFamily="50" charset="-127"/>
                </a:rPr>
                <a:t>ㆍ</a:t>
              </a:r>
              <a:r>
                <a:rPr lang="en-US" altLang="ko-KR" sz="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4</a:t>
              </a:r>
              <a:endParaRPr lang="ko-KR" altLang="en-US" sz="800" b="1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lang="en-US" altLang="ko-KR" sz="600" b="1" dirty="0">
                  <a:solidFill>
                    <a:schemeClr val="bg1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FADE</a:t>
              </a:r>
              <a:endParaRPr lang="ko-KR" altLang="en-US" sz="600" b="1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1553208" y="2598272"/>
              <a:ext cx="454003" cy="45400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A</a:t>
              </a:r>
              <a:r>
                <a:rPr lang="ko-KR" altLang="en-US" sz="800" b="1">
                  <a:latin typeface="나눔고딕" panose="020D0604000000000000" pitchFamily="50" charset="-127"/>
                  <a:ea typeface="나눔고딕" panose="020D0604000000000000" pitchFamily="50" charset="-127"/>
                </a:rPr>
                <a:t>ㆍ</a:t>
              </a:r>
              <a:r>
                <a:rPr lang="en-US" altLang="ko-KR" sz="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4</a:t>
              </a:r>
              <a:endParaRPr lang="ko-KR" altLang="en-US" sz="800" b="1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2007211" y="2598272"/>
              <a:ext cx="454003" cy="45400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B</a:t>
              </a:r>
              <a:r>
                <a:rPr lang="ko-KR" altLang="en-US" sz="800" b="1">
                  <a:latin typeface="나눔고딕" panose="020D0604000000000000" pitchFamily="50" charset="-127"/>
                  <a:ea typeface="나눔고딕" panose="020D0604000000000000" pitchFamily="50" charset="-127"/>
                </a:rPr>
                <a:t>ㆍ</a:t>
              </a:r>
              <a:r>
                <a:rPr lang="en-US" altLang="ko-KR" sz="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800" b="1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2461214" y="2598272"/>
              <a:ext cx="454003" cy="45400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A</a:t>
              </a:r>
              <a:r>
                <a:rPr lang="ko-KR" altLang="en-US" sz="800" b="1">
                  <a:latin typeface="나눔고딕" panose="020D0604000000000000" pitchFamily="50" charset="-127"/>
                  <a:ea typeface="나눔고딕" panose="020D0604000000000000" pitchFamily="50" charset="-127"/>
                </a:rPr>
                <a:t>ㆍ</a:t>
              </a:r>
              <a:r>
                <a:rPr lang="en-US" altLang="ko-KR" sz="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800" b="1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645133" y="2598272"/>
              <a:ext cx="453861" cy="454003"/>
            </a:xfrm>
            <a:prstGeom prst="rect">
              <a:avLst/>
            </a:prstGeom>
            <a:solidFill>
              <a:schemeClr val="bg1"/>
            </a:solidFill>
            <a:ln w="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-.75</a:t>
              </a:r>
              <a:r>
                <a:rPr lang="en-US" altLang="ko-KR" sz="800" dirty="0">
                  <a:solidFill>
                    <a:schemeClr val="tx1"/>
                  </a:solidFill>
                  <a:latin typeface="+mn-ea"/>
                </a:rPr>
                <a:t>º</a:t>
              </a:r>
              <a:endParaRPr lang="ko-KR" altLang="en-US" sz="80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1099205" y="3052278"/>
              <a:ext cx="454003" cy="317793"/>
            </a:xfrm>
            <a:prstGeom prst="rect">
              <a:avLst/>
            </a:prstGeom>
            <a:noFill/>
            <a:ln w="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.75</a:t>
              </a:r>
              <a:r>
                <a:rPr lang="en-US" altLang="ko-KR" sz="800" dirty="0">
                  <a:solidFill>
                    <a:schemeClr val="tx1"/>
                  </a:solidFill>
                  <a:latin typeface="+mn-ea"/>
                </a:rPr>
                <a:t>º</a:t>
              </a:r>
              <a:br>
                <a:rPr lang="en-US" altLang="ko-KR" sz="800" dirty="0">
                  <a:solidFill>
                    <a:schemeClr val="tx1"/>
                  </a:solidFill>
                  <a:latin typeface="+mn-ea"/>
                </a:rPr>
              </a:br>
              <a:r>
                <a:rPr lang="en-US" altLang="ko-KR" sz="600" dirty="0">
                  <a:solidFill>
                    <a:schemeClr val="tx1"/>
                  </a:solidFill>
                  <a:latin typeface="+mn-ea"/>
                </a:rPr>
                <a:t>FLAT</a:t>
              </a:r>
              <a:endParaRPr lang="ko-KR" altLang="en-US" sz="80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1553208" y="3052278"/>
              <a:ext cx="454003" cy="317793"/>
            </a:xfrm>
            <a:prstGeom prst="rect">
              <a:avLst/>
            </a:prstGeom>
            <a:noFill/>
            <a:ln w="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900" dirty="0">
                  <a:solidFill>
                    <a:srgbClr val="C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STD</a:t>
              </a:r>
              <a:br>
                <a:rPr lang="en-US" altLang="ko-KR" sz="900" dirty="0">
                  <a:solidFill>
                    <a:srgbClr val="C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</a:br>
              <a:r>
                <a:rPr lang="en-US" altLang="ko-KR" sz="600" dirty="0">
                  <a:solidFill>
                    <a:srgbClr val="C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LH </a:t>
              </a:r>
              <a:r>
                <a:rPr lang="en-US" altLang="ko-KR" sz="600" dirty="0" smtClean="0">
                  <a:solidFill>
                    <a:srgbClr val="C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LIE</a:t>
              </a:r>
              <a:endParaRPr lang="ko-KR" altLang="en-US" sz="80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2007211" y="3052278"/>
              <a:ext cx="454003" cy="317793"/>
            </a:xfrm>
            <a:prstGeom prst="rect">
              <a:avLst/>
            </a:prstGeom>
            <a:noFill/>
            <a:ln w="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.75</a:t>
              </a:r>
              <a:r>
                <a:rPr lang="en-US" altLang="ko-KR" sz="800" dirty="0">
                  <a:solidFill>
                    <a:schemeClr val="tx1"/>
                  </a:solidFill>
                  <a:latin typeface="+mn-ea"/>
                </a:rPr>
                <a:t>º</a:t>
              </a:r>
              <a:br>
                <a:rPr lang="en-US" altLang="ko-KR" sz="800" dirty="0">
                  <a:solidFill>
                    <a:schemeClr val="tx1"/>
                  </a:solidFill>
                  <a:latin typeface="+mn-ea"/>
                </a:rPr>
              </a:br>
              <a:r>
                <a:rPr lang="en-US" altLang="ko-KR" sz="600" dirty="0">
                  <a:solidFill>
                    <a:schemeClr val="tx1"/>
                  </a:solidFill>
                  <a:latin typeface="+mn-ea"/>
                </a:rPr>
                <a:t>UPRIGHT</a:t>
              </a:r>
              <a:endParaRPr lang="ko-KR" altLang="en-US" sz="80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2461214" y="3052278"/>
              <a:ext cx="454003" cy="317793"/>
            </a:xfrm>
            <a:prstGeom prst="rect">
              <a:avLst/>
            </a:prstGeom>
            <a:noFill/>
            <a:ln w="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1.5</a:t>
              </a:r>
              <a:r>
                <a:rPr lang="en-US" altLang="ko-KR" sz="800" dirty="0">
                  <a:solidFill>
                    <a:schemeClr val="tx1"/>
                  </a:solidFill>
                  <a:latin typeface="+mn-ea"/>
                </a:rPr>
                <a:t>º</a:t>
              </a:r>
              <a:r>
                <a:rPr lang="en-US" altLang="ko-KR" sz="9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/>
              </a:r>
              <a:br>
                <a:rPr lang="en-US" altLang="ko-KR" sz="9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</a:br>
              <a:r>
                <a:rPr lang="en-US" altLang="ko-KR" sz="600" dirty="0">
                  <a:solidFill>
                    <a:schemeClr val="tx1"/>
                  </a:solidFill>
                  <a:latin typeface="+mn-ea"/>
                </a:rPr>
                <a:t>UPRIGHT</a:t>
              </a:r>
              <a:endParaRPr lang="ko-KR" altLang="en-US" sz="80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645133" y="3052278"/>
              <a:ext cx="453861" cy="31779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8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LH</a:t>
              </a:r>
              <a:endParaRPr lang="ko-KR" altLang="en-US" sz="8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351475" y="1463261"/>
              <a:ext cx="293658" cy="136200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LOFT</a:t>
              </a:r>
              <a:endParaRPr lang="ko-KR" altLang="en-US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 rot="5400000">
              <a:off x="1900435" y="2797979"/>
              <a:ext cx="236213" cy="138467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LIE</a:t>
              </a:r>
              <a:endParaRPr lang="ko-KR" altLang="en-US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2389539" y="946197"/>
            <a:ext cx="246250" cy="1099534"/>
            <a:chOff x="4485288" y="2112582"/>
            <a:chExt cx="191437" cy="835570"/>
          </a:xfrm>
        </p:grpSpPr>
        <p:sp>
          <p:nvSpPr>
            <p:cNvPr id="73" name="이등변 삼각형 72"/>
            <p:cNvSpPr/>
            <p:nvPr/>
          </p:nvSpPr>
          <p:spPr>
            <a:xfrm flipV="1">
              <a:off x="4512031" y="2270234"/>
              <a:ext cx="141891" cy="677918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이등변 삼각형 73"/>
            <p:cNvSpPr/>
            <p:nvPr/>
          </p:nvSpPr>
          <p:spPr>
            <a:xfrm>
              <a:off x="4485288" y="2112582"/>
              <a:ext cx="191437" cy="157652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5" name="직선 연결선 74"/>
            <p:cNvCxnSpPr>
              <a:stCxn id="74" idx="0"/>
              <a:endCxn id="74" idx="2"/>
            </p:cNvCxnSpPr>
            <p:nvPr/>
          </p:nvCxnSpPr>
          <p:spPr>
            <a:xfrm flipH="1">
              <a:off x="4485288" y="2112582"/>
              <a:ext cx="95719" cy="157652"/>
            </a:xfrm>
            <a:prstGeom prst="line">
              <a:avLst/>
            </a:prstGeom>
            <a:ln w="158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>
              <a:stCxn id="74" idx="0"/>
              <a:endCxn id="74" idx="4"/>
            </p:cNvCxnSpPr>
            <p:nvPr/>
          </p:nvCxnSpPr>
          <p:spPr>
            <a:xfrm>
              <a:off x="4581007" y="2112582"/>
              <a:ext cx="95718" cy="157652"/>
            </a:xfrm>
            <a:prstGeom prst="line">
              <a:avLst/>
            </a:prstGeom>
            <a:ln w="158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TextBox 77"/>
          <p:cNvSpPr txBox="1"/>
          <p:nvPr/>
        </p:nvSpPr>
        <p:spPr>
          <a:xfrm>
            <a:off x="2362185" y="937838"/>
            <a:ext cx="305084" cy="814838"/>
          </a:xfrm>
          <a:prstGeom prst="rect">
            <a:avLst/>
          </a:prstGeom>
          <a:noFill/>
        </p:spPr>
        <p:txBody>
          <a:bodyPr vert="wordArtVertRtl" wrap="none" rtlCol="0">
            <a:spAutoFit/>
          </a:bodyPr>
          <a:lstStyle/>
          <a:p>
            <a:pPr algn="ctr"/>
            <a:r>
              <a:rPr lang="en-US" altLang="ko-KR" sz="700" i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HIGHER</a:t>
            </a:r>
            <a:endParaRPr lang="ko-KR" altLang="en-US" sz="700" i="1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88" name="그룹 87"/>
          <p:cNvGrpSpPr/>
          <p:nvPr/>
        </p:nvGrpSpPr>
        <p:grpSpPr>
          <a:xfrm>
            <a:off x="2512664" y="1902382"/>
            <a:ext cx="1412206" cy="246250"/>
            <a:chOff x="3898830" y="2328131"/>
            <a:chExt cx="1099534" cy="246250"/>
          </a:xfrm>
        </p:grpSpPr>
        <p:grpSp>
          <p:nvGrpSpPr>
            <p:cNvPr id="82" name="그룹 81"/>
            <p:cNvGrpSpPr/>
            <p:nvPr/>
          </p:nvGrpSpPr>
          <p:grpSpPr>
            <a:xfrm rot="5400000">
              <a:off x="4325472" y="1901489"/>
              <a:ext cx="246250" cy="1099534"/>
              <a:chOff x="4485288" y="2112582"/>
              <a:chExt cx="191437" cy="835570"/>
            </a:xfrm>
          </p:grpSpPr>
          <p:sp>
            <p:nvSpPr>
              <p:cNvPr id="83" name="이등변 삼각형 82"/>
              <p:cNvSpPr/>
              <p:nvPr/>
            </p:nvSpPr>
            <p:spPr>
              <a:xfrm flipV="1">
                <a:off x="4512031" y="2270234"/>
                <a:ext cx="141891" cy="677918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i="1"/>
              </a:p>
            </p:txBody>
          </p:sp>
          <p:sp>
            <p:nvSpPr>
              <p:cNvPr id="84" name="이등변 삼각형 83"/>
              <p:cNvSpPr/>
              <p:nvPr/>
            </p:nvSpPr>
            <p:spPr>
              <a:xfrm>
                <a:off x="4485288" y="2112582"/>
                <a:ext cx="191437" cy="157652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i="1"/>
              </a:p>
            </p:txBody>
          </p:sp>
          <p:cxnSp>
            <p:nvCxnSpPr>
              <p:cNvPr id="85" name="직선 연결선 84"/>
              <p:cNvCxnSpPr>
                <a:stCxn id="84" idx="0"/>
                <a:endCxn id="84" idx="2"/>
              </p:cNvCxnSpPr>
              <p:nvPr/>
            </p:nvCxnSpPr>
            <p:spPr>
              <a:xfrm flipH="1">
                <a:off x="4485288" y="2112582"/>
                <a:ext cx="95719" cy="157652"/>
              </a:xfrm>
              <a:prstGeom prst="line">
                <a:avLst/>
              </a:prstGeom>
              <a:ln w="158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직선 연결선 85"/>
              <p:cNvCxnSpPr>
                <a:stCxn id="84" idx="0"/>
                <a:endCxn id="84" idx="4"/>
              </p:cNvCxnSpPr>
              <p:nvPr/>
            </p:nvCxnSpPr>
            <p:spPr>
              <a:xfrm>
                <a:off x="4581007" y="2112582"/>
                <a:ext cx="95718" cy="157652"/>
              </a:xfrm>
              <a:prstGeom prst="line">
                <a:avLst/>
              </a:prstGeom>
              <a:ln w="158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7" name="TextBox 86"/>
            <p:cNvSpPr txBox="1"/>
            <p:nvPr/>
          </p:nvSpPr>
          <p:spPr>
            <a:xfrm>
              <a:off x="4326647" y="2351228"/>
              <a:ext cx="588099" cy="200055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algn="ctr"/>
              <a:r>
                <a:rPr lang="en-US" altLang="ko-KR" sz="700" i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MORE DRAW</a:t>
              </a:r>
              <a:endParaRPr lang="ko-KR" altLang="en-US" sz="700" i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89" name="그룹 88"/>
          <p:cNvGrpSpPr/>
          <p:nvPr/>
        </p:nvGrpSpPr>
        <p:grpSpPr>
          <a:xfrm flipH="1">
            <a:off x="1862651" y="1908890"/>
            <a:ext cx="649573" cy="246250"/>
            <a:chOff x="3898830" y="2328131"/>
            <a:chExt cx="1177674" cy="246250"/>
          </a:xfrm>
        </p:grpSpPr>
        <p:grpSp>
          <p:nvGrpSpPr>
            <p:cNvPr id="90" name="그룹 89"/>
            <p:cNvGrpSpPr/>
            <p:nvPr/>
          </p:nvGrpSpPr>
          <p:grpSpPr>
            <a:xfrm rot="5400000">
              <a:off x="4325472" y="1901489"/>
              <a:ext cx="246250" cy="1099534"/>
              <a:chOff x="4485288" y="2112582"/>
              <a:chExt cx="191437" cy="835570"/>
            </a:xfrm>
          </p:grpSpPr>
          <p:sp>
            <p:nvSpPr>
              <p:cNvPr id="92" name="이등변 삼각형 91"/>
              <p:cNvSpPr/>
              <p:nvPr/>
            </p:nvSpPr>
            <p:spPr>
              <a:xfrm flipV="1">
                <a:off x="4512031" y="2270234"/>
                <a:ext cx="141891" cy="677918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i="1"/>
              </a:p>
            </p:txBody>
          </p:sp>
          <p:sp>
            <p:nvSpPr>
              <p:cNvPr id="93" name="이등변 삼각형 92"/>
              <p:cNvSpPr/>
              <p:nvPr/>
            </p:nvSpPr>
            <p:spPr>
              <a:xfrm>
                <a:off x="4485288" y="2112582"/>
                <a:ext cx="191437" cy="157652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i="1"/>
              </a:p>
            </p:txBody>
          </p:sp>
          <p:cxnSp>
            <p:nvCxnSpPr>
              <p:cNvPr id="94" name="직선 연결선 93"/>
              <p:cNvCxnSpPr>
                <a:stCxn id="93" idx="0"/>
                <a:endCxn id="93" idx="2"/>
              </p:cNvCxnSpPr>
              <p:nvPr/>
            </p:nvCxnSpPr>
            <p:spPr>
              <a:xfrm flipH="1">
                <a:off x="4485288" y="2112582"/>
                <a:ext cx="95719" cy="157652"/>
              </a:xfrm>
              <a:prstGeom prst="line">
                <a:avLst/>
              </a:prstGeom>
              <a:ln w="158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직선 연결선 94"/>
              <p:cNvCxnSpPr>
                <a:stCxn id="93" idx="0"/>
                <a:endCxn id="93" idx="4"/>
              </p:cNvCxnSpPr>
              <p:nvPr/>
            </p:nvCxnSpPr>
            <p:spPr>
              <a:xfrm>
                <a:off x="4581007" y="2112582"/>
                <a:ext cx="95718" cy="157652"/>
              </a:xfrm>
              <a:prstGeom prst="line">
                <a:avLst/>
              </a:prstGeom>
              <a:ln w="158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1" name="TextBox 90"/>
            <p:cNvSpPr txBox="1"/>
            <p:nvPr/>
          </p:nvSpPr>
          <p:spPr>
            <a:xfrm>
              <a:off x="4329018" y="2360281"/>
              <a:ext cx="747486" cy="200055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algn="ctr"/>
              <a:r>
                <a:rPr lang="en-US" altLang="ko-KR" sz="700" i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FADE</a:t>
              </a:r>
              <a:endParaRPr lang="ko-KR" altLang="en-US" sz="700" i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96" name="그룹 95"/>
          <p:cNvGrpSpPr/>
          <p:nvPr/>
        </p:nvGrpSpPr>
        <p:grpSpPr>
          <a:xfrm rot="16200000" flipH="1">
            <a:off x="2138780" y="2543631"/>
            <a:ext cx="772518" cy="305084"/>
            <a:chOff x="3898830" y="2301420"/>
            <a:chExt cx="1143754" cy="305084"/>
          </a:xfrm>
        </p:grpSpPr>
        <p:grpSp>
          <p:nvGrpSpPr>
            <p:cNvPr id="97" name="그룹 96"/>
            <p:cNvGrpSpPr/>
            <p:nvPr/>
          </p:nvGrpSpPr>
          <p:grpSpPr>
            <a:xfrm rot="5400000">
              <a:off x="4325472" y="1901489"/>
              <a:ext cx="246250" cy="1099534"/>
              <a:chOff x="4485288" y="2112582"/>
              <a:chExt cx="191437" cy="835570"/>
            </a:xfrm>
          </p:grpSpPr>
          <p:sp>
            <p:nvSpPr>
              <p:cNvPr id="99" name="이등변 삼각형 98"/>
              <p:cNvSpPr/>
              <p:nvPr/>
            </p:nvSpPr>
            <p:spPr>
              <a:xfrm flipV="1">
                <a:off x="4512031" y="2270234"/>
                <a:ext cx="141891" cy="677918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i="1"/>
              </a:p>
            </p:txBody>
          </p:sp>
          <p:sp>
            <p:nvSpPr>
              <p:cNvPr id="100" name="이등변 삼각형 99"/>
              <p:cNvSpPr/>
              <p:nvPr/>
            </p:nvSpPr>
            <p:spPr>
              <a:xfrm>
                <a:off x="4485288" y="2112582"/>
                <a:ext cx="191437" cy="157652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i="1"/>
              </a:p>
            </p:txBody>
          </p:sp>
          <p:cxnSp>
            <p:nvCxnSpPr>
              <p:cNvPr id="101" name="직선 연결선 100"/>
              <p:cNvCxnSpPr>
                <a:stCxn id="100" idx="0"/>
                <a:endCxn id="100" idx="2"/>
              </p:cNvCxnSpPr>
              <p:nvPr/>
            </p:nvCxnSpPr>
            <p:spPr>
              <a:xfrm flipH="1">
                <a:off x="4485288" y="2112582"/>
                <a:ext cx="95719" cy="157652"/>
              </a:xfrm>
              <a:prstGeom prst="line">
                <a:avLst/>
              </a:prstGeom>
              <a:ln w="158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직선 연결선 101"/>
              <p:cNvCxnSpPr>
                <a:stCxn id="100" idx="0"/>
                <a:endCxn id="100" idx="4"/>
              </p:cNvCxnSpPr>
              <p:nvPr/>
            </p:nvCxnSpPr>
            <p:spPr>
              <a:xfrm>
                <a:off x="4581007" y="2112582"/>
                <a:ext cx="95718" cy="157652"/>
              </a:xfrm>
              <a:prstGeom prst="line">
                <a:avLst/>
              </a:prstGeom>
              <a:ln w="158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8" name="TextBox 97"/>
            <p:cNvSpPr txBox="1"/>
            <p:nvPr/>
          </p:nvSpPr>
          <p:spPr>
            <a:xfrm rot="16200000">
              <a:off x="4375978" y="1939898"/>
              <a:ext cx="305084" cy="1028128"/>
            </a:xfrm>
            <a:prstGeom prst="rect">
              <a:avLst/>
            </a:prstGeom>
            <a:noFill/>
          </p:spPr>
          <p:txBody>
            <a:bodyPr vert="wordArtVertRtl" wrap="none" rtlCol="0">
              <a:spAutoFit/>
            </a:bodyPr>
            <a:lstStyle/>
            <a:p>
              <a:pPr algn="ctr"/>
              <a:r>
                <a:rPr lang="en-US" altLang="ko-KR" sz="700" i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LOWER</a:t>
              </a:r>
              <a:endParaRPr lang="ko-KR" altLang="en-US" sz="700" i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103" name="TextBox 102"/>
          <p:cNvSpPr txBox="1"/>
          <p:nvPr/>
        </p:nvSpPr>
        <p:spPr>
          <a:xfrm>
            <a:off x="1952582" y="3548963"/>
            <a:ext cx="14959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100">
                <a:latin typeface="나눔고딕" panose="020D0604000000000000" pitchFamily="50" charset="-127"/>
                <a:ea typeface="나눔고딕" panose="020D0604000000000000" pitchFamily="50" charset="-127"/>
              </a:rPr>
              <a:t>드라이버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1100">
                <a:latin typeface="나눔고딕" panose="020D0604000000000000" pitchFamily="50" charset="-127"/>
                <a:ea typeface="나눔고딕" panose="020D0604000000000000" pitchFamily="50" charset="-127"/>
              </a:rPr>
              <a:t>페어웨이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ko-KR" altLang="en-US" sz="11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04" name="그룹 103"/>
          <p:cNvGrpSpPr/>
          <p:nvPr/>
        </p:nvGrpSpPr>
        <p:grpSpPr>
          <a:xfrm>
            <a:off x="1311142" y="4002381"/>
            <a:ext cx="2563742" cy="2372162"/>
            <a:chOff x="351475" y="1236260"/>
            <a:chExt cx="2563742" cy="2372162"/>
          </a:xfrm>
        </p:grpSpPr>
        <p:sp>
          <p:nvSpPr>
            <p:cNvPr id="105" name="직사각형 104"/>
            <p:cNvSpPr/>
            <p:nvPr/>
          </p:nvSpPr>
          <p:spPr>
            <a:xfrm>
              <a:off x="1099205" y="1236260"/>
              <a:ext cx="454003" cy="45400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C</a:t>
              </a:r>
              <a:r>
                <a:rPr lang="ko-KR" altLang="en-US" sz="800" b="1">
                  <a:latin typeface="나눔고딕" panose="020D0604000000000000" pitchFamily="50" charset="-127"/>
                  <a:ea typeface="나눔고딕" panose="020D0604000000000000" pitchFamily="50" charset="-127"/>
                </a:rPr>
                <a:t>ㆍ</a:t>
              </a:r>
              <a:r>
                <a:rPr lang="en-US" altLang="ko-KR" sz="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800" b="1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1553208" y="1236260"/>
              <a:ext cx="454003" cy="45400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D</a:t>
              </a:r>
              <a:r>
                <a:rPr lang="ko-KR" altLang="en-US" sz="800" b="1">
                  <a:latin typeface="나눔고딕" panose="020D0604000000000000" pitchFamily="50" charset="-127"/>
                  <a:ea typeface="나눔고딕" panose="020D0604000000000000" pitchFamily="50" charset="-127"/>
                </a:rPr>
                <a:t>ㆍ</a:t>
              </a:r>
              <a:r>
                <a:rPr lang="en-US" altLang="ko-KR" sz="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800" b="1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2007211" y="1236260"/>
              <a:ext cx="454003" cy="45400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C</a:t>
              </a:r>
              <a:r>
                <a:rPr lang="ko-KR" altLang="en-US" sz="800" b="1">
                  <a:latin typeface="나눔고딕" panose="020D0604000000000000" pitchFamily="50" charset="-127"/>
                  <a:ea typeface="나눔고딕" panose="020D0604000000000000" pitchFamily="50" charset="-127"/>
                </a:rPr>
                <a:t>ㆍ</a:t>
              </a:r>
              <a:r>
                <a:rPr lang="en-US" altLang="ko-KR" sz="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800" b="1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2461214" y="1236260"/>
              <a:ext cx="454003" cy="45400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600" b="1" dirty="0">
                  <a:solidFill>
                    <a:schemeClr val="bg1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MOST</a:t>
              </a:r>
              <a:endParaRPr lang="en-US" altLang="ko-KR" sz="700" b="1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lang="en-US" altLang="ko-KR" sz="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D</a:t>
              </a:r>
              <a:r>
                <a:rPr lang="ko-KR" altLang="en-US" sz="800" b="1">
                  <a:latin typeface="나눔고딕" panose="020D0604000000000000" pitchFamily="50" charset="-127"/>
                  <a:ea typeface="나눔고딕" panose="020D0604000000000000" pitchFamily="50" charset="-127"/>
                </a:rPr>
                <a:t>ㆍ</a:t>
              </a:r>
              <a:r>
                <a:rPr lang="en-US" altLang="ko-KR" sz="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800" b="1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lang="en-US" altLang="ko-KR" sz="600" b="1" dirty="0">
                  <a:solidFill>
                    <a:schemeClr val="bg1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DRAW</a:t>
              </a:r>
              <a:endParaRPr lang="ko-KR" altLang="en-US" sz="700" b="1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645133" y="1236260"/>
              <a:ext cx="453861" cy="454003"/>
            </a:xfrm>
            <a:prstGeom prst="rect">
              <a:avLst/>
            </a:prstGeom>
            <a:solidFill>
              <a:schemeClr val="bg1"/>
            </a:solidFill>
            <a:ln w="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+2</a:t>
              </a:r>
              <a:r>
                <a:rPr lang="en-US" altLang="ko-KR" sz="800" dirty="0">
                  <a:solidFill>
                    <a:schemeClr val="tx1"/>
                  </a:solidFill>
                  <a:latin typeface="+mn-ea"/>
                </a:rPr>
                <a:t>º</a:t>
              </a:r>
              <a:endParaRPr lang="ko-KR" altLang="en-US" sz="80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1099205" y="1690263"/>
              <a:ext cx="454003" cy="45400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B</a:t>
              </a:r>
              <a:r>
                <a:rPr lang="ko-KR" altLang="en-US" sz="800" b="1">
                  <a:latin typeface="나눔고딕" panose="020D0604000000000000" pitchFamily="50" charset="-127"/>
                  <a:ea typeface="나눔고딕" panose="020D0604000000000000" pitchFamily="50" charset="-127"/>
                </a:rPr>
                <a:t>ㆍ</a:t>
              </a:r>
              <a:r>
                <a:rPr lang="en-US" altLang="ko-KR" sz="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800" b="1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1553208" y="1690263"/>
              <a:ext cx="454003" cy="45400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A</a:t>
              </a:r>
              <a:r>
                <a:rPr lang="ko-KR" altLang="en-US" sz="800" b="1">
                  <a:latin typeface="나눔고딕" panose="020D0604000000000000" pitchFamily="50" charset="-127"/>
                  <a:ea typeface="나눔고딕" panose="020D0604000000000000" pitchFamily="50" charset="-127"/>
                </a:rPr>
                <a:t>ㆍ</a:t>
              </a:r>
              <a:r>
                <a:rPr lang="en-US" altLang="ko-KR" sz="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800" b="1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2007211" y="1690263"/>
              <a:ext cx="454003" cy="45400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B</a:t>
              </a:r>
              <a:r>
                <a:rPr lang="ko-KR" altLang="en-US" sz="800" b="1">
                  <a:latin typeface="나눔고딕" panose="020D0604000000000000" pitchFamily="50" charset="-127"/>
                  <a:ea typeface="나눔고딕" panose="020D0604000000000000" pitchFamily="50" charset="-127"/>
                </a:rPr>
                <a:t>ㆍ</a:t>
              </a:r>
              <a:r>
                <a:rPr lang="en-US" altLang="ko-KR" sz="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800" b="1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2461214" y="1690263"/>
              <a:ext cx="454003" cy="45400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A</a:t>
              </a:r>
              <a:r>
                <a:rPr lang="ko-KR" altLang="en-US" sz="800" b="1">
                  <a:latin typeface="나눔고딕" panose="020D0604000000000000" pitchFamily="50" charset="-127"/>
                  <a:ea typeface="나눔고딕" panose="020D0604000000000000" pitchFamily="50" charset="-127"/>
                </a:rPr>
                <a:t>ㆍ</a:t>
              </a:r>
              <a:r>
                <a:rPr lang="en-US" altLang="ko-KR" sz="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800" b="1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645133" y="1690263"/>
              <a:ext cx="453861" cy="454003"/>
            </a:xfrm>
            <a:prstGeom prst="rect">
              <a:avLst/>
            </a:prstGeom>
            <a:solidFill>
              <a:schemeClr val="bg1"/>
            </a:solidFill>
            <a:ln w="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+1</a:t>
              </a:r>
              <a:r>
                <a:rPr lang="en-US" altLang="ko-KR" sz="800" dirty="0">
                  <a:solidFill>
                    <a:schemeClr val="tx1"/>
                  </a:solidFill>
                  <a:latin typeface="+mn-ea"/>
                </a:rPr>
                <a:t>º</a:t>
              </a:r>
              <a:endParaRPr lang="ko-KR" altLang="en-US" sz="80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1099205" y="2144268"/>
              <a:ext cx="454003" cy="45400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C</a:t>
              </a:r>
              <a:r>
                <a:rPr lang="ko-KR" altLang="en-US" sz="800" b="1">
                  <a:latin typeface="나눔고딕" panose="020D0604000000000000" pitchFamily="50" charset="-127"/>
                  <a:ea typeface="나눔고딕" panose="020D0604000000000000" pitchFamily="50" charset="-127"/>
                </a:rPr>
                <a:t>ㆍ</a:t>
              </a:r>
              <a:r>
                <a:rPr lang="en-US" altLang="ko-KR" sz="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4</a:t>
              </a:r>
              <a:endParaRPr lang="ko-KR" altLang="en-US" sz="800" b="1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1553208" y="2144268"/>
              <a:ext cx="454003" cy="45400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D</a:t>
              </a:r>
              <a:r>
                <a:rPr lang="ko-KR" altLang="en-US" sz="800" b="1">
                  <a:latin typeface="나눔고딕" panose="020D0604000000000000" pitchFamily="50" charset="-127"/>
                  <a:ea typeface="나눔고딕" panose="020D0604000000000000" pitchFamily="50" charset="-127"/>
                </a:rPr>
                <a:t>ㆍ</a:t>
              </a:r>
              <a:r>
                <a:rPr lang="en-US" altLang="ko-KR" sz="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4</a:t>
              </a:r>
              <a:endParaRPr lang="ko-KR" altLang="en-US" sz="800" b="1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2007211" y="2144268"/>
              <a:ext cx="454003" cy="45400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C</a:t>
              </a:r>
              <a:r>
                <a:rPr lang="ko-KR" altLang="en-US" sz="800" b="1">
                  <a:latin typeface="나눔고딕" panose="020D0604000000000000" pitchFamily="50" charset="-127"/>
                  <a:ea typeface="나눔고딕" panose="020D0604000000000000" pitchFamily="50" charset="-127"/>
                </a:rPr>
                <a:t>ㆍ</a:t>
              </a:r>
              <a:r>
                <a:rPr lang="en-US" altLang="ko-KR" sz="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800" b="1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2461214" y="2144268"/>
              <a:ext cx="454003" cy="45400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D</a:t>
              </a:r>
              <a:r>
                <a:rPr lang="ko-KR" altLang="en-US" sz="800" b="1">
                  <a:latin typeface="나눔고딕" panose="020D0604000000000000" pitchFamily="50" charset="-127"/>
                  <a:ea typeface="나눔고딕" panose="020D0604000000000000" pitchFamily="50" charset="-127"/>
                </a:rPr>
                <a:t>ㆍ</a:t>
              </a:r>
              <a:r>
                <a:rPr lang="en-US" altLang="ko-KR" sz="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800" b="1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645133" y="2144268"/>
              <a:ext cx="453861" cy="454003"/>
            </a:xfrm>
            <a:prstGeom prst="rect">
              <a:avLst/>
            </a:prstGeom>
            <a:solidFill>
              <a:schemeClr val="bg1"/>
            </a:solidFill>
            <a:ln w="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800" dirty="0">
                  <a:solidFill>
                    <a:srgbClr val="C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STD</a:t>
              </a:r>
              <a:br>
                <a:rPr lang="en-US" altLang="ko-KR" sz="800" dirty="0">
                  <a:solidFill>
                    <a:srgbClr val="C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</a:br>
              <a:r>
                <a:rPr lang="en-US" altLang="ko-KR" sz="600" dirty="0">
                  <a:solidFill>
                    <a:srgbClr val="C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LH LOFT</a:t>
              </a:r>
              <a:endParaRPr lang="ko-KR" altLang="en-US" sz="80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1099205" y="2598272"/>
              <a:ext cx="454003" cy="45400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600" b="1" dirty="0">
                  <a:solidFill>
                    <a:schemeClr val="bg1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MOST</a:t>
              </a:r>
            </a:p>
            <a:p>
              <a:pPr algn="ctr"/>
              <a:r>
                <a:rPr lang="en-US" altLang="ko-KR" sz="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B</a:t>
              </a:r>
              <a:r>
                <a:rPr lang="ko-KR" altLang="en-US" sz="800" b="1">
                  <a:latin typeface="나눔고딕" panose="020D0604000000000000" pitchFamily="50" charset="-127"/>
                  <a:ea typeface="나눔고딕" panose="020D0604000000000000" pitchFamily="50" charset="-127"/>
                </a:rPr>
                <a:t>ㆍ</a:t>
              </a:r>
              <a:r>
                <a:rPr lang="en-US" altLang="ko-KR" sz="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4</a:t>
              </a:r>
              <a:endParaRPr lang="ko-KR" altLang="en-US" sz="800" b="1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lang="en-US" altLang="ko-KR" sz="600" b="1" dirty="0">
                  <a:solidFill>
                    <a:schemeClr val="bg1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FADE</a:t>
              </a:r>
              <a:endParaRPr lang="ko-KR" altLang="en-US" sz="600" b="1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1553208" y="2598272"/>
              <a:ext cx="454003" cy="45400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A</a:t>
              </a:r>
              <a:r>
                <a:rPr lang="ko-KR" altLang="en-US" sz="800" b="1">
                  <a:latin typeface="나눔고딕" panose="020D0604000000000000" pitchFamily="50" charset="-127"/>
                  <a:ea typeface="나눔고딕" panose="020D0604000000000000" pitchFamily="50" charset="-127"/>
                </a:rPr>
                <a:t>ㆍ</a:t>
              </a:r>
              <a:r>
                <a:rPr lang="en-US" altLang="ko-KR" sz="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4</a:t>
              </a:r>
              <a:endParaRPr lang="ko-KR" altLang="en-US" sz="800" b="1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2007211" y="2598272"/>
              <a:ext cx="454003" cy="45400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B</a:t>
              </a:r>
              <a:r>
                <a:rPr lang="ko-KR" altLang="en-US" sz="800" b="1">
                  <a:latin typeface="나눔고딕" panose="020D0604000000000000" pitchFamily="50" charset="-127"/>
                  <a:ea typeface="나눔고딕" panose="020D0604000000000000" pitchFamily="50" charset="-127"/>
                </a:rPr>
                <a:t>ㆍ</a:t>
              </a:r>
              <a:r>
                <a:rPr lang="en-US" altLang="ko-KR" sz="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800" b="1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2461214" y="2598272"/>
              <a:ext cx="454003" cy="45400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A</a:t>
              </a:r>
              <a:r>
                <a:rPr lang="ko-KR" altLang="en-US" sz="800" b="1">
                  <a:latin typeface="나눔고딕" panose="020D0604000000000000" pitchFamily="50" charset="-127"/>
                  <a:ea typeface="나눔고딕" panose="020D0604000000000000" pitchFamily="50" charset="-127"/>
                </a:rPr>
                <a:t>ㆍ</a:t>
              </a:r>
              <a:r>
                <a:rPr lang="en-US" altLang="ko-KR" sz="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800" b="1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645133" y="2598272"/>
              <a:ext cx="453861" cy="454003"/>
            </a:xfrm>
            <a:prstGeom prst="rect">
              <a:avLst/>
            </a:prstGeom>
            <a:solidFill>
              <a:schemeClr val="bg1"/>
            </a:solidFill>
            <a:ln w="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-1</a:t>
              </a:r>
              <a:r>
                <a:rPr lang="en-US" altLang="ko-KR" sz="800" dirty="0">
                  <a:solidFill>
                    <a:schemeClr val="tx1"/>
                  </a:solidFill>
                  <a:latin typeface="+mn-ea"/>
                </a:rPr>
                <a:t>º</a:t>
              </a:r>
              <a:endParaRPr lang="ko-KR" altLang="en-US" sz="80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1099205" y="3052278"/>
              <a:ext cx="454003" cy="317793"/>
            </a:xfrm>
            <a:prstGeom prst="rect">
              <a:avLst/>
            </a:prstGeom>
            <a:noFill/>
            <a:ln w="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r>
                <a:rPr lang="en-US" altLang="ko-KR" sz="800" dirty="0">
                  <a:solidFill>
                    <a:schemeClr val="tx1"/>
                  </a:solidFill>
                  <a:latin typeface="+mn-ea"/>
                </a:rPr>
                <a:t>º</a:t>
              </a:r>
              <a:br>
                <a:rPr lang="en-US" altLang="ko-KR" sz="800" dirty="0">
                  <a:solidFill>
                    <a:schemeClr val="tx1"/>
                  </a:solidFill>
                  <a:latin typeface="+mn-ea"/>
                </a:rPr>
              </a:br>
              <a:r>
                <a:rPr lang="en-US" altLang="ko-KR" sz="600" dirty="0">
                  <a:solidFill>
                    <a:schemeClr val="tx1"/>
                  </a:solidFill>
                  <a:latin typeface="+mn-ea"/>
                </a:rPr>
                <a:t>FLAT</a:t>
              </a:r>
              <a:endParaRPr lang="ko-KR" altLang="en-US" sz="80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1553208" y="3052278"/>
              <a:ext cx="454003" cy="317793"/>
            </a:xfrm>
            <a:prstGeom prst="rect">
              <a:avLst/>
            </a:prstGeom>
            <a:noFill/>
            <a:ln w="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900" dirty="0">
                  <a:solidFill>
                    <a:srgbClr val="C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STD</a:t>
              </a:r>
              <a:br>
                <a:rPr lang="en-US" altLang="ko-KR" sz="900" dirty="0">
                  <a:solidFill>
                    <a:srgbClr val="C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</a:br>
              <a:r>
                <a:rPr lang="en-US" altLang="ko-KR" sz="600" dirty="0">
                  <a:solidFill>
                    <a:srgbClr val="C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LH </a:t>
              </a:r>
              <a:r>
                <a:rPr lang="en-US" altLang="ko-KR" sz="600" dirty="0" smtClean="0">
                  <a:solidFill>
                    <a:srgbClr val="C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LIE</a:t>
              </a:r>
              <a:endParaRPr lang="ko-KR" altLang="en-US" sz="80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2007211" y="3052278"/>
              <a:ext cx="454003" cy="317793"/>
            </a:xfrm>
            <a:prstGeom prst="rect">
              <a:avLst/>
            </a:prstGeom>
            <a:noFill/>
            <a:ln w="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r>
                <a:rPr lang="en-US" altLang="ko-KR" sz="800" dirty="0">
                  <a:solidFill>
                    <a:schemeClr val="tx1"/>
                  </a:solidFill>
                  <a:latin typeface="+mn-ea"/>
                </a:rPr>
                <a:t>º</a:t>
              </a:r>
              <a:br>
                <a:rPr lang="en-US" altLang="ko-KR" sz="800" dirty="0">
                  <a:solidFill>
                    <a:schemeClr val="tx1"/>
                  </a:solidFill>
                  <a:latin typeface="+mn-ea"/>
                </a:rPr>
              </a:br>
              <a:r>
                <a:rPr lang="en-US" altLang="ko-KR" sz="600" dirty="0">
                  <a:solidFill>
                    <a:schemeClr val="tx1"/>
                  </a:solidFill>
                  <a:latin typeface="+mn-ea"/>
                </a:rPr>
                <a:t>UPRIGHT</a:t>
              </a:r>
              <a:endParaRPr lang="ko-KR" altLang="en-US" sz="80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2461214" y="3052278"/>
              <a:ext cx="454003" cy="317793"/>
            </a:xfrm>
            <a:prstGeom prst="rect">
              <a:avLst/>
            </a:prstGeom>
            <a:noFill/>
            <a:ln w="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r>
                <a:rPr lang="en-US" altLang="ko-KR" sz="800" dirty="0">
                  <a:solidFill>
                    <a:schemeClr val="tx1"/>
                  </a:solidFill>
                  <a:latin typeface="+mn-ea"/>
                </a:rPr>
                <a:t>º</a:t>
              </a:r>
              <a:r>
                <a:rPr lang="en-US" altLang="ko-KR" sz="9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/>
              </a:r>
              <a:br>
                <a:rPr lang="en-US" altLang="ko-KR" sz="9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</a:br>
              <a:r>
                <a:rPr lang="en-US" altLang="ko-KR" sz="600" dirty="0">
                  <a:solidFill>
                    <a:schemeClr val="tx1"/>
                  </a:solidFill>
                  <a:latin typeface="+mn-ea"/>
                </a:rPr>
                <a:t>UPRIGHT</a:t>
              </a:r>
              <a:endParaRPr lang="ko-KR" altLang="en-US" sz="80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645133" y="3052278"/>
              <a:ext cx="453861" cy="31779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8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LH</a:t>
              </a:r>
              <a:endParaRPr lang="ko-KR" altLang="en-US" sz="8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351475" y="1463261"/>
              <a:ext cx="293658" cy="136200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LOFT</a:t>
              </a:r>
              <a:endParaRPr lang="ko-KR" altLang="en-US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31" name="직사각형 130"/>
            <p:cNvSpPr/>
            <p:nvPr/>
          </p:nvSpPr>
          <p:spPr>
            <a:xfrm rot="5400000">
              <a:off x="1900435" y="2797979"/>
              <a:ext cx="236213" cy="138467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LIE</a:t>
              </a:r>
              <a:endParaRPr lang="ko-KR" altLang="en-US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32" name="그룹 131"/>
          <p:cNvGrpSpPr/>
          <p:nvPr/>
        </p:nvGrpSpPr>
        <p:grpSpPr>
          <a:xfrm>
            <a:off x="2389539" y="3830010"/>
            <a:ext cx="246250" cy="1099534"/>
            <a:chOff x="4485288" y="2112582"/>
            <a:chExt cx="191437" cy="835570"/>
          </a:xfrm>
        </p:grpSpPr>
        <p:sp>
          <p:nvSpPr>
            <p:cNvPr id="133" name="이등변 삼각형 132"/>
            <p:cNvSpPr/>
            <p:nvPr/>
          </p:nvSpPr>
          <p:spPr>
            <a:xfrm flipV="1">
              <a:off x="4512031" y="2270234"/>
              <a:ext cx="141891" cy="677918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이등변 삼각형 133"/>
            <p:cNvSpPr/>
            <p:nvPr/>
          </p:nvSpPr>
          <p:spPr>
            <a:xfrm>
              <a:off x="4485288" y="2112582"/>
              <a:ext cx="191437" cy="157652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5" name="직선 연결선 134"/>
            <p:cNvCxnSpPr>
              <a:stCxn id="134" idx="0"/>
              <a:endCxn id="134" idx="2"/>
            </p:cNvCxnSpPr>
            <p:nvPr/>
          </p:nvCxnSpPr>
          <p:spPr>
            <a:xfrm flipH="1">
              <a:off x="4485288" y="2112582"/>
              <a:ext cx="95719" cy="157652"/>
            </a:xfrm>
            <a:prstGeom prst="line">
              <a:avLst/>
            </a:prstGeom>
            <a:ln w="158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직선 연결선 135"/>
            <p:cNvCxnSpPr>
              <a:stCxn id="134" idx="0"/>
              <a:endCxn id="134" idx="4"/>
            </p:cNvCxnSpPr>
            <p:nvPr/>
          </p:nvCxnSpPr>
          <p:spPr>
            <a:xfrm>
              <a:off x="4581007" y="2112582"/>
              <a:ext cx="95718" cy="157652"/>
            </a:xfrm>
            <a:prstGeom prst="line">
              <a:avLst/>
            </a:prstGeom>
            <a:ln w="158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7" name="TextBox 136"/>
          <p:cNvSpPr txBox="1"/>
          <p:nvPr/>
        </p:nvSpPr>
        <p:spPr>
          <a:xfrm>
            <a:off x="2362185" y="3821651"/>
            <a:ext cx="305084" cy="814838"/>
          </a:xfrm>
          <a:prstGeom prst="rect">
            <a:avLst/>
          </a:prstGeom>
          <a:noFill/>
        </p:spPr>
        <p:txBody>
          <a:bodyPr vert="wordArtVertRtl" wrap="none" rtlCol="0">
            <a:spAutoFit/>
          </a:bodyPr>
          <a:lstStyle/>
          <a:p>
            <a:pPr algn="ctr"/>
            <a:r>
              <a:rPr lang="en-US" altLang="ko-KR" sz="700" i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HIGHER</a:t>
            </a:r>
            <a:endParaRPr lang="ko-KR" altLang="en-US" sz="700" i="1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38" name="그룹 137"/>
          <p:cNvGrpSpPr/>
          <p:nvPr/>
        </p:nvGrpSpPr>
        <p:grpSpPr>
          <a:xfrm>
            <a:off x="2512664" y="4786195"/>
            <a:ext cx="1412206" cy="246250"/>
            <a:chOff x="3898830" y="2328131"/>
            <a:chExt cx="1099534" cy="246250"/>
          </a:xfrm>
        </p:grpSpPr>
        <p:grpSp>
          <p:nvGrpSpPr>
            <p:cNvPr id="139" name="그룹 138"/>
            <p:cNvGrpSpPr/>
            <p:nvPr/>
          </p:nvGrpSpPr>
          <p:grpSpPr>
            <a:xfrm rot="5400000">
              <a:off x="4325472" y="1901489"/>
              <a:ext cx="246250" cy="1099534"/>
              <a:chOff x="4485288" y="2112582"/>
              <a:chExt cx="191437" cy="835570"/>
            </a:xfrm>
          </p:grpSpPr>
          <p:sp>
            <p:nvSpPr>
              <p:cNvPr id="141" name="이등변 삼각형 140"/>
              <p:cNvSpPr/>
              <p:nvPr/>
            </p:nvSpPr>
            <p:spPr>
              <a:xfrm flipV="1">
                <a:off x="4512031" y="2270234"/>
                <a:ext cx="141891" cy="677918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i="1"/>
              </a:p>
            </p:txBody>
          </p:sp>
          <p:sp>
            <p:nvSpPr>
              <p:cNvPr id="142" name="이등변 삼각형 141"/>
              <p:cNvSpPr/>
              <p:nvPr/>
            </p:nvSpPr>
            <p:spPr>
              <a:xfrm>
                <a:off x="4485288" y="2112582"/>
                <a:ext cx="191437" cy="157652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i="1"/>
              </a:p>
            </p:txBody>
          </p:sp>
          <p:cxnSp>
            <p:nvCxnSpPr>
              <p:cNvPr id="143" name="직선 연결선 142"/>
              <p:cNvCxnSpPr>
                <a:stCxn id="142" idx="0"/>
                <a:endCxn id="142" idx="2"/>
              </p:cNvCxnSpPr>
              <p:nvPr/>
            </p:nvCxnSpPr>
            <p:spPr>
              <a:xfrm flipH="1">
                <a:off x="4485288" y="2112582"/>
                <a:ext cx="95719" cy="157652"/>
              </a:xfrm>
              <a:prstGeom prst="line">
                <a:avLst/>
              </a:prstGeom>
              <a:ln w="158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직선 연결선 143"/>
              <p:cNvCxnSpPr>
                <a:stCxn id="142" idx="0"/>
                <a:endCxn id="142" idx="4"/>
              </p:cNvCxnSpPr>
              <p:nvPr/>
            </p:nvCxnSpPr>
            <p:spPr>
              <a:xfrm>
                <a:off x="4581007" y="2112582"/>
                <a:ext cx="95718" cy="157652"/>
              </a:xfrm>
              <a:prstGeom prst="line">
                <a:avLst/>
              </a:prstGeom>
              <a:ln w="158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0" name="TextBox 139"/>
            <p:cNvSpPr txBox="1"/>
            <p:nvPr/>
          </p:nvSpPr>
          <p:spPr>
            <a:xfrm>
              <a:off x="4326647" y="2351228"/>
              <a:ext cx="588099" cy="200055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algn="ctr"/>
              <a:r>
                <a:rPr lang="en-US" altLang="ko-KR" sz="700" i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MORE DRAW</a:t>
              </a:r>
              <a:endParaRPr lang="ko-KR" altLang="en-US" sz="700" i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45" name="그룹 144"/>
          <p:cNvGrpSpPr/>
          <p:nvPr/>
        </p:nvGrpSpPr>
        <p:grpSpPr>
          <a:xfrm flipH="1">
            <a:off x="1862651" y="4792703"/>
            <a:ext cx="649573" cy="246250"/>
            <a:chOff x="3898830" y="2328131"/>
            <a:chExt cx="1177674" cy="246250"/>
          </a:xfrm>
        </p:grpSpPr>
        <p:grpSp>
          <p:nvGrpSpPr>
            <p:cNvPr id="146" name="그룹 145"/>
            <p:cNvGrpSpPr/>
            <p:nvPr/>
          </p:nvGrpSpPr>
          <p:grpSpPr>
            <a:xfrm rot="5400000">
              <a:off x="4325472" y="1901489"/>
              <a:ext cx="246250" cy="1099534"/>
              <a:chOff x="4485288" y="2112582"/>
              <a:chExt cx="191437" cy="835570"/>
            </a:xfrm>
          </p:grpSpPr>
          <p:sp>
            <p:nvSpPr>
              <p:cNvPr id="148" name="이등변 삼각형 147"/>
              <p:cNvSpPr/>
              <p:nvPr/>
            </p:nvSpPr>
            <p:spPr>
              <a:xfrm flipV="1">
                <a:off x="4512031" y="2270234"/>
                <a:ext cx="141891" cy="677918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i="1"/>
              </a:p>
            </p:txBody>
          </p:sp>
          <p:sp>
            <p:nvSpPr>
              <p:cNvPr id="149" name="이등변 삼각형 148"/>
              <p:cNvSpPr/>
              <p:nvPr/>
            </p:nvSpPr>
            <p:spPr>
              <a:xfrm>
                <a:off x="4485288" y="2112582"/>
                <a:ext cx="191437" cy="157652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i="1"/>
              </a:p>
            </p:txBody>
          </p:sp>
          <p:cxnSp>
            <p:nvCxnSpPr>
              <p:cNvPr id="150" name="직선 연결선 149"/>
              <p:cNvCxnSpPr>
                <a:stCxn id="149" idx="0"/>
                <a:endCxn id="149" idx="2"/>
              </p:cNvCxnSpPr>
              <p:nvPr/>
            </p:nvCxnSpPr>
            <p:spPr>
              <a:xfrm flipH="1">
                <a:off x="4485288" y="2112582"/>
                <a:ext cx="95719" cy="157652"/>
              </a:xfrm>
              <a:prstGeom prst="line">
                <a:avLst/>
              </a:prstGeom>
              <a:ln w="158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직선 연결선 150"/>
              <p:cNvCxnSpPr>
                <a:stCxn id="149" idx="0"/>
                <a:endCxn id="149" idx="4"/>
              </p:cNvCxnSpPr>
              <p:nvPr/>
            </p:nvCxnSpPr>
            <p:spPr>
              <a:xfrm>
                <a:off x="4581007" y="2112582"/>
                <a:ext cx="95718" cy="157652"/>
              </a:xfrm>
              <a:prstGeom prst="line">
                <a:avLst/>
              </a:prstGeom>
              <a:ln w="158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7" name="TextBox 146"/>
            <p:cNvSpPr txBox="1"/>
            <p:nvPr/>
          </p:nvSpPr>
          <p:spPr>
            <a:xfrm>
              <a:off x="4329018" y="2360281"/>
              <a:ext cx="747486" cy="200055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algn="ctr"/>
              <a:r>
                <a:rPr lang="en-US" altLang="ko-KR" sz="700" i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FADE</a:t>
              </a:r>
              <a:endParaRPr lang="ko-KR" altLang="en-US" sz="700" i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52" name="그룹 151"/>
          <p:cNvGrpSpPr/>
          <p:nvPr/>
        </p:nvGrpSpPr>
        <p:grpSpPr>
          <a:xfrm rot="16200000" flipH="1">
            <a:off x="2138780" y="5427444"/>
            <a:ext cx="772518" cy="305084"/>
            <a:chOff x="3898830" y="2301420"/>
            <a:chExt cx="1143754" cy="305084"/>
          </a:xfrm>
        </p:grpSpPr>
        <p:grpSp>
          <p:nvGrpSpPr>
            <p:cNvPr id="153" name="그룹 152"/>
            <p:cNvGrpSpPr/>
            <p:nvPr/>
          </p:nvGrpSpPr>
          <p:grpSpPr>
            <a:xfrm rot="5400000">
              <a:off x="4325472" y="1901489"/>
              <a:ext cx="246250" cy="1099534"/>
              <a:chOff x="4485288" y="2112582"/>
              <a:chExt cx="191437" cy="835570"/>
            </a:xfrm>
          </p:grpSpPr>
          <p:sp>
            <p:nvSpPr>
              <p:cNvPr id="155" name="이등변 삼각형 154"/>
              <p:cNvSpPr/>
              <p:nvPr/>
            </p:nvSpPr>
            <p:spPr>
              <a:xfrm flipV="1">
                <a:off x="4512031" y="2270234"/>
                <a:ext cx="141891" cy="677918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i="1"/>
              </a:p>
            </p:txBody>
          </p:sp>
          <p:sp>
            <p:nvSpPr>
              <p:cNvPr id="156" name="이등변 삼각형 155"/>
              <p:cNvSpPr/>
              <p:nvPr/>
            </p:nvSpPr>
            <p:spPr>
              <a:xfrm>
                <a:off x="4485288" y="2112582"/>
                <a:ext cx="191437" cy="157652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i="1"/>
              </a:p>
            </p:txBody>
          </p:sp>
          <p:cxnSp>
            <p:nvCxnSpPr>
              <p:cNvPr id="157" name="직선 연결선 156"/>
              <p:cNvCxnSpPr>
                <a:stCxn id="156" idx="0"/>
                <a:endCxn id="156" idx="2"/>
              </p:cNvCxnSpPr>
              <p:nvPr/>
            </p:nvCxnSpPr>
            <p:spPr>
              <a:xfrm flipH="1">
                <a:off x="4485288" y="2112582"/>
                <a:ext cx="95719" cy="157652"/>
              </a:xfrm>
              <a:prstGeom prst="line">
                <a:avLst/>
              </a:prstGeom>
              <a:ln w="158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직선 연결선 157"/>
              <p:cNvCxnSpPr>
                <a:stCxn id="156" idx="0"/>
                <a:endCxn id="156" idx="4"/>
              </p:cNvCxnSpPr>
              <p:nvPr/>
            </p:nvCxnSpPr>
            <p:spPr>
              <a:xfrm>
                <a:off x="4581007" y="2112582"/>
                <a:ext cx="95718" cy="157652"/>
              </a:xfrm>
              <a:prstGeom prst="line">
                <a:avLst/>
              </a:prstGeom>
              <a:ln w="158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4" name="TextBox 153"/>
            <p:cNvSpPr txBox="1"/>
            <p:nvPr/>
          </p:nvSpPr>
          <p:spPr>
            <a:xfrm rot="16200000">
              <a:off x="4375978" y="1939898"/>
              <a:ext cx="305084" cy="1028128"/>
            </a:xfrm>
            <a:prstGeom prst="rect">
              <a:avLst/>
            </a:prstGeom>
            <a:noFill/>
          </p:spPr>
          <p:txBody>
            <a:bodyPr vert="wordArtVertRtl" wrap="none" rtlCol="0">
              <a:spAutoFit/>
            </a:bodyPr>
            <a:lstStyle/>
            <a:p>
              <a:pPr algn="ctr"/>
              <a:r>
                <a:rPr lang="en-US" altLang="ko-KR" sz="700" i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LOWER</a:t>
              </a:r>
              <a:endParaRPr lang="ko-KR" altLang="en-US" sz="700" i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159" name="TextBox 158"/>
          <p:cNvSpPr txBox="1"/>
          <p:nvPr/>
        </p:nvSpPr>
        <p:spPr>
          <a:xfrm>
            <a:off x="2216297" y="6432776"/>
            <a:ext cx="10038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100">
                <a:latin typeface="나눔고딕" panose="020D0604000000000000" pitchFamily="50" charset="-127"/>
                <a:ea typeface="나눔고딕" panose="020D0604000000000000" pitchFamily="50" charset="-127"/>
              </a:rPr>
              <a:t>하이브리드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ko-KR" altLang="en-US" sz="11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4929804" y="827164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오른손 골퍼</a:t>
            </a:r>
          </a:p>
        </p:txBody>
      </p:sp>
      <p:grpSp>
        <p:nvGrpSpPr>
          <p:cNvPr id="161" name="그룹 160"/>
          <p:cNvGrpSpPr/>
          <p:nvPr/>
        </p:nvGrpSpPr>
        <p:grpSpPr>
          <a:xfrm>
            <a:off x="5276560" y="1118568"/>
            <a:ext cx="2563742" cy="2372162"/>
            <a:chOff x="351475" y="1236260"/>
            <a:chExt cx="2563742" cy="2372162"/>
          </a:xfrm>
        </p:grpSpPr>
        <p:sp>
          <p:nvSpPr>
            <p:cNvPr id="162" name="직사각형 161"/>
            <p:cNvSpPr/>
            <p:nvPr/>
          </p:nvSpPr>
          <p:spPr>
            <a:xfrm>
              <a:off x="1099205" y="1236260"/>
              <a:ext cx="454003" cy="45400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600" b="1" dirty="0">
                  <a:solidFill>
                    <a:schemeClr val="bg1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MOST</a:t>
              </a:r>
              <a:endParaRPr lang="en-US" altLang="ko-KR" sz="700" b="1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lang="en-US" altLang="ko-KR" sz="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A</a:t>
              </a:r>
              <a:r>
                <a:rPr lang="ko-KR" altLang="en-US" sz="800" b="1">
                  <a:latin typeface="나눔고딕" panose="020D0604000000000000" pitchFamily="50" charset="-127"/>
                  <a:ea typeface="나눔고딕" panose="020D0604000000000000" pitchFamily="50" charset="-127"/>
                </a:rPr>
                <a:t>ㆍ</a:t>
              </a:r>
              <a:r>
                <a:rPr lang="en-US" altLang="ko-KR" sz="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900" b="1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lang="en-US" altLang="ko-KR" sz="600" b="1" dirty="0">
                  <a:solidFill>
                    <a:schemeClr val="bg1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DRAW</a:t>
              </a:r>
              <a:endParaRPr lang="ko-KR" altLang="en-US" sz="700" b="1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63" name="직사각형 162"/>
            <p:cNvSpPr/>
            <p:nvPr/>
          </p:nvSpPr>
          <p:spPr>
            <a:xfrm>
              <a:off x="1553208" y="1236260"/>
              <a:ext cx="454003" cy="45400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B</a:t>
              </a:r>
              <a:r>
                <a:rPr lang="ko-KR" altLang="en-US" sz="800" b="1">
                  <a:latin typeface="나눔고딕" panose="020D0604000000000000" pitchFamily="50" charset="-127"/>
                  <a:ea typeface="나눔고딕" panose="020D0604000000000000" pitchFamily="50" charset="-127"/>
                </a:rPr>
                <a:t>ㆍ</a:t>
              </a:r>
              <a:r>
                <a:rPr lang="en-US" altLang="ko-KR" sz="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800" b="1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64" name="직사각형 163"/>
            <p:cNvSpPr/>
            <p:nvPr/>
          </p:nvSpPr>
          <p:spPr>
            <a:xfrm>
              <a:off x="2007211" y="1236260"/>
              <a:ext cx="454003" cy="45400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A</a:t>
              </a:r>
              <a:r>
                <a:rPr lang="ko-KR" altLang="en-US" sz="800" b="1">
                  <a:latin typeface="나눔고딕" panose="020D0604000000000000" pitchFamily="50" charset="-127"/>
                  <a:ea typeface="나눔고딕" panose="020D0604000000000000" pitchFamily="50" charset="-127"/>
                </a:rPr>
                <a:t>ㆍ</a:t>
              </a:r>
              <a:r>
                <a:rPr lang="en-US" altLang="ko-KR" sz="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4</a:t>
              </a:r>
              <a:endParaRPr lang="ko-KR" altLang="en-US" sz="800" b="1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65" name="직사각형 164"/>
            <p:cNvSpPr/>
            <p:nvPr/>
          </p:nvSpPr>
          <p:spPr>
            <a:xfrm>
              <a:off x="2461214" y="1236260"/>
              <a:ext cx="454003" cy="45400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9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B</a:t>
              </a:r>
              <a:r>
                <a:rPr lang="ko-KR" altLang="en-US" sz="900" b="1">
                  <a:latin typeface="나눔고딕" panose="020D0604000000000000" pitchFamily="50" charset="-127"/>
                  <a:ea typeface="나눔고딕" panose="020D0604000000000000" pitchFamily="50" charset="-127"/>
                </a:rPr>
                <a:t>ㆍ</a:t>
              </a:r>
              <a:r>
                <a:rPr lang="en-US" altLang="ko-KR" sz="9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4</a:t>
              </a:r>
              <a:endParaRPr lang="ko-KR" altLang="en-US" sz="900" b="1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66" name="직사각형 165"/>
            <p:cNvSpPr/>
            <p:nvPr/>
          </p:nvSpPr>
          <p:spPr>
            <a:xfrm>
              <a:off x="645133" y="1236260"/>
              <a:ext cx="453861" cy="454003"/>
            </a:xfrm>
            <a:prstGeom prst="rect">
              <a:avLst/>
            </a:prstGeom>
            <a:solidFill>
              <a:schemeClr val="bg1"/>
            </a:solidFill>
            <a:ln w="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+1.5</a:t>
              </a:r>
              <a:r>
                <a:rPr lang="en-US" altLang="ko-KR" sz="800" dirty="0">
                  <a:solidFill>
                    <a:schemeClr val="tx1"/>
                  </a:solidFill>
                  <a:latin typeface="+mn-ea"/>
                </a:rPr>
                <a:t>º</a:t>
              </a:r>
              <a:endParaRPr lang="ko-KR" altLang="en-US" sz="80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67" name="직사각형 166"/>
            <p:cNvSpPr/>
            <p:nvPr/>
          </p:nvSpPr>
          <p:spPr>
            <a:xfrm>
              <a:off x="1099205" y="1690263"/>
              <a:ext cx="454003" cy="45400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D</a:t>
              </a:r>
              <a:r>
                <a:rPr lang="ko-KR" altLang="en-US" sz="800" b="1">
                  <a:latin typeface="나눔고딕" panose="020D0604000000000000" pitchFamily="50" charset="-127"/>
                  <a:ea typeface="나눔고딕" panose="020D0604000000000000" pitchFamily="50" charset="-127"/>
                </a:rPr>
                <a:t>ㆍ</a:t>
              </a:r>
              <a:r>
                <a:rPr lang="en-US" altLang="ko-KR" sz="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800" b="1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68" name="직사각형 167"/>
            <p:cNvSpPr/>
            <p:nvPr/>
          </p:nvSpPr>
          <p:spPr>
            <a:xfrm>
              <a:off x="1553208" y="1690263"/>
              <a:ext cx="454003" cy="45400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C</a:t>
              </a:r>
              <a:r>
                <a:rPr lang="ko-KR" altLang="en-US" sz="800" b="1">
                  <a:latin typeface="나눔고딕" panose="020D0604000000000000" pitchFamily="50" charset="-127"/>
                  <a:ea typeface="나눔고딕" panose="020D0604000000000000" pitchFamily="50" charset="-127"/>
                </a:rPr>
                <a:t>ㆍ</a:t>
              </a:r>
              <a:r>
                <a:rPr lang="en-US" altLang="ko-KR" sz="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800" b="1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69" name="직사각형 168"/>
            <p:cNvSpPr/>
            <p:nvPr/>
          </p:nvSpPr>
          <p:spPr>
            <a:xfrm>
              <a:off x="2007211" y="1690263"/>
              <a:ext cx="454003" cy="45400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D</a:t>
              </a:r>
              <a:r>
                <a:rPr lang="ko-KR" altLang="en-US" sz="800" b="1">
                  <a:latin typeface="나눔고딕" panose="020D0604000000000000" pitchFamily="50" charset="-127"/>
                  <a:ea typeface="나눔고딕" panose="020D0604000000000000" pitchFamily="50" charset="-127"/>
                </a:rPr>
                <a:t>ㆍ</a:t>
              </a:r>
              <a:r>
                <a:rPr lang="en-US" altLang="ko-KR" sz="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4</a:t>
              </a:r>
              <a:endParaRPr lang="ko-KR" altLang="en-US" sz="800" b="1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70" name="직사각형 169"/>
            <p:cNvSpPr/>
            <p:nvPr/>
          </p:nvSpPr>
          <p:spPr>
            <a:xfrm>
              <a:off x="2461214" y="1690263"/>
              <a:ext cx="454003" cy="45400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C</a:t>
              </a:r>
              <a:r>
                <a:rPr lang="ko-KR" altLang="en-US" sz="800" b="1">
                  <a:latin typeface="나눔고딕" panose="020D0604000000000000" pitchFamily="50" charset="-127"/>
                  <a:ea typeface="나눔고딕" panose="020D0604000000000000" pitchFamily="50" charset="-127"/>
                </a:rPr>
                <a:t>ㆍ</a:t>
              </a:r>
              <a:r>
                <a:rPr lang="en-US" altLang="ko-KR" sz="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4</a:t>
              </a:r>
              <a:endParaRPr lang="ko-KR" altLang="en-US" sz="800" b="1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71" name="직사각형 170"/>
            <p:cNvSpPr/>
            <p:nvPr/>
          </p:nvSpPr>
          <p:spPr>
            <a:xfrm>
              <a:off x="645133" y="1690263"/>
              <a:ext cx="453861" cy="454003"/>
            </a:xfrm>
            <a:prstGeom prst="rect">
              <a:avLst/>
            </a:prstGeom>
            <a:solidFill>
              <a:schemeClr val="bg1"/>
            </a:solidFill>
            <a:ln w="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+.75</a:t>
              </a:r>
              <a:r>
                <a:rPr lang="en-US" altLang="ko-KR" sz="800" dirty="0">
                  <a:solidFill>
                    <a:schemeClr val="tx1"/>
                  </a:solidFill>
                  <a:latin typeface="+mn-ea"/>
                </a:rPr>
                <a:t>º</a:t>
              </a:r>
              <a:endParaRPr lang="ko-KR" altLang="en-US" sz="80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72" name="직사각형 171"/>
            <p:cNvSpPr/>
            <p:nvPr/>
          </p:nvSpPr>
          <p:spPr>
            <a:xfrm>
              <a:off x="1099205" y="2144268"/>
              <a:ext cx="454003" cy="45400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A</a:t>
              </a:r>
              <a:r>
                <a:rPr lang="ko-KR" altLang="en-US" sz="800" b="1">
                  <a:latin typeface="나눔고딕" panose="020D0604000000000000" pitchFamily="50" charset="-127"/>
                  <a:ea typeface="나눔고딕" panose="020D0604000000000000" pitchFamily="50" charset="-127"/>
                </a:rPr>
                <a:t>ㆍ</a:t>
              </a:r>
              <a:r>
                <a:rPr lang="en-US" altLang="ko-KR" sz="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800" b="1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73" name="직사각형 172"/>
            <p:cNvSpPr/>
            <p:nvPr/>
          </p:nvSpPr>
          <p:spPr>
            <a:xfrm>
              <a:off x="1553208" y="2144268"/>
              <a:ext cx="454003" cy="45400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B</a:t>
              </a:r>
              <a:r>
                <a:rPr lang="ko-KR" altLang="en-US" sz="800" b="1">
                  <a:latin typeface="나눔고딕" panose="020D0604000000000000" pitchFamily="50" charset="-127"/>
                  <a:ea typeface="나눔고딕" panose="020D0604000000000000" pitchFamily="50" charset="-127"/>
                </a:rPr>
                <a:t>ㆍ</a:t>
              </a:r>
              <a:r>
                <a:rPr lang="en-US" altLang="ko-KR" sz="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800" b="1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74" name="직사각형 173"/>
            <p:cNvSpPr/>
            <p:nvPr/>
          </p:nvSpPr>
          <p:spPr>
            <a:xfrm>
              <a:off x="2007211" y="2144268"/>
              <a:ext cx="454003" cy="45400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A</a:t>
              </a:r>
              <a:r>
                <a:rPr lang="ko-KR" altLang="en-US" sz="800" b="1">
                  <a:latin typeface="나눔고딕" panose="020D0604000000000000" pitchFamily="50" charset="-127"/>
                  <a:ea typeface="나눔고딕" panose="020D0604000000000000" pitchFamily="50" charset="-127"/>
                </a:rPr>
                <a:t>ㆍ</a:t>
              </a:r>
              <a:r>
                <a:rPr lang="en-US" altLang="ko-KR" sz="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800" b="1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75" name="직사각형 174"/>
            <p:cNvSpPr/>
            <p:nvPr/>
          </p:nvSpPr>
          <p:spPr>
            <a:xfrm>
              <a:off x="2461214" y="2144268"/>
              <a:ext cx="454003" cy="45400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B</a:t>
              </a:r>
              <a:r>
                <a:rPr lang="ko-KR" altLang="en-US" sz="800" b="1">
                  <a:latin typeface="나눔고딕" panose="020D0604000000000000" pitchFamily="50" charset="-127"/>
                  <a:ea typeface="나눔고딕" panose="020D0604000000000000" pitchFamily="50" charset="-127"/>
                </a:rPr>
                <a:t>ㆍ</a:t>
              </a:r>
              <a:r>
                <a:rPr lang="en-US" altLang="ko-KR" sz="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800" b="1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76" name="직사각형 175"/>
            <p:cNvSpPr/>
            <p:nvPr/>
          </p:nvSpPr>
          <p:spPr>
            <a:xfrm>
              <a:off x="645133" y="2144268"/>
              <a:ext cx="453861" cy="454003"/>
            </a:xfrm>
            <a:prstGeom prst="rect">
              <a:avLst/>
            </a:prstGeom>
            <a:solidFill>
              <a:schemeClr val="bg1"/>
            </a:solidFill>
            <a:ln w="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800" dirty="0">
                  <a:solidFill>
                    <a:srgbClr val="C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STD</a:t>
              </a:r>
              <a:br>
                <a:rPr lang="en-US" altLang="ko-KR" sz="800" dirty="0">
                  <a:solidFill>
                    <a:srgbClr val="C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</a:br>
              <a:r>
                <a:rPr lang="en-US" altLang="ko-KR" sz="600" dirty="0">
                  <a:solidFill>
                    <a:srgbClr val="C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RH LOFT</a:t>
              </a:r>
              <a:endParaRPr lang="ko-KR" altLang="en-US" sz="80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77" name="직사각형 176"/>
            <p:cNvSpPr/>
            <p:nvPr/>
          </p:nvSpPr>
          <p:spPr>
            <a:xfrm>
              <a:off x="1099205" y="2598272"/>
              <a:ext cx="454003" cy="45400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D</a:t>
              </a:r>
              <a:r>
                <a:rPr lang="ko-KR" altLang="en-US" sz="800" b="1">
                  <a:latin typeface="나눔고딕" panose="020D0604000000000000" pitchFamily="50" charset="-127"/>
                  <a:ea typeface="나눔고딕" panose="020D0604000000000000" pitchFamily="50" charset="-127"/>
                </a:rPr>
                <a:t>ㆍ</a:t>
              </a:r>
              <a:r>
                <a:rPr lang="en-US" altLang="ko-KR" sz="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800" b="1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78" name="직사각형 177"/>
            <p:cNvSpPr/>
            <p:nvPr/>
          </p:nvSpPr>
          <p:spPr>
            <a:xfrm>
              <a:off x="1553208" y="2598272"/>
              <a:ext cx="454003" cy="45400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C</a:t>
              </a:r>
              <a:r>
                <a:rPr lang="ko-KR" altLang="en-US" sz="800" b="1">
                  <a:latin typeface="나눔고딕" panose="020D0604000000000000" pitchFamily="50" charset="-127"/>
                  <a:ea typeface="나눔고딕" panose="020D0604000000000000" pitchFamily="50" charset="-127"/>
                </a:rPr>
                <a:t>ㆍ</a:t>
              </a:r>
              <a:r>
                <a:rPr lang="en-US" altLang="ko-KR" sz="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800" b="1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79" name="직사각형 178"/>
            <p:cNvSpPr/>
            <p:nvPr/>
          </p:nvSpPr>
          <p:spPr>
            <a:xfrm>
              <a:off x="2007211" y="2598272"/>
              <a:ext cx="454003" cy="45400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D</a:t>
              </a:r>
              <a:r>
                <a:rPr lang="ko-KR" altLang="en-US" sz="800" b="1">
                  <a:latin typeface="나눔고딕" panose="020D0604000000000000" pitchFamily="50" charset="-127"/>
                  <a:ea typeface="나눔고딕" panose="020D0604000000000000" pitchFamily="50" charset="-127"/>
                </a:rPr>
                <a:t>ㆍ</a:t>
              </a:r>
              <a:r>
                <a:rPr lang="en-US" altLang="ko-KR" sz="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800" b="1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80" name="직사각형 179"/>
            <p:cNvSpPr/>
            <p:nvPr/>
          </p:nvSpPr>
          <p:spPr>
            <a:xfrm>
              <a:off x="2461214" y="2598272"/>
              <a:ext cx="454003" cy="45400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600" b="1" dirty="0">
                  <a:solidFill>
                    <a:schemeClr val="bg1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MOST</a:t>
              </a:r>
            </a:p>
            <a:p>
              <a:pPr algn="ctr"/>
              <a:r>
                <a:rPr lang="en-US" altLang="ko-KR" sz="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C</a:t>
              </a:r>
              <a:r>
                <a:rPr lang="ko-KR" altLang="en-US" sz="800" b="1">
                  <a:latin typeface="나눔고딕" panose="020D0604000000000000" pitchFamily="50" charset="-127"/>
                  <a:ea typeface="나눔고딕" panose="020D0604000000000000" pitchFamily="50" charset="-127"/>
                </a:rPr>
                <a:t>ㆍ</a:t>
              </a:r>
              <a:r>
                <a:rPr lang="en-US" altLang="ko-KR" sz="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800" b="1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lang="en-US" altLang="ko-KR" sz="600" b="1" dirty="0">
                  <a:solidFill>
                    <a:schemeClr val="bg1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FADE</a:t>
              </a:r>
              <a:endParaRPr lang="ko-KR" altLang="en-US" sz="600" b="1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81" name="직사각형 180"/>
            <p:cNvSpPr/>
            <p:nvPr/>
          </p:nvSpPr>
          <p:spPr>
            <a:xfrm>
              <a:off x="645133" y="2598272"/>
              <a:ext cx="453861" cy="454003"/>
            </a:xfrm>
            <a:prstGeom prst="rect">
              <a:avLst/>
            </a:prstGeom>
            <a:solidFill>
              <a:schemeClr val="bg1"/>
            </a:solidFill>
            <a:ln w="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-.75</a:t>
              </a:r>
              <a:r>
                <a:rPr lang="en-US" altLang="ko-KR" sz="800" dirty="0">
                  <a:solidFill>
                    <a:schemeClr val="tx1"/>
                  </a:solidFill>
                  <a:latin typeface="+mn-ea"/>
                </a:rPr>
                <a:t>º</a:t>
              </a:r>
              <a:endParaRPr lang="ko-KR" altLang="en-US" sz="80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82" name="직사각형 181"/>
            <p:cNvSpPr/>
            <p:nvPr/>
          </p:nvSpPr>
          <p:spPr>
            <a:xfrm>
              <a:off x="1099205" y="3052278"/>
              <a:ext cx="454003" cy="317793"/>
            </a:xfrm>
            <a:prstGeom prst="rect">
              <a:avLst/>
            </a:prstGeom>
            <a:noFill/>
            <a:ln w="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1.5</a:t>
              </a:r>
              <a:r>
                <a:rPr lang="en-US" altLang="ko-KR" sz="900" dirty="0">
                  <a:solidFill>
                    <a:schemeClr val="tx1"/>
                  </a:solidFill>
                  <a:latin typeface="+mn-ea"/>
                </a:rPr>
                <a:t>º</a:t>
              </a:r>
              <a:r>
                <a:rPr lang="en-US" altLang="ko-KR" sz="10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/>
              </a:r>
              <a:br>
                <a:rPr lang="en-US" altLang="ko-KR" sz="10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</a:br>
              <a:r>
                <a:rPr lang="en-US" altLang="ko-KR" sz="600" dirty="0">
                  <a:solidFill>
                    <a:schemeClr val="tx1"/>
                  </a:solidFill>
                  <a:latin typeface="+mn-ea"/>
                </a:rPr>
                <a:t>UPRIGHT</a:t>
              </a:r>
              <a:endParaRPr lang="ko-KR" altLang="en-US" sz="80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83" name="직사각형 182"/>
            <p:cNvSpPr/>
            <p:nvPr/>
          </p:nvSpPr>
          <p:spPr>
            <a:xfrm>
              <a:off x="1553208" y="3052278"/>
              <a:ext cx="454003" cy="317793"/>
            </a:xfrm>
            <a:prstGeom prst="rect">
              <a:avLst/>
            </a:prstGeom>
            <a:noFill/>
            <a:ln w="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.75</a:t>
              </a:r>
              <a:r>
                <a:rPr lang="en-US" altLang="ko-KR" sz="900" dirty="0">
                  <a:solidFill>
                    <a:schemeClr val="tx1"/>
                  </a:solidFill>
                  <a:latin typeface="+mn-ea"/>
                </a:rPr>
                <a:t>º</a:t>
              </a:r>
              <a:r>
                <a:rPr lang="en-US" altLang="ko-KR" sz="10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/>
              </a:r>
              <a:br>
                <a:rPr lang="en-US" altLang="ko-KR" sz="10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</a:br>
              <a:r>
                <a:rPr lang="en-US" altLang="ko-KR" sz="600" dirty="0">
                  <a:solidFill>
                    <a:schemeClr val="tx1"/>
                  </a:solidFill>
                  <a:latin typeface="+mn-ea"/>
                </a:rPr>
                <a:t>UPRIGHT</a:t>
              </a:r>
              <a:endParaRPr lang="ko-KR" altLang="en-US" sz="80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84" name="직사각형 183"/>
            <p:cNvSpPr/>
            <p:nvPr/>
          </p:nvSpPr>
          <p:spPr>
            <a:xfrm>
              <a:off x="2007211" y="3052278"/>
              <a:ext cx="454003" cy="317793"/>
            </a:xfrm>
            <a:prstGeom prst="rect">
              <a:avLst/>
            </a:prstGeom>
            <a:noFill/>
            <a:ln w="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000" dirty="0">
                  <a:solidFill>
                    <a:srgbClr val="C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STD</a:t>
              </a:r>
              <a:br>
                <a:rPr lang="en-US" altLang="ko-KR" sz="1000" dirty="0">
                  <a:solidFill>
                    <a:srgbClr val="C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</a:br>
              <a:r>
                <a:rPr lang="en-US" altLang="ko-KR" sz="700" dirty="0">
                  <a:solidFill>
                    <a:srgbClr val="C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RH LIE</a:t>
              </a:r>
              <a:endParaRPr lang="ko-KR" altLang="en-US" sz="90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85" name="직사각형 184"/>
            <p:cNvSpPr/>
            <p:nvPr/>
          </p:nvSpPr>
          <p:spPr>
            <a:xfrm>
              <a:off x="2461214" y="3052278"/>
              <a:ext cx="454003" cy="317793"/>
            </a:xfrm>
            <a:prstGeom prst="rect">
              <a:avLst/>
            </a:prstGeom>
            <a:noFill/>
            <a:ln w="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.75</a:t>
              </a:r>
              <a:r>
                <a:rPr lang="en-US" altLang="ko-KR" sz="800" dirty="0">
                  <a:solidFill>
                    <a:schemeClr val="tx1"/>
                  </a:solidFill>
                  <a:latin typeface="+mn-ea"/>
                </a:rPr>
                <a:t>º</a:t>
              </a:r>
              <a:r>
                <a:rPr lang="en-US" altLang="ko-KR" sz="9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/>
              </a:r>
              <a:br>
                <a:rPr lang="en-US" altLang="ko-KR" sz="9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</a:br>
              <a:r>
                <a:rPr lang="en-US" altLang="ko-KR" sz="600" dirty="0">
                  <a:solidFill>
                    <a:schemeClr val="tx1"/>
                  </a:solidFill>
                  <a:latin typeface="+mn-ea"/>
                </a:rPr>
                <a:t>FLAT</a:t>
              </a:r>
              <a:endParaRPr lang="ko-KR" altLang="en-US" sz="80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86" name="직사각형 185"/>
            <p:cNvSpPr/>
            <p:nvPr/>
          </p:nvSpPr>
          <p:spPr>
            <a:xfrm>
              <a:off x="645133" y="3052278"/>
              <a:ext cx="453861" cy="31779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8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RH</a:t>
              </a:r>
              <a:endParaRPr lang="ko-KR" altLang="en-US" sz="8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87" name="직사각형 186"/>
            <p:cNvSpPr/>
            <p:nvPr/>
          </p:nvSpPr>
          <p:spPr>
            <a:xfrm>
              <a:off x="351475" y="1463261"/>
              <a:ext cx="293658" cy="136200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LOFT</a:t>
              </a:r>
              <a:endParaRPr lang="ko-KR" altLang="en-US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88" name="직사각형 187"/>
            <p:cNvSpPr/>
            <p:nvPr/>
          </p:nvSpPr>
          <p:spPr>
            <a:xfrm rot="5400000">
              <a:off x="1900435" y="2797979"/>
              <a:ext cx="236213" cy="138467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LIE</a:t>
              </a:r>
              <a:endParaRPr lang="ko-KR" altLang="en-US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273" name="그룹 272"/>
          <p:cNvGrpSpPr/>
          <p:nvPr/>
        </p:nvGrpSpPr>
        <p:grpSpPr>
          <a:xfrm>
            <a:off x="7244295" y="937838"/>
            <a:ext cx="305084" cy="1107893"/>
            <a:chOff x="6327603" y="937838"/>
            <a:chExt cx="305084" cy="1107893"/>
          </a:xfrm>
        </p:grpSpPr>
        <p:grpSp>
          <p:nvGrpSpPr>
            <p:cNvPr id="189" name="그룹 188"/>
            <p:cNvGrpSpPr/>
            <p:nvPr/>
          </p:nvGrpSpPr>
          <p:grpSpPr>
            <a:xfrm>
              <a:off x="6354957" y="946197"/>
              <a:ext cx="246250" cy="1099534"/>
              <a:chOff x="4485288" y="2112582"/>
              <a:chExt cx="191437" cy="835570"/>
            </a:xfrm>
          </p:grpSpPr>
          <p:sp>
            <p:nvSpPr>
              <p:cNvPr id="190" name="이등변 삼각형 189"/>
              <p:cNvSpPr/>
              <p:nvPr/>
            </p:nvSpPr>
            <p:spPr>
              <a:xfrm flipV="1">
                <a:off x="4512031" y="2270234"/>
                <a:ext cx="141891" cy="677918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i="1"/>
              </a:p>
            </p:txBody>
          </p:sp>
          <p:sp>
            <p:nvSpPr>
              <p:cNvPr id="191" name="이등변 삼각형 190"/>
              <p:cNvSpPr/>
              <p:nvPr/>
            </p:nvSpPr>
            <p:spPr>
              <a:xfrm>
                <a:off x="4485288" y="2112582"/>
                <a:ext cx="191437" cy="157652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i="1"/>
              </a:p>
            </p:txBody>
          </p:sp>
          <p:cxnSp>
            <p:nvCxnSpPr>
              <p:cNvPr id="192" name="직선 연결선 191"/>
              <p:cNvCxnSpPr>
                <a:stCxn id="191" idx="0"/>
                <a:endCxn id="191" idx="2"/>
              </p:cNvCxnSpPr>
              <p:nvPr/>
            </p:nvCxnSpPr>
            <p:spPr>
              <a:xfrm flipH="1">
                <a:off x="4485288" y="2112582"/>
                <a:ext cx="95719" cy="157652"/>
              </a:xfrm>
              <a:prstGeom prst="line">
                <a:avLst/>
              </a:prstGeom>
              <a:ln w="158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직선 연결선 192"/>
              <p:cNvCxnSpPr>
                <a:stCxn id="191" idx="0"/>
                <a:endCxn id="191" idx="4"/>
              </p:cNvCxnSpPr>
              <p:nvPr/>
            </p:nvCxnSpPr>
            <p:spPr>
              <a:xfrm>
                <a:off x="4581007" y="2112582"/>
                <a:ext cx="95718" cy="157652"/>
              </a:xfrm>
              <a:prstGeom prst="line">
                <a:avLst/>
              </a:prstGeom>
              <a:ln w="158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4" name="TextBox 193"/>
            <p:cNvSpPr txBox="1"/>
            <p:nvPr/>
          </p:nvSpPr>
          <p:spPr>
            <a:xfrm>
              <a:off x="6327603" y="937838"/>
              <a:ext cx="305084" cy="814838"/>
            </a:xfrm>
            <a:prstGeom prst="rect">
              <a:avLst/>
            </a:prstGeom>
            <a:noFill/>
          </p:spPr>
          <p:txBody>
            <a:bodyPr vert="wordArtVertRtl" wrap="none" rtlCol="0">
              <a:spAutoFit/>
            </a:bodyPr>
            <a:lstStyle/>
            <a:p>
              <a:pPr algn="ctr"/>
              <a:r>
                <a:rPr lang="en-US" altLang="ko-KR" sz="700" i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HIGHER</a:t>
              </a:r>
              <a:endParaRPr lang="ko-KR" altLang="en-US" sz="700" i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95" name="그룹 194"/>
          <p:cNvGrpSpPr/>
          <p:nvPr/>
        </p:nvGrpSpPr>
        <p:grpSpPr>
          <a:xfrm>
            <a:off x="7413923" y="1902382"/>
            <a:ext cx="518891" cy="246250"/>
            <a:chOff x="3898830" y="2328131"/>
            <a:chExt cx="1197688" cy="246250"/>
          </a:xfrm>
        </p:grpSpPr>
        <p:grpSp>
          <p:nvGrpSpPr>
            <p:cNvPr id="196" name="그룹 195"/>
            <p:cNvGrpSpPr/>
            <p:nvPr/>
          </p:nvGrpSpPr>
          <p:grpSpPr>
            <a:xfrm rot="5400000">
              <a:off x="4325472" y="1901489"/>
              <a:ext cx="246250" cy="1099534"/>
              <a:chOff x="4485288" y="2112582"/>
              <a:chExt cx="191437" cy="835570"/>
            </a:xfrm>
          </p:grpSpPr>
          <p:sp>
            <p:nvSpPr>
              <p:cNvPr id="198" name="이등변 삼각형 197"/>
              <p:cNvSpPr/>
              <p:nvPr/>
            </p:nvSpPr>
            <p:spPr>
              <a:xfrm flipV="1">
                <a:off x="4512031" y="2270234"/>
                <a:ext cx="141891" cy="677918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i="1"/>
              </a:p>
            </p:txBody>
          </p:sp>
          <p:sp>
            <p:nvSpPr>
              <p:cNvPr id="199" name="이등변 삼각형 198"/>
              <p:cNvSpPr/>
              <p:nvPr/>
            </p:nvSpPr>
            <p:spPr>
              <a:xfrm>
                <a:off x="4485288" y="2112582"/>
                <a:ext cx="191437" cy="157652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i="1"/>
              </a:p>
            </p:txBody>
          </p:sp>
          <p:cxnSp>
            <p:nvCxnSpPr>
              <p:cNvPr id="200" name="직선 연결선 199"/>
              <p:cNvCxnSpPr>
                <a:stCxn id="199" idx="0"/>
                <a:endCxn id="199" idx="2"/>
              </p:cNvCxnSpPr>
              <p:nvPr/>
            </p:nvCxnSpPr>
            <p:spPr>
              <a:xfrm flipH="1">
                <a:off x="4485288" y="2112582"/>
                <a:ext cx="95719" cy="157652"/>
              </a:xfrm>
              <a:prstGeom prst="line">
                <a:avLst/>
              </a:prstGeom>
              <a:ln w="158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직선 연결선 200"/>
              <p:cNvCxnSpPr>
                <a:stCxn id="199" idx="0"/>
                <a:endCxn id="199" idx="4"/>
              </p:cNvCxnSpPr>
              <p:nvPr/>
            </p:nvCxnSpPr>
            <p:spPr>
              <a:xfrm>
                <a:off x="4581007" y="2112582"/>
                <a:ext cx="95718" cy="157652"/>
              </a:xfrm>
              <a:prstGeom prst="line">
                <a:avLst/>
              </a:prstGeom>
              <a:ln w="158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7" name="TextBox 196"/>
            <p:cNvSpPr txBox="1"/>
            <p:nvPr/>
          </p:nvSpPr>
          <p:spPr>
            <a:xfrm>
              <a:off x="4144876" y="2351228"/>
              <a:ext cx="951642" cy="200055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algn="ctr"/>
              <a:r>
                <a:rPr lang="en-US" altLang="ko-KR" sz="700" i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FADE</a:t>
              </a:r>
              <a:endParaRPr lang="ko-KR" altLang="en-US" sz="700" i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202" name="그룹 201"/>
          <p:cNvGrpSpPr/>
          <p:nvPr/>
        </p:nvGrpSpPr>
        <p:grpSpPr>
          <a:xfrm flipH="1">
            <a:off x="5933291" y="1908890"/>
            <a:ext cx="1480630" cy="246250"/>
            <a:chOff x="3898830" y="2328131"/>
            <a:chExt cx="1099534" cy="246250"/>
          </a:xfrm>
        </p:grpSpPr>
        <p:grpSp>
          <p:nvGrpSpPr>
            <p:cNvPr id="203" name="그룹 202"/>
            <p:cNvGrpSpPr/>
            <p:nvPr/>
          </p:nvGrpSpPr>
          <p:grpSpPr>
            <a:xfrm rot="5400000">
              <a:off x="4325472" y="1901489"/>
              <a:ext cx="246250" cy="1099534"/>
              <a:chOff x="4485288" y="2112582"/>
              <a:chExt cx="191437" cy="835570"/>
            </a:xfrm>
          </p:grpSpPr>
          <p:sp>
            <p:nvSpPr>
              <p:cNvPr id="205" name="이등변 삼각형 204"/>
              <p:cNvSpPr/>
              <p:nvPr/>
            </p:nvSpPr>
            <p:spPr>
              <a:xfrm flipV="1">
                <a:off x="4512031" y="2270234"/>
                <a:ext cx="141891" cy="677918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i="1"/>
              </a:p>
            </p:txBody>
          </p:sp>
          <p:sp>
            <p:nvSpPr>
              <p:cNvPr id="206" name="이등변 삼각형 205"/>
              <p:cNvSpPr/>
              <p:nvPr/>
            </p:nvSpPr>
            <p:spPr>
              <a:xfrm>
                <a:off x="4485288" y="2112582"/>
                <a:ext cx="191437" cy="157652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i="1"/>
              </a:p>
            </p:txBody>
          </p:sp>
          <p:cxnSp>
            <p:nvCxnSpPr>
              <p:cNvPr id="207" name="직선 연결선 206"/>
              <p:cNvCxnSpPr>
                <a:stCxn id="206" idx="0"/>
                <a:endCxn id="206" idx="2"/>
              </p:cNvCxnSpPr>
              <p:nvPr/>
            </p:nvCxnSpPr>
            <p:spPr>
              <a:xfrm flipH="1">
                <a:off x="4485288" y="2112582"/>
                <a:ext cx="95719" cy="157652"/>
              </a:xfrm>
              <a:prstGeom prst="line">
                <a:avLst/>
              </a:prstGeom>
              <a:ln w="158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직선 연결선 207"/>
              <p:cNvCxnSpPr>
                <a:stCxn id="206" idx="0"/>
                <a:endCxn id="206" idx="4"/>
              </p:cNvCxnSpPr>
              <p:nvPr/>
            </p:nvCxnSpPr>
            <p:spPr>
              <a:xfrm>
                <a:off x="4581007" y="2112582"/>
                <a:ext cx="95718" cy="157652"/>
              </a:xfrm>
              <a:prstGeom prst="line">
                <a:avLst/>
              </a:prstGeom>
              <a:ln w="158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4" name="TextBox 203"/>
            <p:cNvSpPr txBox="1"/>
            <p:nvPr/>
          </p:nvSpPr>
          <p:spPr>
            <a:xfrm>
              <a:off x="4422299" y="2360281"/>
              <a:ext cx="560922" cy="200055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algn="ctr"/>
              <a:r>
                <a:rPr lang="en-US" altLang="ko-KR" sz="700" i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MORE DRAW</a:t>
              </a:r>
              <a:endParaRPr lang="ko-KR" altLang="en-US" sz="700" i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209" name="그룹 208"/>
          <p:cNvGrpSpPr/>
          <p:nvPr/>
        </p:nvGrpSpPr>
        <p:grpSpPr>
          <a:xfrm rot="16200000" flipH="1">
            <a:off x="7001187" y="2543632"/>
            <a:ext cx="772518" cy="305084"/>
            <a:chOff x="3898830" y="2301420"/>
            <a:chExt cx="1143754" cy="305084"/>
          </a:xfrm>
        </p:grpSpPr>
        <p:grpSp>
          <p:nvGrpSpPr>
            <p:cNvPr id="210" name="그룹 209"/>
            <p:cNvGrpSpPr/>
            <p:nvPr/>
          </p:nvGrpSpPr>
          <p:grpSpPr>
            <a:xfrm rot="5400000">
              <a:off x="4325472" y="1901489"/>
              <a:ext cx="246250" cy="1099534"/>
              <a:chOff x="4485288" y="2112582"/>
              <a:chExt cx="191437" cy="835570"/>
            </a:xfrm>
          </p:grpSpPr>
          <p:sp>
            <p:nvSpPr>
              <p:cNvPr id="212" name="이등변 삼각형 211"/>
              <p:cNvSpPr/>
              <p:nvPr/>
            </p:nvSpPr>
            <p:spPr>
              <a:xfrm flipV="1">
                <a:off x="4512031" y="2270234"/>
                <a:ext cx="141891" cy="677918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i="1"/>
              </a:p>
            </p:txBody>
          </p:sp>
          <p:sp>
            <p:nvSpPr>
              <p:cNvPr id="213" name="이등변 삼각형 212"/>
              <p:cNvSpPr/>
              <p:nvPr/>
            </p:nvSpPr>
            <p:spPr>
              <a:xfrm>
                <a:off x="4485288" y="2112582"/>
                <a:ext cx="191437" cy="157652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i="1"/>
              </a:p>
            </p:txBody>
          </p:sp>
          <p:cxnSp>
            <p:nvCxnSpPr>
              <p:cNvPr id="214" name="직선 연결선 213"/>
              <p:cNvCxnSpPr>
                <a:stCxn id="213" idx="0"/>
                <a:endCxn id="213" idx="2"/>
              </p:cNvCxnSpPr>
              <p:nvPr/>
            </p:nvCxnSpPr>
            <p:spPr>
              <a:xfrm flipH="1">
                <a:off x="4485288" y="2112582"/>
                <a:ext cx="95719" cy="157652"/>
              </a:xfrm>
              <a:prstGeom prst="line">
                <a:avLst/>
              </a:prstGeom>
              <a:ln w="158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직선 연결선 214"/>
              <p:cNvCxnSpPr>
                <a:stCxn id="213" idx="0"/>
                <a:endCxn id="213" idx="4"/>
              </p:cNvCxnSpPr>
              <p:nvPr/>
            </p:nvCxnSpPr>
            <p:spPr>
              <a:xfrm>
                <a:off x="4581007" y="2112582"/>
                <a:ext cx="95718" cy="157652"/>
              </a:xfrm>
              <a:prstGeom prst="line">
                <a:avLst/>
              </a:prstGeom>
              <a:ln w="158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1" name="TextBox 210"/>
            <p:cNvSpPr txBox="1"/>
            <p:nvPr/>
          </p:nvSpPr>
          <p:spPr>
            <a:xfrm rot="16200000">
              <a:off x="4375978" y="1939898"/>
              <a:ext cx="305084" cy="1028128"/>
            </a:xfrm>
            <a:prstGeom prst="rect">
              <a:avLst/>
            </a:prstGeom>
            <a:noFill/>
          </p:spPr>
          <p:txBody>
            <a:bodyPr vert="wordArtVertRtl" wrap="none" rtlCol="0">
              <a:spAutoFit/>
            </a:bodyPr>
            <a:lstStyle/>
            <a:p>
              <a:pPr algn="ctr"/>
              <a:r>
                <a:rPr lang="en-US" altLang="ko-KR" sz="700" i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LOWER</a:t>
              </a:r>
              <a:endParaRPr lang="ko-KR" altLang="en-US" sz="700" i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216" name="TextBox 215"/>
          <p:cNvSpPr txBox="1"/>
          <p:nvPr/>
        </p:nvSpPr>
        <p:spPr>
          <a:xfrm>
            <a:off x="5918000" y="3548963"/>
            <a:ext cx="14959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100">
                <a:latin typeface="나눔고딕" panose="020D0604000000000000" pitchFamily="50" charset="-127"/>
                <a:ea typeface="나눔고딕" panose="020D0604000000000000" pitchFamily="50" charset="-127"/>
              </a:rPr>
              <a:t>드라이버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1100">
                <a:latin typeface="나눔고딕" panose="020D0604000000000000" pitchFamily="50" charset="-127"/>
                <a:ea typeface="나눔고딕" panose="020D0604000000000000" pitchFamily="50" charset="-127"/>
              </a:rPr>
              <a:t>페어웨이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ko-KR" altLang="en-US" sz="11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74" name="그룹 273"/>
          <p:cNvGrpSpPr/>
          <p:nvPr/>
        </p:nvGrpSpPr>
        <p:grpSpPr>
          <a:xfrm>
            <a:off x="5276560" y="4002381"/>
            <a:ext cx="2563742" cy="2372162"/>
            <a:chOff x="351475" y="1236260"/>
            <a:chExt cx="2563742" cy="2372162"/>
          </a:xfrm>
        </p:grpSpPr>
        <p:sp>
          <p:nvSpPr>
            <p:cNvPr id="275" name="직사각형 274"/>
            <p:cNvSpPr/>
            <p:nvPr/>
          </p:nvSpPr>
          <p:spPr>
            <a:xfrm>
              <a:off x="1099205" y="1236260"/>
              <a:ext cx="454003" cy="45400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600" b="1" dirty="0">
                  <a:solidFill>
                    <a:schemeClr val="bg1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MOST</a:t>
              </a:r>
              <a:endParaRPr lang="en-US" altLang="ko-KR" sz="700" b="1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lang="en-US" altLang="ko-KR" sz="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A</a:t>
              </a:r>
              <a:r>
                <a:rPr lang="ko-KR" altLang="en-US" sz="800" b="1">
                  <a:latin typeface="나눔고딕" panose="020D0604000000000000" pitchFamily="50" charset="-127"/>
                  <a:ea typeface="나눔고딕" panose="020D0604000000000000" pitchFamily="50" charset="-127"/>
                </a:rPr>
                <a:t>ㆍ</a:t>
              </a:r>
              <a:r>
                <a:rPr lang="en-US" altLang="ko-KR" sz="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900" b="1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lang="en-US" altLang="ko-KR" sz="600" b="1" dirty="0">
                  <a:solidFill>
                    <a:schemeClr val="bg1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DRAW</a:t>
              </a:r>
              <a:endParaRPr lang="ko-KR" altLang="en-US" sz="700" b="1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76" name="직사각형 275"/>
            <p:cNvSpPr/>
            <p:nvPr/>
          </p:nvSpPr>
          <p:spPr>
            <a:xfrm>
              <a:off x="1553208" y="1236260"/>
              <a:ext cx="454003" cy="45400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B</a:t>
              </a:r>
              <a:r>
                <a:rPr lang="ko-KR" altLang="en-US" sz="800" b="1">
                  <a:latin typeface="나눔고딕" panose="020D0604000000000000" pitchFamily="50" charset="-127"/>
                  <a:ea typeface="나눔고딕" panose="020D0604000000000000" pitchFamily="50" charset="-127"/>
                </a:rPr>
                <a:t>ㆍ</a:t>
              </a:r>
              <a:r>
                <a:rPr lang="en-US" altLang="ko-KR" sz="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800" b="1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77" name="직사각형 276"/>
            <p:cNvSpPr/>
            <p:nvPr/>
          </p:nvSpPr>
          <p:spPr>
            <a:xfrm>
              <a:off x="2007211" y="1236260"/>
              <a:ext cx="454003" cy="45400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A</a:t>
              </a:r>
              <a:r>
                <a:rPr lang="ko-KR" altLang="en-US" sz="800" b="1">
                  <a:latin typeface="나눔고딕" panose="020D0604000000000000" pitchFamily="50" charset="-127"/>
                  <a:ea typeface="나눔고딕" panose="020D0604000000000000" pitchFamily="50" charset="-127"/>
                </a:rPr>
                <a:t>ㆍ</a:t>
              </a:r>
              <a:r>
                <a:rPr lang="en-US" altLang="ko-KR" sz="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4</a:t>
              </a:r>
              <a:endParaRPr lang="ko-KR" altLang="en-US" sz="800" b="1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78" name="직사각형 277"/>
            <p:cNvSpPr/>
            <p:nvPr/>
          </p:nvSpPr>
          <p:spPr>
            <a:xfrm>
              <a:off x="2461214" y="1236260"/>
              <a:ext cx="454003" cy="45400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9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B</a:t>
              </a:r>
              <a:r>
                <a:rPr lang="ko-KR" altLang="en-US" sz="900" b="1">
                  <a:latin typeface="나눔고딕" panose="020D0604000000000000" pitchFamily="50" charset="-127"/>
                  <a:ea typeface="나눔고딕" panose="020D0604000000000000" pitchFamily="50" charset="-127"/>
                </a:rPr>
                <a:t>ㆍ</a:t>
              </a:r>
              <a:r>
                <a:rPr lang="en-US" altLang="ko-KR" sz="9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4</a:t>
              </a:r>
              <a:endParaRPr lang="ko-KR" altLang="en-US" sz="900" b="1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79" name="직사각형 278"/>
            <p:cNvSpPr/>
            <p:nvPr/>
          </p:nvSpPr>
          <p:spPr>
            <a:xfrm>
              <a:off x="645133" y="1236260"/>
              <a:ext cx="453861" cy="454003"/>
            </a:xfrm>
            <a:prstGeom prst="rect">
              <a:avLst/>
            </a:prstGeom>
            <a:solidFill>
              <a:schemeClr val="bg1"/>
            </a:solidFill>
            <a:ln w="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+2</a:t>
              </a:r>
              <a:r>
                <a:rPr lang="en-US" altLang="ko-KR" sz="800" dirty="0">
                  <a:solidFill>
                    <a:schemeClr val="tx1"/>
                  </a:solidFill>
                  <a:latin typeface="+mn-ea"/>
                </a:rPr>
                <a:t>º</a:t>
              </a:r>
              <a:endParaRPr lang="ko-KR" altLang="en-US" sz="80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80" name="직사각형 279"/>
            <p:cNvSpPr/>
            <p:nvPr/>
          </p:nvSpPr>
          <p:spPr>
            <a:xfrm>
              <a:off x="1099205" y="1690263"/>
              <a:ext cx="454003" cy="45400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D</a:t>
              </a:r>
              <a:r>
                <a:rPr lang="ko-KR" altLang="en-US" sz="800" b="1">
                  <a:latin typeface="나눔고딕" panose="020D0604000000000000" pitchFamily="50" charset="-127"/>
                  <a:ea typeface="나눔고딕" panose="020D0604000000000000" pitchFamily="50" charset="-127"/>
                </a:rPr>
                <a:t>ㆍ</a:t>
              </a:r>
              <a:r>
                <a:rPr lang="en-US" altLang="ko-KR" sz="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800" b="1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81" name="직사각형 280"/>
            <p:cNvSpPr/>
            <p:nvPr/>
          </p:nvSpPr>
          <p:spPr>
            <a:xfrm>
              <a:off x="1553208" y="1690263"/>
              <a:ext cx="454003" cy="45400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C</a:t>
              </a:r>
              <a:r>
                <a:rPr lang="ko-KR" altLang="en-US" sz="800" b="1">
                  <a:latin typeface="나눔고딕" panose="020D0604000000000000" pitchFamily="50" charset="-127"/>
                  <a:ea typeface="나눔고딕" panose="020D0604000000000000" pitchFamily="50" charset="-127"/>
                </a:rPr>
                <a:t>ㆍ</a:t>
              </a:r>
              <a:r>
                <a:rPr lang="en-US" altLang="ko-KR" sz="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800" b="1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82" name="직사각형 281"/>
            <p:cNvSpPr/>
            <p:nvPr/>
          </p:nvSpPr>
          <p:spPr>
            <a:xfrm>
              <a:off x="2007211" y="1690263"/>
              <a:ext cx="454003" cy="45400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D</a:t>
              </a:r>
              <a:r>
                <a:rPr lang="ko-KR" altLang="en-US" sz="800" b="1">
                  <a:latin typeface="나눔고딕" panose="020D0604000000000000" pitchFamily="50" charset="-127"/>
                  <a:ea typeface="나눔고딕" panose="020D0604000000000000" pitchFamily="50" charset="-127"/>
                </a:rPr>
                <a:t>ㆍ</a:t>
              </a:r>
              <a:r>
                <a:rPr lang="en-US" altLang="ko-KR" sz="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4</a:t>
              </a:r>
              <a:endParaRPr lang="ko-KR" altLang="en-US" sz="800" b="1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83" name="직사각형 282"/>
            <p:cNvSpPr/>
            <p:nvPr/>
          </p:nvSpPr>
          <p:spPr>
            <a:xfrm>
              <a:off x="2461214" y="1690263"/>
              <a:ext cx="454003" cy="45400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C</a:t>
              </a:r>
              <a:r>
                <a:rPr lang="ko-KR" altLang="en-US" sz="800" b="1">
                  <a:latin typeface="나눔고딕" panose="020D0604000000000000" pitchFamily="50" charset="-127"/>
                  <a:ea typeface="나눔고딕" panose="020D0604000000000000" pitchFamily="50" charset="-127"/>
                </a:rPr>
                <a:t>ㆍ</a:t>
              </a:r>
              <a:r>
                <a:rPr lang="en-US" altLang="ko-KR" sz="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4</a:t>
              </a:r>
              <a:endParaRPr lang="ko-KR" altLang="en-US" sz="800" b="1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84" name="직사각형 283"/>
            <p:cNvSpPr/>
            <p:nvPr/>
          </p:nvSpPr>
          <p:spPr>
            <a:xfrm>
              <a:off x="645133" y="1690263"/>
              <a:ext cx="453861" cy="454003"/>
            </a:xfrm>
            <a:prstGeom prst="rect">
              <a:avLst/>
            </a:prstGeom>
            <a:solidFill>
              <a:schemeClr val="bg1"/>
            </a:solidFill>
            <a:ln w="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+1</a:t>
              </a:r>
              <a:r>
                <a:rPr lang="en-US" altLang="ko-KR" sz="800" dirty="0">
                  <a:solidFill>
                    <a:schemeClr val="tx1"/>
                  </a:solidFill>
                  <a:latin typeface="+mn-ea"/>
                </a:rPr>
                <a:t>º</a:t>
              </a:r>
              <a:endParaRPr lang="ko-KR" altLang="en-US" sz="80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85" name="직사각형 284"/>
            <p:cNvSpPr/>
            <p:nvPr/>
          </p:nvSpPr>
          <p:spPr>
            <a:xfrm>
              <a:off x="1099205" y="2144268"/>
              <a:ext cx="454003" cy="45400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A</a:t>
              </a:r>
              <a:r>
                <a:rPr lang="ko-KR" altLang="en-US" sz="800" b="1">
                  <a:latin typeface="나눔고딕" panose="020D0604000000000000" pitchFamily="50" charset="-127"/>
                  <a:ea typeface="나눔고딕" panose="020D0604000000000000" pitchFamily="50" charset="-127"/>
                </a:rPr>
                <a:t>ㆍ</a:t>
              </a:r>
              <a:r>
                <a:rPr lang="en-US" altLang="ko-KR" sz="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800" b="1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86" name="직사각형 285"/>
            <p:cNvSpPr/>
            <p:nvPr/>
          </p:nvSpPr>
          <p:spPr>
            <a:xfrm>
              <a:off x="1553208" y="2144268"/>
              <a:ext cx="454003" cy="45400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B</a:t>
              </a:r>
              <a:r>
                <a:rPr lang="ko-KR" altLang="en-US" sz="800" b="1">
                  <a:latin typeface="나눔고딕" panose="020D0604000000000000" pitchFamily="50" charset="-127"/>
                  <a:ea typeface="나눔고딕" panose="020D0604000000000000" pitchFamily="50" charset="-127"/>
                </a:rPr>
                <a:t>ㆍ</a:t>
              </a:r>
              <a:r>
                <a:rPr lang="en-US" altLang="ko-KR" sz="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800" b="1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87" name="직사각형 286"/>
            <p:cNvSpPr/>
            <p:nvPr/>
          </p:nvSpPr>
          <p:spPr>
            <a:xfrm>
              <a:off x="2007211" y="2144268"/>
              <a:ext cx="454003" cy="45400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A</a:t>
              </a:r>
              <a:r>
                <a:rPr lang="ko-KR" altLang="en-US" sz="800" b="1">
                  <a:latin typeface="나눔고딕" panose="020D0604000000000000" pitchFamily="50" charset="-127"/>
                  <a:ea typeface="나눔고딕" panose="020D0604000000000000" pitchFamily="50" charset="-127"/>
                </a:rPr>
                <a:t>ㆍ</a:t>
              </a:r>
              <a:r>
                <a:rPr lang="en-US" altLang="ko-KR" sz="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800" b="1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88" name="직사각형 287"/>
            <p:cNvSpPr/>
            <p:nvPr/>
          </p:nvSpPr>
          <p:spPr>
            <a:xfrm>
              <a:off x="2461214" y="2144268"/>
              <a:ext cx="454003" cy="45400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B</a:t>
              </a:r>
              <a:r>
                <a:rPr lang="ko-KR" altLang="en-US" sz="800" b="1">
                  <a:latin typeface="나눔고딕" panose="020D0604000000000000" pitchFamily="50" charset="-127"/>
                  <a:ea typeface="나눔고딕" panose="020D0604000000000000" pitchFamily="50" charset="-127"/>
                </a:rPr>
                <a:t>ㆍ</a:t>
              </a:r>
              <a:r>
                <a:rPr lang="en-US" altLang="ko-KR" sz="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800" b="1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89" name="직사각형 288"/>
            <p:cNvSpPr/>
            <p:nvPr/>
          </p:nvSpPr>
          <p:spPr>
            <a:xfrm>
              <a:off x="645133" y="2144268"/>
              <a:ext cx="453861" cy="454003"/>
            </a:xfrm>
            <a:prstGeom prst="rect">
              <a:avLst/>
            </a:prstGeom>
            <a:solidFill>
              <a:schemeClr val="bg1"/>
            </a:solidFill>
            <a:ln w="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800" dirty="0">
                  <a:solidFill>
                    <a:srgbClr val="C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STD</a:t>
              </a:r>
              <a:br>
                <a:rPr lang="en-US" altLang="ko-KR" sz="800" dirty="0">
                  <a:solidFill>
                    <a:srgbClr val="C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</a:br>
              <a:r>
                <a:rPr lang="en-US" altLang="ko-KR" sz="600" dirty="0">
                  <a:solidFill>
                    <a:srgbClr val="C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RH LOFT</a:t>
              </a:r>
              <a:endParaRPr lang="ko-KR" altLang="en-US" sz="80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90" name="직사각형 289"/>
            <p:cNvSpPr/>
            <p:nvPr/>
          </p:nvSpPr>
          <p:spPr>
            <a:xfrm>
              <a:off x="1099205" y="2598272"/>
              <a:ext cx="454003" cy="45400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D</a:t>
              </a:r>
              <a:r>
                <a:rPr lang="ko-KR" altLang="en-US" sz="800" b="1">
                  <a:latin typeface="나눔고딕" panose="020D0604000000000000" pitchFamily="50" charset="-127"/>
                  <a:ea typeface="나눔고딕" panose="020D0604000000000000" pitchFamily="50" charset="-127"/>
                </a:rPr>
                <a:t>ㆍ</a:t>
              </a:r>
              <a:r>
                <a:rPr lang="en-US" altLang="ko-KR" sz="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800" b="1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91" name="직사각형 290"/>
            <p:cNvSpPr/>
            <p:nvPr/>
          </p:nvSpPr>
          <p:spPr>
            <a:xfrm>
              <a:off x="1553208" y="2598272"/>
              <a:ext cx="454003" cy="45400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C</a:t>
              </a:r>
              <a:r>
                <a:rPr lang="ko-KR" altLang="en-US" sz="800" b="1">
                  <a:latin typeface="나눔고딕" panose="020D0604000000000000" pitchFamily="50" charset="-127"/>
                  <a:ea typeface="나눔고딕" panose="020D0604000000000000" pitchFamily="50" charset="-127"/>
                </a:rPr>
                <a:t>ㆍ</a:t>
              </a:r>
              <a:r>
                <a:rPr lang="en-US" altLang="ko-KR" sz="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800" b="1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92" name="직사각형 291"/>
            <p:cNvSpPr/>
            <p:nvPr/>
          </p:nvSpPr>
          <p:spPr>
            <a:xfrm>
              <a:off x="2007211" y="2598272"/>
              <a:ext cx="454003" cy="45400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D</a:t>
              </a:r>
              <a:r>
                <a:rPr lang="ko-KR" altLang="en-US" sz="800" b="1">
                  <a:latin typeface="나눔고딕" panose="020D0604000000000000" pitchFamily="50" charset="-127"/>
                  <a:ea typeface="나눔고딕" panose="020D0604000000000000" pitchFamily="50" charset="-127"/>
                </a:rPr>
                <a:t>ㆍ</a:t>
              </a:r>
              <a:r>
                <a:rPr lang="en-US" altLang="ko-KR" sz="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800" b="1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93" name="직사각형 292"/>
            <p:cNvSpPr/>
            <p:nvPr/>
          </p:nvSpPr>
          <p:spPr>
            <a:xfrm>
              <a:off x="2461214" y="2598272"/>
              <a:ext cx="454003" cy="45400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600" b="1" dirty="0">
                  <a:solidFill>
                    <a:schemeClr val="bg1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MOST</a:t>
              </a:r>
            </a:p>
            <a:p>
              <a:pPr algn="ctr"/>
              <a:r>
                <a:rPr lang="en-US" altLang="ko-KR" sz="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C</a:t>
              </a:r>
              <a:r>
                <a:rPr lang="ko-KR" altLang="en-US" sz="800" b="1">
                  <a:latin typeface="나눔고딕" panose="020D0604000000000000" pitchFamily="50" charset="-127"/>
                  <a:ea typeface="나눔고딕" panose="020D0604000000000000" pitchFamily="50" charset="-127"/>
                </a:rPr>
                <a:t>ㆍ</a:t>
              </a:r>
              <a:r>
                <a:rPr lang="en-US" altLang="ko-KR" sz="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800" b="1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lang="en-US" altLang="ko-KR" sz="600" b="1" dirty="0">
                  <a:solidFill>
                    <a:schemeClr val="bg1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FADE</a:t>
              </a:r>
              <a:endParaRPr lang="ko-KR" altLang="en-US" sz="600" b="1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94" name="직사각형 293"/>
            <p:cNvSpPr/>
            <p:nvPr/>
          </p:nvSpPr>
          <p:spPr>
            <a:xfrm>
              <a:off x="645133" y="2598272"/>
              <a:ext cx="453861" cy="454003"/>
            </a:xfrm>
            <a:prstGeom prst="rect">
              <a:avLst/>
            </a:prstGeom>
            <a:solidFill>
              <a:schemeClr val="bg1"/>
            </a:solidFill>
            <a:ln w="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-1</a:t>
              </a:r>
              <a:r>
                <a:rPr lang="en-US" altLang="ko-KR" sz="800" dirty="0">
                  <a:solidFill>
                    <a:schemeClr val="tx1"/>
                  </a:solidFill>
                  <a:latin typeface="+mn-ea"/>
                </a:rPr>
                <a:t>º</a:t>
              </a:r>
              <a:endParaRPr lang="ko-KR" altLang="en-US" sz="80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95" name="직사각형 294"/>
            <p:cNvSpPr/>
            <p:nvPr/>
          </p:nvSpPr>
          <p:spPr>
            <a:xfrm>
              <a:off x="1099205" y="3052278"/>
              <a:ext cx="454003" cy="317793"/>
            </a:xfrm>
            <a:prstGeom prst="rect">
              <a:avLst/>
            </a:prstGeom>
            <a:noFill/>
            <a:ln w="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r>
                <a:rPr lang="en-US" altLang="ko-KR" sz="900" dirty="0">
                  <a:solidFill>
                    <a:schemeClr val="tx1"/>
                  </a:solidFill>
                  <a:latin typeface="+mn-ea"/>
                </a:rPr>
                <a:t>º</a:t>
              </a:r>
              <a:r>
                <a:rPr lang="en-US" altLang="ko-KR" sz="10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/>
              </a:r>
              <a:br>
                <a:rPr lang="en-US" altLang="ko-KR" sz="10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</a:br>
              <a:r>
                <a:rPr lang="en-US" altLang="ko-KR" sz="600" dirty="0">
                  <a:solidFill>
                    <a:schemeClr val="tx1"/>
                  </a:solidFill>
                  <a:latin typeface="+mn-ea"/>
                </a:rPr>
                <a:t>UPRIGHT</a:t>
              </a:r>
              <a:endParaRPr lang="ko-KR" altLang="en-US" sz="80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96" name="직사각형 295"/>
            <p:cNvSpPr/>
            <p:nvPr/>
          </p:nvSpPr>
          <p:spPr>
            <a:xfrm>
              <a:off x="1553208" y="3052278"/>
              <a:ext cx="454003" cy="317793"/>
            </a:xfrm>
            <a:prstGeom prst="rect">
              <a:avLst/>
            </a:prstGeom>
            <a:noFill/>
            <a:ln w="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r>
                <a:rPr lang="en-US" altLang="ko-KR" sz="900" dirty="0">
                  <a:solidFill>
                    <a:schemeClr val="tx1"/>
                  </a:solidFill>
                  <a:latin typeface="+mn-ea"/>
                </a:rPr>
                <a:t>º</a:t>
              </a:r>
              <a:r>
                <a:rPr lang="en-US" altLang="ko-KR" sz="10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/>
              </a:r>
              <a:br>
                <a:rPr lang="en-US" altLang="ko-KR" sz="10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</a:br>
              <a:r>
                <a:rPr lang="en-US" altLang="ko-KR" sz="600" dirty="0">
                  <a:solidFill>
                    <a:schemeClr val="tx1"/>
                  </a:solidFill>
                  <a:latin typeface="+mn-ea"/>
                </a:rPr>
                <a:t>UPRIGHT</a:t>
              </a:r>
              <a:endParaRPr lang="ko-KR" altLang="en-US" sz="80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97" name="직사각형 296"/>
            <p:cNvSpPr/>
            <p:nvPr/>
          </p:nvSpPr>
          <p:spPr>
            <a:xfrm>
              <a:off x="2007211" y="3052278"/>
              <a:ext cx="454003" cy="317793"/>
            </a:xfrm>
            <a:prstGeom prst="rect">
              <a:avLst/>
            </a:prstGeom>
            <a:noFill/>
            <a:ln w="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000" dirty="0">
                  <a:solidFill>
                    <a:srgbClr val="C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STD</a:t>
              </a:r>
              <a:br>
                <a:rPr lang="en-US" altLang="ko-KR" sz="1000" dirty="0">
                  <a:solidFill>
                    <a:srgbClr val="C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</a:br>
              <a:r>
                <a:rPr lang="en-US" altLang="ko-KR" sz="700" dirty="0">
                  <a:solidFill>
                    <a:srgbClr val="C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RH LIE</a:t>
              </a:r>
              <a:endParaRPr lang="ko-KR" altLang="en-US" sz="90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98" name="직사각형 297"/>
            <p:cNvSpPr/>
            <p:nvPr/>
          </p:nvSpPr>
          <p:spPr>
            <a:xfrm>
              <a:off x="2461214" y="3052278"/>
              <a:ext cx="454003" cy="317793"/>
            </a:xfrm>
            <a:prstGeom prst="rect">
              <a:avLst/>
            </a:prstGeom>
            <a:noFill/>
            <a:ln w="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r>
                <a:rPr lang="en-US" altLang="ko-KR" sz="800" dirty="0" smtClean="0">
                  <a:solidFill>
                    <a:schemeClr val="tx1"/>
                  </a:solidFill>
                  <a:latin typeface="+mn-ea"/>
                </a:rPr>
                <a:t>º</a:t>
              </a:r>
              <a:r>
                <a:rPr lang="en-US" altLang="ko-KR" sz="9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/>
              </a:r>
              <a:br>
                <a:rPr lang="en-US" altLang="ko-KR" sz="9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</a:br>
              <a:r>
                <a:rPr lang="en-US" altLang="ko-KR" sz="600" dirty="0">
                  <a:solidFill>
                    <a:schemeClr val="tx1"/>
                  </a:solidFill>
                  <a:latin typeface="+mn-ea"/>
                </a:rPr>
                <a:t>FLAT</a:t>
              </a:r>
              <a:endParaRPr lang="ko-KR" altLang="en-US" sz="80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99" name="직사각형 298"/>
            <p:cNvSpPr/>
            <p:nvPr/>
          </p:nvSpPr>
          <p:spPr>
            <a:xfrm>
              <a:off x="645133" y="3052278"/>
              <a:ext cx="453861" cy="31779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8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RH</a:t>
              </a:r>
              <a:endParaRPr lang="ko-KR" altLang="en-US" sz="8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00" name="직사각형 299"/>
            <p:cNvSpPr/>
            <p:nvPr/>
          </p:nvSpPr>
          <p:spPr>
            <a:xfrm>
              <a:off x="351475" y="1463261"/>
              <a:ext cx="293658" cy="136200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LOFT</a:t>
              </a:r>
              <a:endParaRPr lang="ko-KR" altLang="en-US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01" name="직사각형 300"/>
            <p:cNvSpPr/>
            <p:nvPr/>
          </p:nvSpPr>
          <p:spPr>
            <a:xfrm rot="5400000">
              <a:off x="1900435" y="2797979"/>
              <a:ext cx="236213" cy="138467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LIE</a:t>
              </a:r>
              <a:endParaRPr lang="ko-KR" altLang="en-US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302" name="그룹 301"/>
          <p:cNvGrpSpPr/>
          <p:nvPr/>
        </p:nvGrpSpPr>
        <p:grpSpPr>
          <a:xfrm>
            <a:off x="7244295" y="3821651"/>
            <a:ext cx="305084" cy="1107893"/>
            <a:chOff x="6327603" y="937838"/>
            <a:chExt cx="305084" cy="1107893"/>
          </a:xfrm>
        </p:grpSpPr>
        <p:grpSp>
          <p:nvGrpSpPr>
            <p:cNvPr id="303" name="그룹 302"/>
            <p:cNvGrpSpPr/>
            <p:nvPr/>
          </p:nvGrpSpPr>
          <p:grpSpPr>
            <a:xfrm>
              <a:off x="6354957" y="946197"/>
              <a:ext cx="246250" cy="1099534"/>
              <a:chOff x="4485288" y="2112582"/>
              <a:chExt cx="191437" cy="835570"/>
            </a:xfrm>
          </p:grpSpPr>
          <p:sp>
            <p:nvSpPr>
              <p:cNvPr id="305" name="이등변 삼각형 304"/>
              <p:cNvSpPr/>
              <p:nvPr/>
            </p:nvSpPr>
            <p:spPr>
              <a:xfrm flipV="1">
                <a:off x="4512031" y="2270234"/>
                <a:ext cx="141891" cy="677918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i="1"/>
              </a:p>
            </p:txBody>
          </p:sp>
          <p:sp>
            <p:nvSpPr>
              <p:cNvPr id="306" name="이등변 삼각형 305"/>
              <p:cNvSpPr/>
              <p:nvPr/>
            </p:nvSpPr>
            <p:spPr>
              <a:xfrm>
                <a:off x="4485288" y="2112582"/>
                <a:ext cx="191437" cy="157652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i="1"/>
              </a:p>
            </p:txBody>
          </p:sp>
          <p:cxnSp>
            <p:nvCxnSpPr>
              <p:cNvPr id="307" name="직선 연결선 306"/>
              <p:cNvCxnSpPr>
                <a:stCxn id="306" idx="0"/>
                <a:endCxn id="306" idx="2"/>
              </p:cNvCxnSpPr>
              <p:nvPr/>
            </p:nvCxnSpPr>
            <p:spPr>
              <a:xfrm flipH="1">
                <a:off x="4485288" y="2112582"/>
                <a:ext cx="95719" cy="157652"/>
              </a:xfrm>
              <a:prstGeom prst="line">
                <a:avLst/>
              </a:prstGeom>
              <a:ln w="158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직선 연결선 307"/>
              <p:cNvCxnSpPr>
                <a:stCxn id="306" idx="0"/>
                <a:endCxn id="306" idx="4"/>
              </p:cNvCxnSpPr>
              <p:nvPr/>
            </p:nvCxnSpPr>
            <p:spPr>
              <a:xfrm>
                <a:off x="4581007" y="2112582"/>
                <a:ext cx="95718" cy="157652"/>
              </a:xfrm>
              <a:prstGeom prst="line">
                <a:avLst/>
              </a:prstGeom>
              <a:ln w="158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4" name="TextBox 303"/>
            <p:cNvSpPr txBox="1"/>
            <p:nvPr/>
          </p:nvSpPr>
          <p:spPr>
            <a:xfrm>
              <a:off x="6327603" y="937838"/>
              <a:ext cx="305084" cy="814838"/>
            </a:xfrm>
            <a:prstGeom prst="rect">
              <a:avLst/>
            </a:prstGeom>
            <a:noFill/>
          </p:spPr>
          <p:txBody>
            <a:bodyPr vert="wordArtVertRtl" wrap="none" rtlCol="0">
              <a:spAutoFit/>
            </a:bodyPr>
            <a:lstStyle/>
            <a:p>
              <a:pPr algn="ctr"/>
              <a:r>
                <a:rPr lang="en-US" altLang="ko-KR" sz="700" i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HIGHER</a:t>
              </a:r>
              <a:endParaRPr lang="ko-KR" altLang="en-US" sz="700" i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309" name="그룹 308"/>
          <p:cNvGrpSpPr/>
          <p:nvPr/>
        </p:nvGrpSpPr>
        <p:grpSpPr>
          <a:xfrm>
            <a:off x="7413923" y="4786195"/>
            <a:ext cx="518891" cy="246250"/>
            <a:chOff x="3898830" y="2328131"/>
            <a:chExt cx="1197688" cy="246250"/>
          </a:xfrm>
        </p:grpSpPr>
        <p:grpSp>
          <p:nvGrpSpPr>
            <p:cNvPr id="310" name="그룹 309"/>
            <p:cNvGrpSpPr/>
            <p:nvPr/>
          </p:nvGrpSpPr>
          <p:grpSpPr>
            <a:xfrm rot="5400000">
              <a:off x="4325472" y="1901489"/>
              <a:ext cx="246250" cy="1099534"/>
              <a:chOff x="4485288" y="2112582"/>
              <a:chExt cx="191437" cy="835570"/>
            </a:xfrm>
          </p:grpSpPr>
          <p:sp>
            <p:nvSpPr>
              <p:cNvPr id="312" name="이등변 삼각형 311"/>
              <p:cNvSpPr/>
              <p:nvPr/>
            </p:nvSpPr>
            <p:spPr>
              <a:xfrm flipV="1">
                <a:off x="4512031" y="2270234"/>
                <a:ext cx="141891" cy="677918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i="1"/>
              </a:p>
            </p:txBody>
          </p:sp>
          <p:sp>
            <p:nvSpPr>
              <p:cNvPr id="313" name="이등변 삼각형 312"/>
              <p:cNvSpPr/>
              <p:nvPr/>
            </p:nvSpPr>
            <p:spPr>
              <a:xfrm>
                <a:off x="4485288" y="2112582"/>
                <a:ext cx="191437" cy="157652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i="1"/>
              </a:p>
            </p:txBody>
          </p:sp>
          <p:cxnSp>
            <p:nvCxnSpPr>
              <p:cNvPr id="314" name="직선 연결선 313"/>
              <p:cNvCxnSpPr>
                <a:stCxn id="313" idx="0"/>
                <a:endCxn id="313" idx="2"/>
              </p:cNvCxnSpPr>
              <p:nvPr/>
            </p:nvCxnSpPr>
            <p:spPr>
              <a:xfrm flipH="1">
                <a:off x="4485288" y="2112582"/>
                <a:ext cx="95719" cy="157652"/>
              </a:xfrm>
              <a:prstGeom prst="line">
                <a:avLst/>
              </a:prstGeom>
              <a:ln w="158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직선 연결선 314"/>
              <p:cNvCxnSpPr>
                <a:stCxn id="313" idx="0"/>
                <a:endCxn id="313" idx="4"/>
              </p:cNvCxnSpPr>
              <p:nvPr/>
            </p:nvCxnSpPr>
            <p:spPr>
              <a:xfrm>
                <a:off x="4581007" y="2112582"/>
                <a:ext cx="95718" cy="157652"/>
              </a:xfrm>
              <a:prstGeom prst="line">
                <a:avLst/>
              </a:prstGeom>
              <a:ln w="158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1" name="TextBox 310"/>
            <p:cNvSpPr txBox="1"/>
            <p:nvPr/>
          </p:nvSpPr>
          <p:spPr>
            <a:xfrm>
              <a:off x="4144876" y="2351228"/>
              <a:ext cx="951642" cy="200055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algn="ctr"/>
              <a:r>
                <a:rPr lang="en-US" altLang="ko-KR" sz="700" i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FADE</a:t>
              </a:r>
              <a:endParaRPr lang="ko-KR" altLang="en-US" sz="700" i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316" name="그룹 315"/>
          <p:cNvGrpSpPr/>
          <p:nvPr/>
        </p:nvGrpSpPr>
        <p:grpSpPr>
          <a:xfrm flipH="1">
            <a:off x="5933291" y="4792703"/>
            <a:ext cx="1480630" cy="246250"/>
            <a:chOff x="3898830" y="2328131"/>
            <a:chExt cx="1099534" cy="246250"/>
          </a:xfrm>
        </p:grpSpPr>
        <p:grpSp>
          <p:nvGrpSpPr>
            <p:cNvPr id="317" name="그룹 316"/>
            <p:cNvGrpSpPr/>
            <p:nvPr/>
          </p:nvGrpSpPr>
          <p:grpSpPr>
            <a:xfrm rot="5400000">
              <a:off x="4325472" y="1901489"/>
              <a:ext cx="246250" cy="1099534"/>
              <a:chOff x="4485288" y="2112582"/>
              <a:chExt cx="191437" cy="835570"/>
            </a:xfrm>
          </p:grpSpPr>
          <p:sp>
            <p:nvSpPr>
              <p:cNvPr id="319" name="이등변 삼각형 318"/>
              <p:cNvSpPr/>
              <p:nvPr/>
            </p:nvSpPr>
            <p:spPr>
              <a:xfrm flipV="1">
                <a:off x="4512031" y="2270234"/>
                <a:ext cx="141891" cy="677918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i="1"/>
              </a:p>
            </p:txBody>
          </p:sp>
          <p:sp>
            <p:nvSpPr>
              <p:cNvPr id="320" name="이등변 삼각형 319"/>
              <p:cNvSpPr/>
              <p:nvPr/>
            </p:nvSpPr>
            <p:spPr>
              <a:xfrm>
                <a:off x="4485288" y="2112582"/>
                <a:ext cx="191437" cy="157652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i="1"/>
              </a:p>
            </p:txBody>
          </p:sp>
          <p:cxnSp>
            <p:nvCxnSpPr>
              <p:cNvPr id="321" name="직선 연결선 320"/>
              <p:cNvCxnSpPr>
                <a:stCxn id="320" idx="0"/>
                <a:endCxn id="320" idx="2"/>
              </p:cNvCxnSpPr>
              <p:nvPr/>
            </p:nvCxnSpPr>
            <p:spPr>
              <a:xfrm flipH="1">
                <a:off x="4485288" y="2112582"/>
                <a:ext cx="95719" cy="157652"/>
              </a:xfrm>
              <a:prstGeom prst="line">
                <a:avLst/>
              </a:prstGeom>
              <a:ln w="158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직선 연결선 321"/>
              <p:cNvCxnSpPr>
                <a:stCxn id="320" idx="0"/>
                <a:endCxn id="320" idx="4"/>
              </p:cNvCxnSpPr>
              <p:nvPr/>
            </p:nvCxnSpPr>
            <p:spPr>
              <a:xfrm>
                <a:off x="4581007" y="2112582"/>
                <a:ext cx="95718" cy="157652"/>
              </a:xfrm>
              <a:prstGeom prst="line">
                <a:avLst/>
              </a:prstGeom>
              <a:ln w="158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8" name="TextBox 317"/>
            <p:cNvSpPr txBox="1"/>
            <p:nvPr/>
          </p:nvSpPr>
          <p:spPr>
            <a:xfrm>
              <a:off x="4422299" y="2360281"/>
              <a:ext cx="560922" cy="200055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algn="ctr"/>
              <a:r>
                <a:rPr lang="en-US" altLang="ko-KR" sz="700" i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MORE DRAW</a:t>
              </a:r>
              <a:endParaRPr lang="ko-KR" altLang="en-US" sz="700" i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323" name="그룹 322"/>
          <p:cNvGrpSpPr/>
          <p:nvPr/>
        </p:nvGrpSpPr>
        <p:grpSpPr>
          <a:xfrm rot="16200000" flipH="1">
            <a:off x="7001187" y="5427445"/>
            <a:ext cx="772518" cy="305084"/>
            <a:chOff x="3898830" y="2301420"/>
            <a:chExt cx="1143754" cy="305084"/>
          </a:xfrm>
        </p:grpSpPr>
        <p:grpSp>
          <p:nvGrpSpPr>
            <p:cNvPr id="324" name="그룹 323"/>
            <p:cNvGrpSpPr/>
            <p:nvPr/>
          </p:nvGrpSpPr>
          <p:grpSpPr>
            <a:xfrm rot="5400000">
              <a:off x="4325472" y="1901489"/>
              <a:ext cx="246250" cy="1099534"/>
              <a:chOff x="4485288" y="2112582"/>
              <a:chExt cx="191437" cy="835570"/>
            </a:xfrm>
          </p:grpSpPr>
          <p:sp>
            <p:nvSpPr>
              <p:cNvPr id="326" name="이등변 삼각형 325"/>
              <p:cNvSpPr/>
              <p:nvPr/>
            </p:nvSpPr>
            <p:spPr>
              <a:xfrm flipV="1">
                <a:off x="4512031" y="2270234"/>
                <a:ext cx="141891" cy="677918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i="1"/>
              </a:p>
            </p:txBody>
          </p:sp>
          <p:sp>
            <p:nvSpPr>
              <p:cNvPr id="327" name="이등변 삼각형 326"/>
              <p:cNvSpPr/>
              <p:nvPr/>
            </p:nvSpPr>
            <p:spPr>
              <a:xfrm>
                <a:off x="4485288" y="2112582"/>
                <a:ext cx="191437" cy="157652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i="1"/>
              </a:p>
            </p:txBody>
          </p:sp>
          <p:cxnSp>
            <p:nvCxnSpPr>
              <p:cNvPr id="328" name="직선 연결선 327"/>
              <p:cNvCxnSpPr>
                <a:stCxn id="327" idx="0"/>
                <a:endCxn id="327" idx="2"/>
              </p:cNvCxnSpPr>
              <p:nvPr/>
            </p:nvCxnSpPr>
            <p:spPr>
              <a:xfrm flipH="1">
                <a:off x="4485288" y="2112582"/>
                <a:ext cx="95719" cy="157652"/>
              </a:xfrm>
              <a:prstGeom prst="line">
                <a:avLst/>
              </a:prstGeom>
              <a:ln w="158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직선 연결선 328"/>
              <p:cNvCxnSpPr>
                <a:stCxn id="327" idx="0"/>
                <a:endCxn id="327" idx="4"/>
              </p:cNvCxnSpPr>
              <p:nvPr/>
            </p:nvCxnSpPr>
            <p:spPr>
              <a:xfrm>
                <a:off x="4581007" y="2112582"/>
                <a:ext cx="95718" cy="157652"/>
              </a:xfrm>
              <a:prstGeom prst="line">
                <a:avLst/>
              </a:prstGeom>
              <a:ln w="158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5" name="TextBox 324"/>
            <p:cNvSpPr txBox="1"/>
            <p:nvPr/>
          </p:nvSpPr>
          <p:spPr>
            <a:xfrm rot="16200000">
              <a:off x="4375978" y="1939898"/>
              <a:ext cx="305084" cy="1028128"/>
            </a:xfrm>
            <a:prstGeom prst="rect">
              <a:avLst/>
            </a:prstGeom>
            <a:noFill/>
          </p:spPr>
          <p:txBody>
            <a:bodyPr vert="wordArtVertRtl" wrap="none" rtlCol="0">
              <a:spAutoFit/>
            </a:bodyPr>
            <a:lstStyle/>
            <a:p>
              <a:pPr algn="ctr"/>
              <a:r>
                <a:rPr lang="en-US" altLang="ko-KR" sz="700" i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LOWER</a:t>
              </a:r>
              <a:endParaRPr lang="ko-KR" altLang="en-US" sz="700" i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330" name="TextBox 329"/>
          <p:cNvSpPr txBox="1"/>
          <p:nvPr/>
        </p:nvSpPr>
        <p:spPr>
          <a:xfrm>
            <a:off x="6410121" y="6432776"/>
            <a:ext cx="10038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하이브리드</a:t>
            </a:r>
            <a:r>
              <a:rPr lang="en-US" altLang="ko-KR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ko-KR" altLang="en-US" sz="11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898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개체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4280998"/>
              </p:ext>
            </p:extLst>
          </p:nvPr>
        </p:nvGraphicFramePr>
        <p:xfrm>
          <a:off x="388277" y="4512562"/>
          <a:ext cx="6995846" cy="534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53" name="워크시트" r:id="rId3" imgW="6858135" imgH="523800" progId="Excel.Sheet.12">
                  <p:embed/>
                </p:oleObj>
              </mc:Choice>
              <mc:Fallback>
                <p:oleObj name="워크시트" r:id="rId3" imgW="6858135" imgH="5238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8277" y="4512562"/>
                        <a:ext cx="6995846" cy="5344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Step 3.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피팅 클럽 정보 입력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아이언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90548" y="790575"/>
            <a:ext cx="7487555" cy="5496363"/>
          </a:xfrm>
          <a:prstGeom prst="rect">
            <a:avLst/>
          </a:prstGeom>
          <a:noFill/>
          <a:ln w="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90248" y="801961"/>
            <a:ext cx="7487555" cy="17342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/>
              <a:t>SKT                                                                                                                                                 </a:t>
            </a:r>
            <a:r>
              <a:rPr lang="ko-KR" altLang="en-US" sz="800"/>
              <a:t>오후 </a:t>
            </a:r>
            <a:r>
              <a:rPr lang="en-US" altLang="ko-KR" sz="800" dirty="0"/>
              <a:t>12:00                                                                                                                                                  </a:t>
            </a:r>
            <a:endParaRPr lang="ko-KR" altLang="en-US" sz="600"/>
          </a:p>
        </p:txBody>
      </p:sp>
      <p:sp>
        <p:nvSpPr>
          <p:cNvPr id="6" name="직사각형 5"/>
          <p:cNvSpPr/>
          <p:nvPr/>
        </p:nvSpPr>
        <p:spPr>
          <a:xfrm>
            <a:off x="190248" y="976292"/>
            <a:ext cx="7487555" cy="30071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/>
              <a:t>                                                                                                                                          </a:t>
            </a:r>
            <a:endParaRPr lang="ko-KR" altLang="en-US" sz="600"/>
          </a:p>
        </p:txBody>
      </p:sp>
      <p:cxnSp>
        <p:nvCxnSpPr>
          <p:cNvPr id="5" name="직선 연결선 4"/>
          <p:cNvCxnSpPr/>
          <p:nvPr/>
        </p:nvCxnSpPr>
        <p:spPr>
          <a:xfrm>
            <a:off x="191592" y="1285028"/>
            <a:ext cx="7488000" cy="1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4483" b="33908"/>
          <a:stretch/>
        </p:blipFill>
        <p:spPr>
          <a:xfrm>
            <a:off x="3546094" y="1000470"/>
            <a:ext cx="775861" cy="245243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381001" y="1745942"/>
            <a:ext cx="2046889" cy="998741"/>
          </a:xfrm>
          <a:prstGeom prst="rect">
            <a:avLst/>
          </a:prstGeom>
          <a:noFill/>
          <a:ln w="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81000" y="2245312"/>
            <a:ext cx="1034331" cy="1707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Model</a:t>
            </a:r>
            <a:endParaRPr lang="ko-KR" altLang="en-US" sz="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393558" y="2245312"/>
            <a:ext cx="1034331" cy="1707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SET</a:t>
            </a:r>
            <a:r>
              <a:rPr lang="ko-KR" altLang="en-US" sz="800" b="1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COMP</a:t>
            </a:r>
            <a:endParaRPr lang="ko-KR" altLang="en-US" sz="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338475" y="1745942"/>
            <a:ext cx="2027525" cy="998741"/>
          </a:xfrm>
          <a:prstGeom prst="rect">
            <a:avLst/>
          </a:prstGeom>
          <a:noFill/>
          <a:ln w="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5338475" y="2245312"/>
            <a:ext cx="1113550" cy="1764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Flex</a:t>
            </a:r>
            <a:endParaRPr lang="ko-KR" altLang="en-US" sz="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253343" y="2245312"/>
            <a:ext cx="1113550" cy="1764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Length</a:t>
            </a:r>
            <a:endParaRPr lang="ko-KR" altLang="en-US" sz="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96828" y="2453241"/>
            <a:ext cx="4026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선택</a:t>
            </a:r>
            <a:endParaRPr lang="en-US" altLang="ko-KR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895685" y="2453241"/>
            <a:ext cx="4026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선택</a:t>
            </a:r>
            <a:endParaRPr lang="en-US" altLang="ko-KR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687382" y="1968212"/>
            <a:ext cx="4026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선택</a:t>
            </a:r>
            <a:endParaRPr lang="en-US" altLang="ko-KR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692814" y="2453241"/>
            <a:ext cx="4026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선택</a:t>
            </a:r>
            <a:endParaRPr lang="en-US" altLang="ko-KR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590765" y="2453241"/>
            <a:ext cx="4026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선택</a:t>
            </a:r>
            <a:endParaRPr lang="en-US" altLang="ko-KR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604179" y="1968212"/>
            <a:ext cx="4026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선택</a:t>
            </a:r>
            <a:endParaRPr lang="en-US" altLang="ko-KR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901731" y="1745942"/>
            <a:ext cx="2046889" cy="998741"/>
          </a:xfrm>
          <a:prstGeom prst="rect">
            <a:avLst/>
          </a:prstGeom>
          <a:noFill/>
          <a:ln w="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2901729" y="2245312"/>
            <a:ext cx="2048400" cy="1707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Lie</a:t>
            </a:r>
            <a:endParaRPr lang="ko-KR" altLang="en-US" sz="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901730" y="1752331"/>
            <a:ext cx="2046889" cy="15527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Loft</a:t>
            </a:r>
            <a:endParaRPr lang="ko-KR" altLang="en-US" sz="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723836" y="1968212"/>
            <a:ext cx="4026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선택</a:t>
            </a:r>
            <a:endParaRPr lang="en-US" altLang="ko-KR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723836" y="2462282"/>
            <a:ext cx="4026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선택</a:t>
            </a:r>
            <a:endParaRPr lang="en-US" altLang="ko-KR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445020" y="2453241"/>
            <a:ext cx="4026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선택</a:t>
            </a:r>
            <a:endParaRPr lang="en-US" altLang="ko-KR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47" name="그룹 46"/>
          <p:cNvGrpSpPr/>
          <p:nvPr/>
        </p:nvGrpSpPr>
        <p:grpSpPr>
          <a:xfrm rot="5400000">
            <a:off x="544711" y="2595450"/>
            <a:ext cx="285729" cy="120986"/>
            <a:chOff x="681507" y="4301034"/>
            <a:chExt cx="641106" cy="271462"/>
          </a:xfrm>
        </p:grpSpPr>
        <p:sp>
          <p:nvSpPr>
            <p:cNvPr id="48" name="타원 47"/>
            <p:cNvSpPr/>
            <p:nvPr/>
          </p:nvSpPr>
          <p:spPr>
            <a:xfrm>
              <a:off x="681507" y="4301034"/>
              <a:ext cx="273050" cy="271462"/>
            </a:xfrm>
            <a:prstGeom prst="ellipse">
              <a:avLst/>
            </a:prstGeom>
            <a:gradFill>
              <a:gsLst>
                <a:gs pos="0">
                  <a:srgbClr val="F5640B">
                    <a:alpha val="49804"/>
                  </a:srgbClr>
                </a:gs>
                <a:gs pos="95000">
                  <a:srgbClr val="FF0000"/>
                </a:gs>
              </a:gsLst>
              <a:path path="circle">
                <a:fillToRect l="50000" t="50000" r="50000" b="50000"/>
              </a:path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 baseline="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cxnSp>
          <p:nvCxnSpPr>
            <p:cNvPr id="49" name="직선 화살표 연결선 48"/>
            <p:cNvCxnSpPr>
              <a:stCxn id="48" idx="6"/>
            </p:cNvCxnSpPr>
            <p:nvPr/>
          </p:nvCxnSpPr>
          <p:spPr>
            <a:xfrm rot="16200000">
              <a:off x="1136904" y="4251056"/>
              <a:ext cx="3363" cy="368054"/>
            </a:xfrm>
            <a:prstGeom prst="straightConnector1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tailEnd type="arrow"/>
            </a:ln>
            <a:effectLst/>
          </p:spPr>
        </p:cxnSp>
      </p:grpSp>
      <p:grpSp>
        <p:nvGrpSpPr>
          <p:cNvPr id="50" name="그룹 49"/>
          <p:cNvGrpSpPr/>
          <p:nvPr/>
        </p:nvGrpSpPr>
        <p:grpSpPr>
          <a:xfrm rot="5400000">
            <a:off x="1278160" y="2595452"/>
            <a:ext cx="285729" cy="120986"/>
            <a:chOff x="681507" y="4301034"/>
            <a:chExt cx="641106" cy="271462"/>
          </a:xfrm>
        </p:grpSpPr>
        <p:sp>
          <p:nvSpPr>
            <p:cNvPr id="51" name="타원 50"/>
            <p:cNvSpPr/>
            <p:nvPr/>
          </p:nvSpPr>
          <p:spPr>
            <a:xfrm>
              <a:off x="681507" y="4301034"/>
              <a:ext cx="273050" cy="271462"/>
            </a:xfrm>
            <a:prstGeom prst="ellipse">
              <a:avLst/>
            </a:prstGeom>
            <a:gradFill>
              <a:gsLst>
                <a:gs pos="0">
                  <a:srgbClr val="F5640B">
                    <a:alpha val="49804"/>
                  </a:srgbClr>
                </a:gs>
                <a:gs pos="95000">
                  <a:srgbClr val="FF0000"/>
                </a:gs>
              </a:gsLst>
              <a:path path="circle">
                <a:fillToRect l="50000" t="50000" r="50000" b="50000"/>
              </a:path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 baseline="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cxnSp>
          <p:nvCxnSpPr>
            <p:cNvPr id="52" name="직선 화살표 연결선 51"/>
            <p:cNvCxnSpPr>
              <a:stCxn id="51" idx="6"/>
            </p:cNvCxnSpPr>
            <p:nvPr/>
          </p:nvCxnSpPr>
          <p:spPr>
            <a:xfrm rot="16200000">
              <a:off x="1136904" y="4251056"/>
              <a:ext cx="3363" cy="368054"/>
            </a:xfrm>
            <a:prstGeom prst="straightConnector1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tailEnd type="arrow"/>
            </a:ln>
            <a:effectLst/>
          </p:spPr>
        </p:cxnSp>
      </p:grpSp>
      <p:grpSp>
        <p:nvGrpSpPr>
          <p:cNvPr id="53" name="그룹 52"/>
          <p:cNvGrpSpPr/>
          <p:nvPr/>
        </p:nvGrpSpPr>
        <p:grpSpPr>
          <a:xfrm rot="5400000">
            <a:off x="1755898" y="2595453"/>
            <a:ext cx="285729" cy="120986"/>
            <a:chOff x="681507" y="4301034"/>
            <a:chExt cx="641106" cy="271462"/>
          </a:xfrm>
        </p:grpSpPr>
        <p:sp>
          <p:nvSpPr>
            <p:cNvPr id="54" name="타원 53"/>
            <p:cNvSpPr/>
            <p:nvPr/>
          </p:nvSpPr>
          <p:spPr>
            <a:xfrm>
              <a:off x="681507" y="4301034"/>
              <a:ext cx="273050" cy="271462"/>
            </a:xfrm>
            <a:prstGeom prst="ellipse">
              <a:avLst/>
            </a:prstGeom>
            <a:gradFill>
              <a:gsLst>
                <a:gs pos="0">
                  <a:srgbClr val="F5640B">
                    <a:alpha val="49804"/>
                  </a:srgbClr>
                </a:gs>
                <a:gs pos="95000">
                  <a:srgbClr val="FF0000"/>
                </a:gs>
              </a:gsLst>
              <a:path path="circle">
                <a:fillToRect l="50000" t="50000" r="50000" b="50000"/>
              </a:path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 baseline="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cxnSp>
          <p:nvCxnSpPr>
            <p:cNvPr id="55" name="직선 화살표 연결선 54"/>
            <p:cNvCxnSpPr>
              <a:stCxn id="54" idx="6"/>
            </p:cNvCxnSpPr>
            <p:nvPr/>
          </p:nvCxnSpPr>
          <p:spPr>
            <a:xfrm rot="16200000">
              <a:off x="1136904" y="4251056"/>
              <a:ext cx="3363" cy="368054"/>
            </a:xfrm>
            <a:prstGeom prst="straightConnector1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tailEnd type="arrow"/>
            </a:ln>
            <a:effectLst/>
          </p:spPr>
        </p:cxnSp>
      </p:grpSp>
      <p:grpSp>
        <p:nvGrpSpPr>
          <p:cNvPr id="56" name="그룹 55"/>
          <p:cNvGrpSpPr/>
          <p:nvPr/>
        </p:nvGrpSpPr>
        <p:grpSpPr>
          <a:xfrm rot="5400000">
            <a:off x="3520477" y="2097003"/>
            <a:ext cx="285729" cy="120986"/>
            <a:chOff x="681507" y="4301034"/>
            <a:chExt cx="641106" cy="271462"/>
          </a:xfrm>
        </p:grpSpPr>
        <p:sp>
          <p:nvSpPr>
            <p:cNvPr id="57" name="타원 56"/>
            <p:cNvSpPr/>
            <p:nvPr/>
          </p:nvSpPr>
          <p:spPr>
            <a:xfrm>
              <a:off x="681507" y="4301034"/>
              <a:ext cx="273050" cy="271462"/>
            </a:xfrm>
            <a:prstGeom prst="ellipse">
              <a:avLst/>
            </a:prstGeom>
            <a:gradFill>
              <a:gsLst>
                <a:gs pos="0">
                  <a:srgbClr val="F5640B">
                    <a:alpha val="49804"/>
                  </a:srgbClr>
                </a:gs>
                <a:gs pos="95000">
                  <a:srgbClr val="FF0000"/>
                </a:gs>
              </a:gsLst>
              <a:path path="circle">
                <a:fillToRect l="50000" t="50000" r="50000" b="50000"/>
              </a:path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 baseline="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cxnSp>
          <p:nvCxnSpPr>
            <p:cNvPr id="58" name="직선 화살표 연결선 57"/>
            <p:cNvCxnSpPr>
              <a:stCxn id="57" idx="6"/>
            </p:cNvCxnSpPr>
            <p:nvPr/>
          </p:nvCxnSpPr>
          <p:spPr>
            <a:xfrm rot="16200000">
              <a:off x="1136904" y="4251056"/>
              <a:ext cx="3363" cy="368054"/>
            </a:xfrm>
            <a:prstGeom prst="straightConnector1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tailEnd type="arrow"/>
            </a:ln>
            <a:effectLst/>
          </p:spPr>
        </p:cxnSp>
      </p:grpSp>
      <p:grpSp>
        <p:nvGrpSpPr>
          <p:cNvPr id="59" name="그룹 58"/>
          <p:cNvGrpSpPr/>
          <p:nvPr/>
        </p:nvGrpSpPr>
        <p:grpSpPr>
          <a:xfrm rot="5400000">
            <a:off x="3520477" y="2595075"/>
            <a:ext cx="285729" cy="120986"/>
            <a:chOff x="681507" y="4301034"/>
            <a:chExt cx="641106" cy="271462"/>
          </a:xfrm>
        </p:grpSpPr>
        <p:sp>
          <p:nvSpPr>
            <p:cNvPr id="60" name="타원 59"/>
            <p:cNvSpPr/>
            <p:nvPr/>
          </p:nvSpPr>
          <p:spPr>
            <a:xfrm>
              <a:off x="681507" y="4301034"/>
              <a:ext cx="273050" cy="271462"/>
            </a:xfrm>
            <a:prstGeom prst="ellipse">
              <a:avLst/>
            </a:prstGeom>
            <a:gradFill>
              <a:gsLst>
                <a:gs pos="0">
                  <a:srgbClr val="F5640B">
                    <a:alpha val="49804"/>
                  </a:srgbClr>
                </a:gs>
                <a:gs pos="95000">
                  <a:srgbClr val="FF0000"/>
                </a:gs>
              </a:gsLst>
              <a:path path="circle">
                <a:fillToRect l="50000" t="50000" r="50000" b="50000"/>
              </a:path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 baseline="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cxnSp>
          <p:nvCxnSpPr>
            <p:cNvPr id="61" name="직선 화살표 연결선 60"/>
            <p:cNvCxnSpPr>
              <a:stCxn id="60" idx="6"/>
            </p:cNvCxnSpPr>
            <p:nvPr/>
          </p:nvCxnSpPr>
          <p:spPr>
            <a:xfrm rot="16200000">
              <a:off x="1136904" y="4251056"/>
              <a:ext cx="3363" cy="368054"/>
            </a:xfrm>
            <a:prstGeom prst="straightConnector1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tailEnd type="arrow"/>
            </a:ln>
            <a:effectLst/>
          </p:spPr>
        </p:cxnSp>
      </p:grpSp>
      <p:grpSp>
        <p:nvGrpSpPr>
          <p:cNvPr id="62" name="그룹 61"/>
          <p:cNvGrpSpPr/>
          <p:nvPr/>
        </p:nvGrpSpPr>
        <p:grpSpPr>
          <a:xfrm rot="5400000">
            <a:off x="5530091" y="2111506"/>
            <a:ext cx="285729" cy="120986"/>
            <a:chOff x="681507" y="4301034"/>
            <a:chExt cx="641106" cy="271462"/>
          </a:xfrm>
        </p:grpSpPr>
        <p:sp>
          <p:nvSpPr>
            <p:cNvPr id="63" name="타원 62"/>
            <p:cNvSpPr/>
            <p:nvPr/>
          </p:nvSpPr>
          <p:spPr>
            <a:xfrm>
              <a:off x="681507" y="4301034"/>
              <a:ext cx="273050" cy="271462"/>
            </a:xfrm>
            <a:prstGeom prst="ellipse">
              <a:avLst/>
            </a:prstGeom>
            <a:gradFill>
              <a:gsLst>
                <a:gs pos="0">
                  <a:srgbClr val="F5640B">
                    <a:alpha val="49804"/>
                  </a:srgbClr>
                </a:gs>
                <a:gs pos="95000">
                  <a:srgbClr val="FF0000"/>
                </a:gs>
              </a:gsLst>
              <a:path path="circle">
                <a:fillToRect l="50000" t="50000" r="50000" b="50000"/>
              </a:path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 baseline="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cxnSp>
          <p:nvCxnSpPr>
            <p:cNvPr id="64" name="직선 화살표 연결선 63"/>
            <p:cNvCxnSpPr>
              <a:stCxn id="63" idx="6"/>
            </p:cNvCxnSpPr>
            <p:nvPr/>
          </p:nvCxnSpPr>
          <p:spPr>
            <a:xfrm rot="16200000">
              <a:off x="1136904" y="4251056"/>
              <a:ext cx="3363" cy="368054"/>
            </a:xfrm>
            <a:prstGeom prst="straightConnector1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tailEnd type="arrow"/>
            </a:ln>
            <a:effectLst/>
          </p:spPr>
        </p:cxnSp>
      </p:grpSp>
      <p:grpSp>
        <p:nvGrpSpPr>
          <p:cNvPr id="65" name="그룹 64"/>
          <p:cNvGrpSpPr/>
          <p:nvPr/>
        </p:nvGrpSpPr>
        <p:grpSpPr>
          <a:xfrm rot="5400000">
            <a:off x="6428240" y="2111507"/>
            <a:ext cx="285729" cy="120986"/>
            <a:chOff x="681507" y="4301034"/>
            <a:chExt cx="641106" cy="271462"/>
          </a:xfrm>
        </p:grpSpPr>
        <p:sp>
          <p:nvSpPr>
            <p:cNvPr id="66" name="타원 65"/>
            <p:cNvSpPr/>
            <p:nvPr/>
          </p:nvSpPr>
          <p:spPr>
            <a:xfrm>
              <a:off x="681507" y="4301034"/>
              <a:ext cx="273050" cy="271462"/>
            </a:xfrm>
            <a:prstGeom prst="ellipse">
              <a:avLst/>
            </a:prstGeom>
            <a:gradFill>
              <a:gsLst>
                <a:gs pos="0">
                  <a:srgbClr val="F5640B">
                    <a:alpha val="49804"/>
                  </a:srgbClr>
                </a:gs>
                <a:gs pos="95000">
                  <a:srgbClr val="FF0000"/>
                </a:gs>
              </a:gsLst>
              <a:path path="circle">
                <a:fillToRect l="50000" t="50000" r="50000" b="50000"/>
              </a:path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 baseline="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cxnSp>
          <p:nvCxnSpPr>
            <p:cNvPr id="67" name="직선 화살표 연결선 66"/>
            <p:cNvCxnSpPr>
              <a:stCxn id="66" idx="6"/>
            </p:cNvCxnSpPr>
            <p:nvPr/>
          </p:nvCxnSpPr>
          <p:spPr>
            <a:xfrm rot="16200000">
              <a:off x="1136904" y="4251056"/>
              <a:ext cx="3363" cy="368054"/>
            </a:xfrm>
            <a:prstGeom prst="straightConnector1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tailEnd type="arrow"/>
            </a:ln>
            <a:effectLst/>
          </p:spPr>
        </p:cxnSp>
      </p:grpSp>
      <p:grpSp>
        <p:nvGrpSpPr>
          <p:cNvPr id="68" name="그룹 67"/>
          <p:cNvGrpSpPr/>
          <p:nvPr/>
        </p:nvGrpSpPr>
        <p:grpSpPr>
          <a:xfrm rot="5400000">
            <a:off x="5530091" y="2591916"/>
            <a:ext cx="285729" cy="120986"/>
            <a:chOff x="681507" y="4301034"/>
            <a:chExt cx="641106" cy="271462"/>
          </a:xfrm>
        </p:grpSpPr>
        <p:sp>
          <p:nvSpPr>
            <p:cNvPr id="69" name="타원 68"/>
            <p:cNvSpPr/>
            <p:nvPr/>
          </p:nvSpPr>
          <p:spPr>
            <a:xfrm>
              <a:off x="681507" y="4301034"/>
              <a:ext cx="273050" cy="271462"/>
            </a:xfrm>
            <a:prstGeom prst="ellipse">
              <a:avLst/>
            </a:prstGeom>
            <a:gradFill>
              <a:gsLst>
                <a:gs pos="0">
                  <a:srgbClr val="F5640B">
                    <a:alpha val="49804"/>
                  </a:srgbClr>
                </a:gs>
                <a:gs pos="95000">
                  <a:srgbClr val="FF0000"/>
                </a:gs>
              </a:gsLst>
              <a:path path="circle">
                <a:fillToRect l="50000" t="50000" r="50000" b="50000"/>
              </a:path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 baseline="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cxnSp>
          <p:nvCxnSpPr>
            <p:cNvPr id="70" name="직선 화살표 연결선 69"/>
            <p:cNvCxnSpPr>
              <a:stCxn id="69" idx="6"/>
            </p:cNvCxnSpPr>
            <p:nvPr/>
          </p:nvCxnSpPr>
          <p:spPr>
            <a:xfrm rot="16200000">
              <a:off x="1136904" y="4251056"/>
              <a:ext cx="3363" cy="368054"/>
            </a:xfrm>
            <a:prstGeom prst="straightConnector1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tailEnd type="arrow"/>
            </a:ln>
            <a:effectLst/>
          </p:spPr>
        </p:cxnSp>
      </p:grpSp>
      <p:grpSp>
        <p:nvGrpSpPr>
          <p:cNvPr id="71" name="그룹 70"/>
          <p:cNvGrpSpPr/>
          <p:nvPr/>
        </p:nvGrpSpPr>
        <p:grpSpPr>
          <a:xfrm rot="5400000">
            <a:off x="6428240" y="2591917"/>
            <a:ext cx="285729" cy="120986"/>
            <a:chOff x="681507" y="4301034"/>
            <a:chExt cx="641106" cy="271462"/>
          </a:xfrm>
        </p:grpSpPr>
        <p:sp>
          <p:nvSpPr>
            <p:cNvPr id="72" name="타원 71"/>
            <p:cNvSpPr/>
            <p:nvPr/>
          </p:nvSpPr>
          <p:spPr>
            <a:xfrm>
              <a:off x="681507" y="4301034"/>
              <a:ext cx="273050" cy="271462"/>
            </a:xfrm>
            <a:prstGeom prst="ellipse">
              <a:avLst/>
            </a:prstGeom>
            <a:gradFill>
              <a:gsLst>
                <a:gs pos="0">
                  <a:srgbClr val="F5640B">
                    <a:alpha val="49804"/>
                  </a:srgbClr>
                </a:gs>
                <a:gs pos="95000">
                  <a:srgbClr val="FF0000"/>
                </a:gs>
              </a:gsLst>
              <a:path path="circle">
                <a:fillToRect l="50000" t="50000" r="50000" b="50000"/>
              </a:path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 baseline="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cxnSp>
          <p:nvCxnSpPr>
            <p:cNvPr id="73" name="직선 화살표 연결선 72"/>
            <p:cNvCxnSpPr>
              <a:stCxn id="72" idx="6"/>
            </p:cNvCxnSpPr>
            <p:nvPr/>
          </p:nvCxnSpPr>
          <p:spPr>
            <a:xfrm rot="16200000">
              <a:off x="1136904" y="4251056"/>
              <a:ext cx="3363" cy="368054"/>
            </a:xfrm>
            <a:prstGeom prst="straightConnector1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tailEnd type="arrow"/>
            </a:ln>
            <a:effectLst/>
          </p:spPr>
        </p:cxnSp>
      </p:grpSp>
      <p:graphicFrame>
        <p:nvGraphicFramePr>
          <p:cNvPr id="77" name="표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0492854"/>
              </p:ext>
            </p:extLst>
          </p:nvPr>
        </p:nvGraphicFramePr>
        <p:xfrm>
          <a:off x="7782661" y="975382"/>
          <a:ext cx="2006600" cy="475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9832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24968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피팅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클럽 정보 입력 페이지</a:t>
                      </a:r>
                      <a:endParaRPr lang="en-US" altLang="ko-KR" sz="1000" b="1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1000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49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클럽</a:t>
                      </a:r>
                      <a:r>
                        <a:rPr lang="en-US" altLang="ko-KR" sz="8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800" b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스펙</a:t>
                      </a:r>
                      <a:r>
                        <a:rPr lang="en-US" altLang="ko-KR" sz="8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800" b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샤프트</a:t>
                      </a:r>
                      <a:r>
                        <a:rPr lang="en-US" altLang="ko-KR" sz="8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800" b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그립</a:t>
                      </a:r>
                      <a:endParaRPr lang="en-US" altLang="ko-KR" sz="8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TFC</a:t>
                      </a:r>
                      <a:r>
                        <a:rPr lang="en-US" altLang="ko-KR" sz="800" b="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800" b="0" baseline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클럽 스펙 데이터와 연동하여 동일 항목으로 구성 </a:t>
                      </a:r>
                      <a:endParaRPr lang="en-US" altLang="ko-KR" sz="800" b="0" baseline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(http://tfc.titleist.co.kr/_admin/page/orderWriteForm.php)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※ </a:t>
                      </a:r>
                      <a:r>
                        <a:rPr lang="ko-KR" altLang="en-US" sz="800" b="1" baseline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클럽 </a:t>
                      </a:r>
                      <a:r>
                        <a:rPr lang="ko-KR" altLang="en-US" sz="800" b="0" baseline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아이언을 </a:t>
                      </a:r>
                      <a:r>
                        <a:rPr lang="ko-KR" altLang="en-US" sz="800" b="0" baseline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선택했을 경우 </a:t>
                      </a:r>
                      <a:r>
                        <a:rPr lang="en-US" altLang="ko-KR" sz="800" b="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LOFT </a:t>
                      </a:r>
                      <a:r>
                        <a:rPr lang="ko-KR" altLang="en-US" sz="800" b="0" baseline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항목이 </a:t>
                      </a:r>
                      <a:r>
                        <a:rPr lang="en-US" altLang="ko-KR" sz="800" b="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SET COMP</a:t>
                      </a:r>
                      <a:r>
                        <a:rPr lang="ko-KR" altLang="en-US" sz="800" b="0" baseline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 </a:t>
                      </a:r>
                      <a:r>
                        <a:rPr lang="ko-KR" altLang="en-US" sz="800" b="0" baseline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변경</a:t>
                      </a:r>
                      <a:endParaRPr lang="en-US" altLang="ko-KR" sz="800" b="0" baseline="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※ </a:t>
                      </a:r>
                      <a:r>
                        <a:rPr lang="ko-KR" altLang="en-US" sz="800" b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스펙 </a:t>
                      </a:r>
                      <a:r>
                        <a:rPr lang="ko-KR" altLang="en-US" sz="800" b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아이언 선택 시 </a:t>
                      </a:r>
                      <a:r>
                        <a:rPr lang="en-US" altLang="ko-KR" sz="8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Loft</a:t>
                      </a:r>
                      <a:r>
                        <a:rPr lang="ko-KR" altLang="en-US" sz="800" b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와 </a:t>
                      </a:r>
                      <a:r>
                        <a:rPr lang="en-US" altLang="ko-KR" sz="8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Lie </a:t>
                      </a:r>
                      <a:r>
                        <a:rPr lang="ko-KR" altLang="en-US" sz="800" b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항목 입력</a:t>
                      </a:r>
                      <a:endParaRPr lang="en-US" altLang="ko-KR" sz="800" b="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249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Add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club</a:t>
                      </a:r>
                    </a:p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현재 입력된 항목 저장 알림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얼럿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후</a:t>
                      </a:r>
                    </a:p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‘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트랙맨 피팅</a:t>
                      </a:r>
                      <a:r>
                        <a:rPr lang="ko-KR" altLang="en-US" sz="800" b="0" baseline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결과를 변경 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하시겠습니까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?’ 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팝업 </a:t>
                      </a:r>
                    </a:p>
                    <a:p>
                      <a:pPr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ㄴ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Yes :  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앞 단계로 이동하여 트랙맨 데이터 변경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변경시 현 페이지 적용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ㄴ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 : 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서머리 저장 후 클럽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스펙 등 추가 선택 할 수있게 세팅 됨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249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Fitting summary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입력된 클럽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스펙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저장 항목은 선택 할 때마다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서머리에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노출 됨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※ 2</a:t>
                      </a:r>
                      <a:r>
                        <a:rPr lang="ko-KR" altLang="en-US" sz="800" b="0" baseline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 이상의 클럽을 피팅 진행했을경우 최신순 배열로 추가 함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solidFill>
                            <a:srgbClr val="C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※ </a:t>
                      </a:r>
                      <a:r>
                        <a:rPr lang="ko-KR" altLang="en-US" sz="800" b="0" baseline="0" smtClean="0">
                          <a:solidFill>
                            <a:srgbClr val="C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삭제 버튼 클릭 시 </a:t>
                      </a:r>
                      <a:r>
                        <a:rPr lang="en-US" altLang="ko-KR" sz="800" b="0" baseline="0" dirty="0" smtClean="0">
                          <a:solidFill>
                            <a:srgbClr val="C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r>
                        <a:rPr lang="ko-KR" altLang="en-US" sz="800" b="0" baseline="0" smtClean="0">
                          <a:solidFill>
                            <a:srgbClr val="C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 이상일때  얼럿 후  클럽정보 </a:t>
                      </a:r>
                      <a:r>
                        <a:rPr lang="en-US" altLang="ko-KR" sz="800" b="0" baseline="0" dirty="0" smtClean="0">
                          <a:solidFill>
                            <a:srgbClr val="C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 line </a:t>
                      </a:r>
                      <a:r>
                        <a:rPr lang="ko-KR" altLang="en-US" sz="800" b="0" baseline="0" smtClean="0">
                          <a:solidFill>
                            <a:srgbClr val="C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삭제</a:t>
                      </a:r>
                      <a:r>
                        <a:rPr lang="en-US" altLang="ko-KR" sz="800" b="0" baseline="0" dirty="0" smtClean="0">
                          <a:solidFill>
                            <a:srgbClr val="C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1</a:t>
                      </a:r>
                      <a:r>
                        <a:rPr lang="ko-KR" altLang="en-US" sz="800" b="0" baseline="0" smtClean="0">
                          <a:solidFill>
                            <a:srgbClr val="C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개일때 데이터만 삭제 </a:t>
                      </a:r>
                      <a:r>
                        <a:rPr lang="en-US" altLang="ko-KR" sz="800" b="0" baseline="0" dirty="0" smtClean="0">
                          <a:solidFill>
                            <a:srgbClr val="C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800" b="0" baseline="0" smtClean="0">
                          <a:solidFill>
                            <a:srgbClr val="C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빈공간</a:t>
                      </a:r>
                      <a:r>
                        <a:rPr lang="en-US" altLang="ko-KR" sz="800" b="0" baseline="0" dirty="0" smtClean="0">
                          <a:solidFill>
                            <a:srgbClr val="C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49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Next </a:t>
                      </a:r>
                      <a:r>
                        <a:rPr lang="ko-KR" altLang="en-US" sz="800" b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활성화</a:t>
                      </a:r>
                      <a:r>
                        <a:rPr lang="ko-KR" altLang="en-US" sz="800" b="1" baseline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조건 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 이상의 클럽 정보가 모두 입력 완료 될 경우 활성화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현재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입력된 항목 저장 알림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얼럿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후 다음 단계로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이동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알럿 템플릿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16page 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참조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84" name="그룹 83"/>
          <p:cNvGrpSpPr/>
          <p:nvPr/>
        </p:nvGrpSpPr>
        <p:grpSpPr>
          <a:xfrm>
            <a:off x="198088" y="964258"/>
            <a:ext cx="445375" cy="249220"/>
            <a:chOff x="234300" y="991417"/>
            <a:chExt cx="445375" cy="249220"/>
          </a:xfrm>
        </p:grpSpPr>
        <p:sp>
          <p:nvSpPr>
            <p:cNvPr id="85" name="모서리가 둥근 직사각형 84"/>
            <p:cNvSpPr/>
            <p:nvPr/>
          </p:nvSpPr>
          <p:spPr>
            <a:xfrm>
              <a:off x="234300" y="991417"/>
              <a:ext cx="445375" cy="24922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bg1"/>
                  </a:solidFill>
                </a:rPr>
                <a:t>이전</a:t>
              </a:r>
            </a:p>
          </p:txBody>
        </p:sp>
        <p:sp>
          <p:nvSpPr>
            <p:cNvPr id="86" name="오각형 85"/>
            <p:cNvSpPr/>
            <p:nvPr/>
          </p:nvSpPr>
          <p:spPr>
            <a:xfrm rot="10800000">
              <a:off x="269440" y="1018821"/>
              <a:ext cx="343165" cy="213125"/>
            </a:xfrm>
            <a:prstGeom prst="homePlate">
              <a:avLst>
                <a:gd name="adj" fmla="val 34530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>
              <a:noAutofit/>
            </a:bodyPr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02" name="직사각형 101"/>
          <p:cNvSpPr/>
          <p:nvPr/>
        </p:nvSpPr>
        <p:spPr>
          <a:xfrm>
            <a:off x="379496" y="1754922"/>
            <a:ext cx="1034331" cy="1707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Category</a:t>
            </a:r>
            <a:endParaRPr lang="ko-KR" altLang="en-US" sz="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1392054" y="1754922"/>
            <a:ext cx="1034331" cy="1707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RH/LH</a:t>
            </a:r>
            <a:endParaRPr lang="ko-KR" altLang="en-US" sz="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695324" y="1962851"/>
            <a:ext cx="4026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선택</a:t>
            </a:r>
            <a:endParaRPr lang="en-US" altLang="ko-KR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704063" y="1962851"/>
            <a:ext cx="4026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선택</a:t>
            </a:r>
            <a:endParaRPr lang="en-US" altLang="ko-KR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06" name="그룹 105"/>
          <p:cNvGrpSpPr/>
          <p:nvPr/>
        </p:nvGrpSpPr>
        <p:grpSpPr>
          <a:xfrm rot="5400000">
            <a:off x="543207" y="2105060"/>
            <a:ext cx="285729" cy="120986"/>
            <a:chOff x="681507" y="4301034"/>
            <a:chExt cx="641106" cy="271462"/>
          </a:xfrm>
        </p:grpSpPr>
        <p:sp>
          <p:nvSpPr>
            <p:cNvPr id="107" name="타원 106"/>
            <p:cNvSpPr/>
            <p:nvPr/>
          </p:nvSpPr>
          <p:spPr>
            <a:xfrm>
              <a:off x="681507" y="4301034"/>
              <a:ext cx="273050" cy="271462"/>
            </a:xfrm>
            <a:prstGeom prst="ellipse">
              <a:avLst/>
            </a:prstGeom>
            <a:gradFill>
              <a:gsLst>
                <a:gs pos="0">
                  <a:srgbClr val="F5640B">
                    <a:alpha val="49804"/>
                  </a:srgbClr>
                </a:gs>
                <a:gs pos="95000">
                  <a:srgbClr val="FF0000"/>
                </a:gs>
              </a:gsLst>
              <a:path path="circle">
                <a:fillToRect l="50000" t="50000" r="50000" b="50000"/>
              </a:path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 baseline="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cxnSp>
          <p:nvCxnSpPr>
            <p:cNvPr id="108" name="직선 화살표 연결선 107"/>
            <p:cNvCxnSpPr>
              <a:stCxn id="107" idx="6"/>
            </p:cNvCxnSpPr>
            <p:nvPr/>
          </p:nvCxnSpPr>
          <p:spPr>
            <a:xfrm rot="16200000">
              <a:off x="1136904" y="4251056"/>
              <a:ext cx="3363" cy="368054"/>
            </a:xfrm>
            <a:prstGeom prst="straightConnector1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tailEnd type="arrow"/>
            </a:ln>
            <a:effectLst/>
          </p:spPr>
        </p:cxnSp>
      </p:grpSp>
      <p:grpSp>
        <p:nvGrpSpPr>
          <p:cNvPr id="109" name="그룹 108"/>
          <p:cNvGrpSpPr/>
          <p:nvPr/>
        </p:nvGrpSpPr>
        <p:grpSpPr>
          <a:xfrm rot="5400000">
            <a:off x="1520412" y="2105061"/>
            <a:ext cx="285729" cy="120986"/>
            <a:chOff x="681507" y="4301034"/>
            <a:chExt cx="641106" cy="271462"/>
          </a:xfrm>
        </p:grpSpPr>
        <p:sp>
          <p:nvSpPr>
            <p:cNvPr id="110" name="타원 109"/>
            <p:cNvSpPr/>
            <p:nvPr/>
          </p:nvSpPr>
          <p:spPr>
            <a:xfrm>
              <a:off x="681507" y="4301034"/>
              <a:ext cx="273050" cy="271462"/>
            </a:xfrm>
            <a:prstGeom prst="ellipse">
              <a:avLst/>
            </a:prstGeom>
            <a:gradFill>
              <a:gsLst>
                <a:gs pos="0">
                  <a:srgbClr val="F5640B">
                    <a:alpha val="49804"/>
                  </a:srgbClr>
                </a:gs>
                <a:gs pos="95000">
                  <a:srgbClr val="FF0000"/>
                </a:gs>
              </a:gsLst>
              <a:path path="circle">
                <a:fillToRect l="50000" t="50000" r="50000" b="50000"/>
              </a:path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 baseline="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cxnSp>
          <p:nvCxnSpPr>
            <p:cNvPr id="111" name="직선 화살표 연결선 110"/>
            <p:cNvCxnSpPr>
              <a:stCxn id="110" idx="6"/>
            </p:cNvCxnSpPr>
            <p:nvPr/>
          </p:nvCxnSpPr>
          <p:spPr>
            <a:xfrm rot="16200000">
              <a:off x="1136904" y="4251056"/>
              <a:ext cx="3363" cy="368054"/>
            </a:xfrm>
            <a:prstGeom prst="straightConnector1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tailEnd type="arrow"/>
            </a:ln>
            <a:effectLst/>
          </p:spPr>
        </p:cxnSp>
      </p:grpSp>
      <p:sp>
        <p:nvSpPr>
          <p:cNvPr id="112" name="TextBox 111"/>
          <p:cNvSpPr txBox="1"/>
          <p:nvPr/>
        </p:nvSpPr>
        <p:spPr>
          <a:xfrm>
            <a:off x="7045809" y="1041634"/>
            <a:ext cx="60946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온라인모드</a:t>
            </a:r>
          </a:p>
        </p:txBody>
      </p:sp>
      <p:pic>
        <p:nvPicPr>
          <p:cNvPr id="113" name="그림 1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59203" y="958824"/>
            <a:ext cx="276225" cy="295275"/>
          </a:xfrm>
          <a:prstGeom prst="rect">
            <a:avLst/>
          </a:prstGeom>
        </p:spPr>
      </p:pic>
      <p:grpSp>
        <p:nvGrpSpPr>
          <p:cNvPr id="148" name="그룹 147"/>
          <p:cNvGrpSpPr/>
          <p:nvPr/>
        </p:nvGrpSpPr>
        <p:grpSpPr>
          <a:xfrm>
            <a:off x="7020515" y="4791180"/>
            <a:ext cx="253596" cy="215444"/>
            <a:chOff x="5172556" y="4774215"/>
            <a:chExt cx="253596" cy="215444"/>
          </a:xfrm>
        </p:grpSpPr>
        <p:sp>
          <p:nvSpPr>
            <p:cNvPr id="149" name="타원 148"/>
            <p:cNvSpPr/>
            <p:nvPr/>
          </p:nvSpPr>
          <p:spPr>
            <a:xfrm>
              <a:off x="5218868" y="4802299"/>
              <a:ext cx="159277" cy="159277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5172556" y="4774215"/>
              <a:ext cx="25359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V</a:t>
              </a:r>
              <a:endParaRPr lang="ko-KR" altLang="en-US" sz="11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52" name="그룹 112"/>
          <p:cNvGrpSpPr>
            <a:grpSpLocks/>
          </p:cNvGrpSpPr>
          <p:nvPr/>
        </p:nvGrpSpPr>
        <p:grpSpPr bwMode="auto">
          <a:xfrm>
            <a:off x="6847057" y="4819264"/>
            <a:ext cx="156169" cy="156165"/>
            <a:chOff x="2424071" y="2181577"/>
            <a:chExt cx="142642" cy="142642"/>
          </a:xfrm>
        </p:grpSpPr>
        <p:sp>
          <p:nvSpPr>
            <p:cNvPr id="153" name="타원 272"/>
            <p:cNvSpPr>
              <a:spLocks noChangeArrowheads="1"/>
            </p:cNvSpPr>
            <p:nvPr/>
          </p:nvSpPr>
          <p:spPr bwMode="auto">
            <a:xfrm rot="5400000">
              <a:off x="2459627" y="2217297"/>
              <a:ext cx="71438" cy="71438"/>
            </a:xfrm>
            <a:prstGeom prst="ellipse">
              <a:avLst/>
            </a:prstGeom>
            <a:solidFill>
              <a:srgbClr val="FF0000"/>
            </a:solidFill>
            <a:ln w="12700" algn="ctr">
              <a:solidFill>
                <a:srgbClr val="FF0000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>
                <a:spcBef>
                  <a:spcPct val="50000"/>
                </a:spcBef>
              </a:pPr>
              <a:endParaRPr kumimoji="0" lang="ko-KR" altLang="en-US" sz="1000">
                <a:ea typeface="맑은 고딕" pitchFamily="50" charset="-127"/>
              </a:endParaRPr>
            </a:p>
          </p:txBody>
        </p:sp>
        <p:sp>
          <p:nvSpPr>
            <p:cNvPr id="154" name="타원 271"/>
            <p:cNvSpPr>
              <a:spLocks noChangeArrowheads="1"/>
            </p:cNvSpPr>
            <p:nvPr/>
          </p:nvSpPr>
          <p:spPr bwMode="auto">
            <a:xfrm rot="5400000">
              <a:off x="2424071" y="2181577"/>
              <a:ext cx="142642" cy="142642"/>
            </a:xfrm>
            <a:prstGeom prst="ellipse">
              <a:avLst/>
            </a:prstGeom>
            <a:solidFill>
              <a:srgbClr val="FF0000">
                <a:alpha val="27058"/>
              </a:srgbClr>
            </a:solidFill>
            <a:ln w="12700" algn="ctr">
              <a:solidFill>
                <a:srgbClr val="FF0000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>
                <a:spcBef>
                  <a:spcPct val="50000"/>
                </a:spcBef>
              </a:pPr>
              <a:endParaRPr kumimoji="0" lang="ko-KR" altLang="en-US" sz="1000">
                <a:ea typeface="맑은 고딕" pitchFamily="50" charset="-127"/>
              </a:endParaRPr>
            </a:p>
          </p:txBody>
        </p:sp>
      </p:grpSp>
      <p:sp>
        <p:nvSpPr>
          <p:cNvPr id="119" name="모서리가 둥근 직사각형 118"/>
          <p:cNvSpPr/>
          <p:nvPr/>
        </p:nvSpPr>
        <p:spPr>
          <a:xfrm>
            <a:off x="4178379" y="5973922"/>
            <a:ext cx="954699" cy="249220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Next</a:t>
            </a:r>
            <a:endParaRPr lang="ko-KR" altLang="en-US" sz="800" dirty="0"/>
          </a:p>
        </p:txBody>
      </p:sp>
      <p:grpSp>
        <p:nvGrpSpPr>
          <p:cNvPr id="120" name="그룹 112"/>
          <p:cNvGrpSpPr>
            <a:grpSpLocks/>
          </p:cNvGrpSpPr>
          <p:nvPr/>
        </p:nvGrpSpPr>
        <p:grpSpPr bwMode="auto">
          <a:xfrm>
            <a:off x="3934368" y="6020449"/>
            <a:ext cx="156169" cy="156165"/>
            <a:chOff x="2424071" y="2181577"/>
            <a:chExt cx="142642" cy="142642"/>
          </a:xfrm>
        </p:grpSpPr>
        <p:sp>
          <p:nvSpPr>
            <p:cNvPr id="121" name="타원 272"/>
            <p:cNvSpPr>
              <a:spLocks noChangeArrowheads="1"/>
            </p:cNvSpPr>
            <p:nvPr/>
          </p:nvSpPr>
          <p:spPr bwMode="auto">
            <a:xfrm rot="5400000">
              <a:off x="2459627" y="2217297"/>
              <a:ext cx="71438" cy="71438"/>
            </a:xfrm>
            <a:prstGeom prst="ellipse">
              <a:avLst/>
            </a:prstGeom>
            <a:solidFill>
              <a:srgbClr val="FF0000"/>
            </a:solidFill>
            <a:ln w="12700" algn="ctr">
              <a:solidFill>
                <a:srgbClr val="FF0000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>
                <a:spcBef>
                  <a:spcPct val="50000"/>
                </a:spcBef>
              </a:pPr>
              <a:endParaRPr kumimoji="0" lang="ko-KR" altLang="en-US" sz="1000">
                <a:ea typeface="맑은 고딕" pitchFamily="50" charset="-127"/>
              </a:endParaRPr>
            </a:p>
          </p:txBody>
        </p:sp>
        <p:sp>
          <p:nvSpPr>
            <p:cNvPr id="122" name="타원 271"/>
            <p:cNvSpPr>
              <a:spLocks noChangeArrowheads="1"/>
            </p:cNvSpPr>
            <p:nvPr/>
          </p:nvSpPr>
          <p:spPr bwMode="auto">
            <a:xfrm rot="5400000">
              <a:off x="2424071" y="2181577"/>
              <a:ext cx="142642" cy="142642"/>
            </a:xfrm>
            <a:prstGeom prst="ellipse">
              <a:avLst/>
            </a:prstGeom>
            <a:solidFill>
              <a:srgbClr val="FF0000">
                <a:alpha val="27058"/>
              </a:srgbClr>
            </a:solidFill>
            <a:ln w="12700" algn="ctr">
              <a:solidFill>
                <a:srgbClr val="FF0000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>
                <a:spcBef>
                  <a:spcPct val="50000"/>
                </a:spcBef>
              </a:pPr>
              <a:endParaRPr kumimoji="0" lang="ko-KR" altLang="en-US" sz="1000">
                <a:ea typeface="맑은 고딕" pitchFamily="50" charset="-127"/>
              </a:endParaRPr>
            </a:p>
          </p:txBody>
        </p:sp>
      </p:grpSp>
      <p:sp>
        <p:nvSpPr>
          <p:cNvPr id="123" name="직사각형 122"/>
          <p:cNvSpPr/>
          <p:nvPr/>
        </p:nvSpPr>
        <p:spPr>
          <a:xfrm>
            <a:off x="2753865" y="5973922"/>
            <a:ext cx="963840" cy="2492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Add Club</a:t>
            </a:r>
            <a:endParaRPr lang="ko-KR" altLang="en-US" sz="800" dirty="0"/>
          </a:p>
        </p:txBody>
      </p:sp>
      <p:grpSp>
        <p:nvGrpSpPr>
          <p:cNvPr id="124" name="그룹 112"/>
          <p:cNvGrpSpPr>
            <a:grpSpLocks/>
          </p:cNvGrpSpPr>
          <p:nvPr/>
        </p:nvGrpSpPr>
        <p:grpSpPr bwMode="auto">
          <a:xfrm>
            <a:off x="2536808" y="6020449"/>
            <a:ext cx="156169" cy="156165"/>
            <a:chOff x="2424071" y="2181577"/>
            <a:chExt cx="142642" cy="142642"/>
          </a:xfrm>
        </p:grpSpPr>
        <p:sp>
          <p:nvSpPr>
            <p:cNvPr id="125" name="타원 272"/>
            <p:cNvSpPr>
              <a:spLocks noChangeArrowheads="1"/>
            </p:cNvSpPr>
            <p:nvPr/>
          </p:nvSpPr>
          <p:spPr bwMode="auto">
            <a:xfrm rot="5400000">
              <a:off x="2459627" y="2217297"/>
              <a:ext cx="71438" cy="71438"/>
            </a:xfrm>
            <a:prstGeom prst="ellipse">
              <a:avLst/>
            </a:prstGeom>
            <a:solidFill>
              <a:srgbClr val="FF0000"/>
            </a:solidFill>
            <a:ln w="12700" algn="ctr">
              <a:solidFill>
                <a:srgbClr val="FF0000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>
                <a:spcBef>
                  <a:spcPct val="50000"/>
                </a:spcBef>
              </a:pPr>
              <a:endParaRPr kumimoji="0" lang="ko-KR" altLang="en-US" sz="1000">
                <a:ea typeface="맑은 고딕" pitchFamily="50" charset="-127"/>
              </a:endParaRPr>
            </a:p>
          </p:txBody>
        </p:sp>
        <p:sp>
          <p:nvSpPr>
            <p:cNvPr id="126" name="타원 271"/>
            <p:cNvSpPr>
              <a:spLocks noChangeArrowheads="1"/>
            </p:cNvSpPr>
            <p:nvPr/>
          </p:nvSpPr>
          <p:spPr bwMode="auto">
            <a:xfrm rot="5400000">
              <a:off x="2424071" y="2181577"/>
              <a:ext cx="142642" cy="142642"/>
            </a:xfrm>
            <a:prstGeom prst="ellipse">
              <a:avLst/>
            </a:prstGeom>
            <a:solidFill>
              <a:srgbClr val="FF0000">
                <a:alpha val="27058"/>
              </a:srgbClr>
            </a:solidFill>
            <a:ln w="12700" algn="ctr">
              <a:solidFill>
                <a:srgbClr val="FF0000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>
                <a:spcBef>
                  <a:spcPct val="50000"/>
                </a:spcBef>
              </a:pPr>
              <a:endParaRPr kumimoji="0" lang="ko-KR" altLang="en-US" sz="1000">
                <a:ea typeface="맑은 고딕" pitchFamily="50" charset="-127"/>
              </a:endParaRPr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1085286" y="1444890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CLUB</a:t>
            </a:r>
            <a:endParaRPr lang="ko-KR" altLang="en-US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5727212" y="1444890"/>
            <a:ext cx="11961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SHAFT &amp; GRIP</a:t>
            </a:r>
            <a:endParaRPr lang="ko-KR" altLang="en-US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3199884" y="4080112"/>
            <a:ext cx="15856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FITTING SUMMARY</a:t>
            </a:r>
            <a:endParaRPr lang="ko-KR" altLang="en-US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5354173" y="2806261"/>
            <a:ext cx="675842" cy="25496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Grips</a:t>
            </a:r>
            <a:endParaRPr lang="ko-KR" altLang="en-US" sz="9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6006366" y="2801903"/>
            <a:ext cx="1359634" cy="25932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선택        선택</a:t>
            </a:r>
            <a:endParaRPr lang="en-US" altLang="ko-KR" sz="9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15" name="그룹 114"/>
          <p:cNvGrpSpPr/>
          <p:nvPr/>
        </p:nvGrpSpPr>
        <p:grpSpPr>
          <a:xfrm rot="5400000">
            <a:off x="6106689" y="2954525"/>
            <a:ext cx="285729" cy="120986"/>
            <a:chOff x="681507" y="4301034"/>
            <a:chExt cx="641106" cy="271462"/>
          </a:xfrm>
        </p:grpSpPr>
        <p:sp>
          <p:nvSpPr>
            <p:cNvPr id="116" name="타원 115"/>
            <p:cNvSpPr/>
            <p:nvPr/>
          </p:nvSpPr>
          <p:spPr>
            <a:xfrm>
              <a:off x="681507" y="4301034"/>
              <a:ext cx="273050" cy="271462"/>
            </a:xfrm>
            <a:prstGeom prst="ellipse">
              <a:avLst/>
            </a:prstGeom>
            <a:gradFill>
              <a:gsLst>
                <a:gs pos="0">
                  <a:srgbClr val="F5640B">
                    <a:alpha val="49804"/>
                  </a:srgbClr>
                </a:gs>
                <a:gs pos="95000">
                  <a:srgbClr val="FF0000"/>
                </a:gs>
              </a:gsLst>
              <a:path path="circle">
                <a:fillToRect l="50000" t="50000" r="50000" b="50000"/>
              </a:path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 baseline="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cxnSp>
          <p:nvCxnSpPr>
            <p:cNvPr id="117" name="직선 화살표 연결선 116"/>
            <p:cNvCxnSpPr>
              <a:stCxn id="116" idx="6"/>
            </p:cNvCxnSpPr>
            <p:nvPr/>
          </p:nvCxnSpPr>
          <p:spPr>
            <a:xfrm rot="16200000">
              <a:off x="1136904" y="4251056"/>
              <a:ext cx="3363" cy="368054"/>
            </a:xfrm>
            <a:prstGeom prst="straightConnector1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tailEnd type="arrow"/>
            </a:ln>
            <a:effectLst/>
          </p:spPr>
        </p:cxnSp>
      </p:grpSp>
      <p:sp>
        <p:nvSpPr>
          <p:cNvPr id="130" name="직사각형 129"/>
          <p:cNvSpPr/>
          <p:nvPr/>
        </p:nvSpPr>
        <p:spPr>
          <a:xfrm>
            <a:off x="5346262" y="1752332"/>
            <a:ext cx="2012376" cy="1764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Brand                      Model </a:t>
            </a:r>
            <a:endParaRPr lang="ko-KR" altLang="en-US" sz="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3244926" y="1432455"/>
            <a:ext cx="13444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SPECS</a:t>
            </a:r>
            <a:endParaRPr lang="ko-KR" altLang="en-US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718160"/>
              </p:ext>
            </p:extLst>
          </p:nvPr>
        </p:nvGraphicFramePr>
        <p:xfrm>
          <a:off x="3867521" y="5087571"/>
          <a:ext cx="3498481" cy="7416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99783"/>
                <a:gridCol w="499783"/>
                <a:gridCol w="499783"/>
                <a:gridCol w="499783"/>
                <a:gridCol w="499783"/>
                <a:gridCol w="499783"/>
                <a:gridCol w="49978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Face to </a:t>
                      </a:r>
                      <a:r>
                        <a:rPr lang="en-US" altLang="ko-KR" sz="7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Path(</a:t>
                      </a:r>
                      <a:r>
                        <a:rPr lang="en-US" altLang="ko-KR" sz="7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deg</a:t>
                      </a:r>
                      <a:r>
                        <a:rPr lang="en-US" altLang="ko-KR" sz="7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7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Attack</a:t>
                      </a:r>
                      <a:r>
                        <a:rPr lang="en-US" altLang="ko-KR" sz="7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7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Angle(</a:t>
                      </a:r>
                      <a:r>
                        <a:rPr lang="en-US" altLang="ko-KR" sz="700" baseline="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deg</a:t>
                      </a:r>
                      <a:r>
                        <a:rPr lang="en-US" altLang="ko-KR" sz="7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7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Swing </a:t>
                      </a:r>
                      <a:r>
                        <a:rPr lang="en-US" altLang="ko-KR" sz="7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Plane(</a:t>
                      </a:r>
                      <a:r>
                        <a:rPr lang="en-US" altLang="ko-KR" sz="7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deg</a:t>
                      </a:r>
                      <a:r>
                        <a:rPr lang="en-US" altLang="ko-KR" sz="7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7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Landing </a:t>
                      </a:r>
                      <a:r>
                        <a:rPr lang="en-US" altLang="ko-KR" sz="7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Angle(</a:t>
                      </a:r>
                      <a:r>
                        <a:rPr lang="en-US" altLang="ko-KR" sz="7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deg</a:t>
                      </a:r>
                      <a:r>
                        <a:rPr lang="en-US" altLang="ko-KR" sz="7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7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Carry (m)</a:t>
                      </a:r>
                      <a:endParaRPr lang="ko-KR" altLang="en-US" sz="7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Total(m)</a:t>
                      </a:r>
                      <a:endParaRPr lang="ko-KR" altLang="en-US" sz="7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-4.3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-5.2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99.9 </a:t>
                      </a:r>
                      <a:endParaRPr lang="ko-KR" altLang="en-US" sz="9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15.9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90.4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112.6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9" name="표 1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5712514"/>
              </p:ext>
            </p:extLst>
          </p:nvPr>
        </p:nvGraphicFramePr>
        <p:xfrm>
          <a:off x="388784" y="5088346"/>
          <a:ext cx="3484628" cy="7416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978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9780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9780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9780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9780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49780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497804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Club</a:t>
                      </a:r>
                    </a:p>
                    <a:p>
                      <a:pPr algn="ctr" latinLnBrk="1"/>
                      <a:r>
                        <a:rPr lang="en-US" altLang="ko-KR" sz="7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Speed(</a:t>
                      </a:r>
                      <a:r>
                        <a:rPr lang="ko-KR" altLang="en-US" sz="70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㎧</a:t>
                      </a:r>
                      <a:r>
                        <a:rPr lang="en-US" altLang="ko-KR" sz="7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7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Ball</a:t>
                      </a:r>
                    </a:p>
                    <a:p>
                      <a:pPr algn="ctr" latinLnBrk="1"/>
                      <a:r>
                        <a:rPr lang="en-US" altLang="ko-KR" sz="7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Speed(</a:t>
                      </a:r>
                      <a:r>
                        <a:rPr lang="ko-KR" altLang="en-US" sz="70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㎧</a:t>
                      </a:r>
                      <a:r>
                        <a:rPr lang="en-US" altLang="ko-KR" sz="7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7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Launch </a:t>
                      </a:r>
                      <a:r>
                        <a:rPr lang="en-US" altLang="ko-KR" sz="7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Angle(</a:t>
                      </a:r>
                      <a:r>
                        <a:rPr lang="en-US" altLang="ko-KR" sz="7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deg</a:t>
                      </a:r>
                      <a:r>
                        <a:rPr lang="en-US" altLang="ko-KR" sz="7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7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Spin Rate(rpm)</a:t>
                      </a:r>
                      <a:endParaRPr lang="ko-KR" altLang="en-US" sz="7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Smash</a:t>
                      </a:r>
                    </a:p>
                    <a:p>
                      <a:pPr algn="ctr" latinLnBrk="1"/>
                      <a:r>
                        <a:rPr lang="en-US" altLang="ko-KR" sz="7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Facter</a:t>
                      </a:r>
                      <a:endParaRPr lang="ko-KR" altLang="en-US" sz="7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Club</a:t>
                      </a:r>
                    </a:p>
                    <a:p>
                      <a:pPr algn="ctr" latinLnBrk="1"/>
                      <a:r>
                        <a:rPr lang="en-US" altLang="ko-KR" sz="7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Path(</a:t>
                      </a:r>
                      <a:r>
                        <a:rPr lang="en-US" altLang="ko-KR" sz="7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deg</a:t>
                      </a:r>
                      <a:r>
                        <a:rPr lang="en-US" altLang="ko-KR" sz="7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7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Face</a:t>
                      </a:r>
                    </a:p>
                    <a:p>
                      <a:pPr algn="ctr" latinLnBrk="1"/>
                      <a:r>
                        <a:rPr lang="en-US" altLang="ko-KR" sz="7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Angle(</a:t>
                      </a:r>
                      <a:r>
                        <a:rPr lang="en-US" altLang="ko-KR" sz="7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deg</a:t>
                      </a:r>
                      <a:r>
                        <a:rPr lang="en-US" altLang="ko-KR" sz="7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7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60.9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83.9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15.6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4504</a:t>
                      </a:r>
                    </a:p>
                  </a:txBody>
                  <a:tcPr marL="0" marR="0" marT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1.33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63.0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0.0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1" name="TextBox 130"/>
          <p:cNvSpPr txBox="1"/>
          <p:nvPr/>
        </p:nvSpPr>
        <p:spPr>
          <a:xfrm>
            <a:off x="311154" y="5798967"/>
            <a:ext cx="18533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u="sng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View Fitting Resource Guide</a:t>
            </a:r>
            <a:endParaRPr lang="ko-KR" altLang="en-US" sz="1000" u="sng" smtClean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3" name="직사각형 132"/>
          <p:cNvSpPr/>
          <p:nvPr/>
        </p:nvSpPr>
        <p:spPr>
          <a:xfrm>
            <a:off x="968826" y="1501222"/>
            <a:ext cx="176851" cy="19077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1</a:t>
            </a:r>
            <a:endParaRPr lang="ko-KR" altLang="en-US" sz="1400" b="1"/>
          </a:p>
        </p:txBody>
      </p:sp>
      <p:sp>
        <p:nvSpPr>
          <p:cNvPr id="134" name="직사각형 133"/>
          <p:cNvSpPr/>
          <p:nvPr/>
        </p:nvSpPr>
        <p:spPr>
          <a:xfrm>
            <a:off x="3199884" y="1527857"/>
            <a:ext cx="176851" cy="19077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2</a:t>
            </a:r>
            <a:endParaRPr lang="ko-KR" altLang="en-US" sz="1400" b="1"/>
          </a:p>
        </p:txBody>
      </p:sp>
      <p:sp>
        <p:nvSpPr>
          <p:cNvPr id="135" name="직사각형 134"/>
          <p:cNvSpPr/>
          <p:nvPr/>
        </p:nvSpPr>
        <p:spPr>
          <a:xfrm>
            <a:off x="5625094" y="1518206"/>
            <a:ext cx="176851" cy="19077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3</a:t>
            </a:r>
            <a:endParaRPr lang="ko-KR" altLang="en-US" sz="1400" b="1"/>
          </a:p>
        </p:txBody>
      </p:sp>
      <p:sp>
        <p:nvSpPr>
          <p:cNvPr id="136" name="직사각형 135"/>
          <p:cNvSpPr/>
          <p:nvPr/>
        </p:nvSpPr>
        <p:spPr>
          <a:xfrm>
            <a:off x="2310458" y="5989790"/>
            <a:ext cx="176851" cy="19077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4</a:t>
            </a:r>
            <a:endParaRPr lang="ko-KR" altLang="en-US" sz="1400" b="1"/>
          </a:p>
        </p:txBody>
      </p:sp>
      <p:sp>
        <p:nvSpPr>
          <p:cNvPr id="137" name="직사각형 136"/>
          <p:cNvSpPr/>
          <p:nvPr/>
        </p:nvSpPr>
        <p:spPr>
          <a:xfrm>
            <a:off x="300358" y="4414593"/>
            <a:ext cx="176851" cy="19077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5</a:t>
            </a:r>
            <a:endParaRPr lang="ko-KR" altLang="en-US" sz="1400" b="1"/>
          </a:p>
        </p:txBody>
      </p:sp>
    </p:spTree>
    <p:extLst>
      <p:ext uri="{BB962C8B-B14F-4D97-AF65-F5344CB8AC3E}">
        <p14:creationId xmlns:p14="http://schemas.microsoft.com/office/powerpoint/2010/main" val="323195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개체 9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2641388"/>
              </p:ext>
            </p:extLst>
          </p:nvPr>
        </p:nvGraphicFramePr>
        <p:xfrm>
          <a:off x="388277" y="4512562"/>
          <a:ext cx="6995846" cy="534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77" name="워크시트" r:id="rId3" imgW="6858135" imgH="523800" progId="Excel.Sheet.12">
                  <p:embed/>
                </p:oleObj>
              </mc:Choice>
              <mc:Fallback>
                <p:oleObj name="워크시트" r:id="rId3" imgW="6858135" imgH="5238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8277" y="4512562"/>
                        <a:ext cx="6995846" cy="5344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Step 3.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피팅 클럽 정보 입력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웨지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90252" y="801960"/>
            <a:ext cx="7487555" cy="5496363"/>
          </a:xfrm>
          <a:prstGeom prst="rect">
            <a:avLst/>
          </a:prstGeom>
          <a:noFill/>
          <a:ln w="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90248" y="801961"/>
            <a:ext cx="7487555" cy="17342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/>
              <a:t>SKT                                                                                                                                                 </a:t>
            </a:r>
            <a:r>
              <a:rPr lang="ko-KR" altLang="en-US" sz="800"/>
              <a:t>오후 </a:t>
            </a:r>
            <a:r>
              <a:rPr lang="en-US" altLang="ko-KR" sz="800" dirty="0"/>
              <a:t>12:00                                                                                                                                                  </a:t>
            </a:r>
            <a:endParaRPr lang="ko-KR" altLang="en-US" sz="600"/>
          </a:p>
        </p:txBody>
      </p:sp>
      <p:sp>
        <p:nvSpPr>
          <p:cNvPr id="6" name="직사각형 5"/>
          <p:cNvSpPr/>
          <p:nvPr/>
        </p:nvSpPr>
        <p:spPr>
          <a:xfrm>
            <a:off x="190248" y="976292"/>
            <a:ext cx="7487555" cy="30071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/>
              <a:t>                                                                                                                                          </a:t>
            </a:r>
            <a:endParaRPr lang="ko-KR" altLang="en-US" sz="600"/>
          </a:p>
        </p:txBody>
      </p:sp>
      <p:cxnSp>
        <p:nvCxnSpPr>
          <p:cNvPr id="5" name="직선 연결선 4"/>
          <p:cNvCxnSpPr/>
          <p:nvPr/>
        </p:nvCxnSpPr>
        <p:spPr>
          <a:xfrm>
            <a:off x="191592" y="1285028"/>
            <a:ext cx="7488000" cy="1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4483" b="33908"/>
          <a:stretch/>
        </p:blipFill>
        <p:spPr>
          <a:xfrm>
            <a:off x="3546094" y="1000470"/>
            <a:ext cx="775861" cy="245243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381001" y="1745942"/>
            <a:ext cx="2046889" cy="998741"/>
          </a:xfrm>
          <a:prstGeom prst="rect">
            <a:avLst/>
          </a:prstGeom>
          <a:noFill/>
          <a:ln w="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81000" y="2245312"/>
            <a:ext cx="1034331" cy="1707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Model</a:t>
            </a:r>
            <a:endParaRPr lang="ko-KR" altLang="en-US" sz="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393558" y="2245312"/>
            <a:ext cx="1034331" cy="1707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Loft &amp; Bounce</a:t>
            </a:r>
            <a:endParaRPr lang="ko-KR" altLang="en-US" sz="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338475" y="1745942"/>
            <a:ext cx="2027525" cy="998741"/>
          </a:xfrm>
          <a:prstGeom prst="rect">
            <a:avLst/>
          </a:prstGeom>
          <a:noFill/>
          <a:ln w="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5338475" y="2245312"/>
            <a:ext cx="1113550" cy="1764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Flex</a:t>
            </a:r>
            <a:endParaRPr lang="ko-KR" altLang="en-US" sz="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253343" y="2245312"/>
            <a:ext cx="1113550" cy="1764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Length</a:t>
            </a:r>
            <a:endParaRPr lang="ko-KR" altLang="en-US" sz="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96828" y="2453241"/>
            <a:ext cx="4026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선택</a:t>
            </a:r>
            <a:endParaRPr lang="en-US" altLang="ko-KR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705567" y="2453241"/>
            <a:ext cx="4026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선택</a:t>
            </a:r>
            <a:endParaRPr lang="en-US" altLang="ko-KR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687382" y="1968212"/>
            <a:ext cx="4026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선택</a:t>
            </a:r>
            <a:endParaRPr lang="en-US" altLang="ko-KR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692814" y="2453241"/>
            <a:ext cx="4026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선택</a:t>
            </a:r>
            <a:endParaRPr lang="en-US" altLang="ko-KR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590765" y="2453241"/>
            <a:ext cx="4026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선택</a:t>
            </a:r>
            <a:endParaRPr lang="en-US" altLang="ko-KR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604179" y="1968212"/>
            <a:ext cx="4026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선택</a:t>
            </a:r>
            <a:endParaRPr lang="en-US" altLang="ko-KR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901731" y="1745942"/>
            <a:ext cx="2046889" cy="998741"/>
          </a:xfrm>
          <a:prstGeom prst="rect">
            <a:avLst/>
          </a:prstGeom>
          <a:noFill/>
          <a:ln w="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2901729" y="2245312"/>
            <a:ext cx="2048400" cy="1707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Lie</a:t>
            </a:r>
            <a:endParaRPr lang="ko-KR" altLang="en-US" sz="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901730" y="1752331"/>
            <a:ext cx="2046889" cy="15527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Loft</a:t>
            </a:r>
            <a:endParaRPr lang="ko-KR" altLang="en-US" sz="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723836" y="1968212"/>
            <a:ext cx="4026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선택</a:t>
            </a:r>
            <a:endParaRPr lang="en-US" altLang="ko-KR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723836" y="2462282"/>
            <a:ext cx="4026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선택</a:t>
            </a:r>
            <a:endParaRPr lang="en-US" altLang="ko-KR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37" name="그룹 36"/>
          <p:cNvGrpSpPr/>
          <p:nvPr/>
        </p:nvGrpSpPr>
        <p:grpSpPr>
          <a:xfrm rot="5400000">
            <a:off x="5530091" y="2111506"/>
            <a:ext cx="285729" cy="120986"/>
            <a:chOff x="681507" y="4301034"/>
            <a:chExt cx="641106" cy="271462"/>
          </a:xfrm>
        </p:grpSpPr>
        <p:sp>
          <p:nvSpPr>
            <p:cNvPr id="40" name="타원 39"/>
            <p:cNvSpPr/>
            <p:nvPr/>
          </p:nvSpPr>
          <p:spPr>
            <a:xfrm>
              <a:off x="681507" y="4301034"/>
              <a:ext cx="273050" cy="271462"/>
            </a:xfrm>
            <a:prstGeom prst="ellipse">
              <a:avLst/>
            </a:prstGeom>
            <a:gradFill>
              <a:gsLst>
                <a:gs pos="0">
                  <a:srgbClr val="F5640B">
                    <a:alpha val="49804"/>
                  </a:srgbClr>
                </a:gs>
                <a:gs pos="95000">
                  <a:srgbClr val="FF0000"/>
                </a:gs>
              </a:gsLst>
              <a:path path="circle">
                <a:fillToRect l="50000" t="50000" r="50000" b="50000"/>
              </a:path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 baseline="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cxnSp>
          <p:nvCxnSpPr>
            <p:cNvPr id="41" name="직선 화살표 연결선 40"/>
            <p:cNvCxnSpPr>
              <a:stCxn id="40" idx="6"/>
            </p:cNvCxnSpPr>
            <p:nvPr/>
          </p:nvCxnSpPr>
          <p:spPr>
            <a:xfrm rot="16200000">
              <a:off x="1136904" y="4251056"/>
              <a:ext cx="3363" cy="368054"/>
            </a:xfrm>
            <a:prstGeom prst="straightConnector1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tailEnd type="arrow"/>
            </a:ln>
            <a:effectLst/>
          </p:spPr>
        </p:cxnSp>
      </p:grpSp>
      <p:grpSp>
        <p:nvGrpSpPr>
          <p:cNvPr id="43" name="그룹 42"/>
          <p:cNvGrpSpPr/>
          <p:nvPr/>
        </p:nvGrpSpPr>
        <p:grpSpPr>
          <a:xfrm rot="5400000">
            <a:off x="6428240" y="2111507"/>
            <a:ext cx="285729" cy="120986"/>
            <a:chOff x="681507" y="4301034"/>
            <a:chExt cx="641106" cy="271462"/>
          </a:xfrm>
        </p:grpSpPr>
        <p:sp>
          <p:nvSpPr>
            <p:cNvPr id="44" name="타원 43"/>
            <p:cNvSpPr/>
            <p:nvPr/>
          </p:nvSpPr>
          <p:spPr>
            <a:xfrm>
              <a:off x="681507" y="4301034"/>
              <a:ext cx="273050" cy="271462"/>
            </a:xfrm>
            <a:prstGeom prst="ellipse">
              <a:avLst/>
            </a:prstGeom>
            <a:gradFill>
              <a:gsLst>
                <a:gs pos="0">
                  <a:srgbClr val="F5640B">
                    <a:alpha val="49804"/>
                  </a:srgbClr>
                </a:gs>
                <a:gs pos="95000">
                  <a:srgbClr val="FF0000"/>
                </a:gs>
              </a:gsLst>
              <a:path path="circle">
                <a:fillToRect l="50000" t="50000" r="50000" b="50000"/>
              </a:path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 baseline="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cxnSp>
          <p:nvCxnSpPr>
            <p:cNvPr id="45" name="직선 화살표 연결선 44"/>
            <p:cNvCxnSpPr>
              <a:stCxn id="44" idx="6"/>
            </p:cNvCxnSpPr>
            <p:nvPr/>
          </p:nvCxnSpPr>
          <p:spPr>
            <a:xfrm rot="16200000">
              <a:off x="1136904" y="4251056"/>
              <a:ext cx="3363" cy="368054"/>
            </a:xfrm>
            <a:prstGeom prst="straightConnector1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tailEnd type="arrow"/>
            </a:ln>
            <a:effectLst/>
          </p:spPr>
        </p:cxnSp>
      </p:grpSp>
      <p:grpSp>
        <p:nvGrpSpPr>
          <p:cNvPr id="46" name="그룹 45"/>
          <p:cNvGrpSpPr/>
          <p:nvPr/>
        </p:nvGrpSpPr>
        <p:grpSpPr>
          <a:xfrm rot="5400000">
            <a:off x="5530091" y="2591916"/>
            <a:ext cx="285729" cy="120986"/>
            <a:chOff x="681507" y="4301034"/>
            <a:chExt cx="641106" cy="271462"/>
          </a:xfrm>
        </p:grpSpPr>
        <p:sp>
          <p:nvSpPr>
            <p:cNvPr id="47" name="타원 46"/>
            <p:cNvSpPr/>
            <p:nvPr/>
          </p:nvSpPr>
          <p:spPr>
            <a:xfrm>
              <a:off x="681507" y="4301034"/>
              <a:ext cx="273050" cy="271462"/>
            </a:xfrm>
            <a:prstGeom prst="ellipse">
              <a:avLst/>
            </a:prstGeom>
            <a:gradFill>
              <a:gsLst>
                <a:gs pos="0">
                  <a:srgbClr val="F5640B">
                    <a:alpha val="49804"/>
                  </a:srgbClr>
                </a:gs>
                <a:gs pos="95000">
                  <a:srgbClr val="FF0000"/>
                </a:gs>
              </a:gsLst>
              <a:path path="circle">
                <a:fillToRect l="50000" t="50000" r="50000" b="50000"/>
              </a:path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 baseline="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cxnSp>
          <p:nvCxnSpPr>
            <p:cNvPr id="48" name="직선 화살표 연결선 47"/>
            <p:cNvCxnSpPr>
              <a:stCxn id="47" idx="6"/>
            </p:cNvCxnSpPr>
            <p:nvPr/>
          </p:nvCxnSpPr>
          <p:spPr>
            <a:xfrm rot="16200000">
              <a:off x="1136904" y="4251056"/>
              <a:ext cx="3363" cy="368054"/>
            </a:xfrm>
            <a:prstGeom prst="straightConnector1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tailEnd type="arrow"/>
            </a:ln>
            <a:effectLst/>
          </p:spPr>
        </p:cxnSp>
      </p:grpSp>
      <p:grpSp>
        <p:nvGrpSpPr>
          <p:cNvPr id="49" name="그룹 48"/>
          <p:cNvGrpSpPr/>
          <p:nvPr/>
        </p:nvGrpSpPr>
        <p:grpSpPr>
          <a:xfrm rot="5400000">
            <a:off x="6428240" y="2591917"/>
            <a:ext cx="285729" cy="120986"/>
            <a:chOff x="681507" y="4301034"/>
            <a:chExt cx="641106" cy="271462"/>
          </a:xfrm>
        </p:grpSpPr>
        <p:sp>
          <p:nvSpPr>
            <p:cNvPr id="50" name="타원 49"/>
            <p:cNvSpPr/>
            <p:nvPr/>
          </p:nvSpPr>
          <p:spPr>
            <a:xfrm>
              <a:off x="681507" y="4301034"/>
              <a:ext cx="273050" cy="271462"/>
            </a:xfrm>
            <a:prstGeom prst="ellipse">
              <a:avLst/>
            </a:prstGeom>
            <a:gradFill>
              <a:gsLst>
                <a:gs pos="0">
                  <a:srgbClr val="F5640B">
                    <a:alpha val="49804"/>
                  </a:srgbClr>
                </a:gs>
                <a:gs pos="95000">
                  <a:srgbClr val="FF0000"/>
                </a:gs>
              </a:gsLst>
              <a:path path="circle">
                <a:fillToRect l="50000" t="50000" r="50000" b="50000"/>
              </a:path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 baseline="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cxnSp>
          <p:nvCxnSpPr>
            <p:cNvPr id="51" name="직선 화살표 연결선 50"/>
            <p:cNvCxnSpPr>
              <a:stCxn id="50" idx="6"/>
            </p:cNvCxnSpPr>
            <p:nvPr/>
          </p:nvCxnSpPr>
          <p:spPr>
            <a:xfrm rot="16200000">
              <a:off x="1136904" y="4251056"/>
              <a:ext cx="3363" cy="368054"/>
            </a:xfrm>
            <a:prstGeom prst="straightConnector1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tailEnd type="arrow"/>
            </a:ln>
            <a:effectLst/>
          </p:spPr>
        </p:cxnSp>
      </p:grpSp>
      <p:grpSp>
        <p:nvGrpSpPr>
          <p:cNvPr id="58" name="그룹 57"/>
          <p:cNvGrpSpPr/>
          <p:nvPr/>
        </p:nvGrpSpPr>
        <p:grpSpPr>
          <a:xfrm rot="5400000">
            <a:off x="544711" y="2595450"/>
            <a:ext cx="285729" cy="120986"/>
            <a:chOff x="681507" y="4301034"/>
            <a:chExt cx="641106" cy="271462"/>
          </a:xfrm>
        </p:grpSpPr>
        <p:sp>
          <p:nvSpPr>
            <p:cNvPr id="59" name="타원 58"/>
            <p:cNvSpPr/>
            <p:nvPr/>
          </p:nvSpPr>
          <p:spPr>
            <a:xfrm>
              <a:off x="681507" y="4301034"/>
              <a:ext cx="273050" cy="271462"/>
            </a:xfrm>
            <a:prstGeom prst="ellipse">
              <a:avLst/>
            </a:prstGeom>
            <a:gradFill>
              <a:gsLst>
                <a:gs pos="0">
                  <a:srgbClr val="F5640B">
                    <a:alpha val="49804"/>
                  </a:srgbClr>
                </a:gs>
                <a:gs pos="95000">
                  <a:srgbClr val="FF0000"/>
                </a:gs>
              </a:gsLst>
              <a:path path="circle">
                <a:fillToRect l="50000" t="50000" r="50000" b="50000"/>
              </a:path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 baseline="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cxnSp>
          <p:nvCxnSpPr>
            <p:cNvPr id="60" name="직선 화살표 연결선 59"/>
            <p:cNvCxnSpPr>
              <a:stCxn id="59" idx="6"/>
            </p:cNvCxnSpPr>
            <p:nvPr/>
          </p:nvCxnSpPr>
          <p:spPr>
            <a:xfrm rot="16200000">
              <a:off x="1136904" y="4251056"/>
              <a:ext cx="3363" cy="368054"/>
            </a:xfrm>
            <a:prstGeom prst="straightConnector1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tailEnd type="arrow"/>
            </a:ln>
            <a:effectLst/>
          </p:spPr>
        </p:cxnSp>
      </p:grpSp>
      <p:grpSp>
        <p:nvGrpSpPr>
          <p:cNvPr id="61" name="그룹 60"/>
          <p:cNvGrpSpPr/>
          <p:nvPr/>
        </p:nvGrpSpPr>
        <p:grpSpPr>
          <a:xfrm rot="5400000">
            <a:off x="1531552" y="2595453"/>
            <a:ext cx="285729" cy="120986"/>
            <a:chOff x="681507" y="4301034"/>
            <a:chExt cx="641106" cy="271462"/>
          </a:xfrm>
        </p:grpSpPr>
        <p:sp>
          <p:nvSpPr>
            <p:cNvPr id="62" name="타원 61"/>
            <p:cNvSpPr/>
            <p:nvPr/>
          </p:nvSpPr>
          <p:spPr>
            <a:xfrm>
              <a:off x="681507" y="4301034"/>
              <a:ext cx="273050" cy="271462"/>
            </a:xfrm>
            <a:prstGeom prst="ellipse">
              <a:avLst/>
            </a:prstGeom>
            <a:gradFill>
              <a:gsLst>
                <a:gs pos="0">
                  <a:srgbClr val="F5640B">
                    <a:alpha val="49804"/>
                  </a:srgbClr>
                </a:gs>
                <a:gs pos="95000">
                  <a:srgbClr val="FF0000"/>
                </a:gs>
              </a:gsLst>
              <a:path path="circle">
                <a:fillToRect l="50000" t="50000" r="50000" b="50000"/>
              </a:path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 baseline="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cxnSp>
          <p:nvCxnSpPr>
            <p:cNvPr id="63" name="직선 화살표 연결선 62"/>
            <p:cNvCxnSpPr>
              <a:stCxn id="62" idx="6"/>
            </p:cNvCxnSpPr>
            <p:nvPr/>
          </p:nvCxnSpPr>
          <p:spPr>
            <a:xfrm rot="16200000">
              <a:off x="1136904" y="4251056"/>
              <a:ext cx="3363" cy="368054"/>
            </a:xfrm>
            <a:prstGeom prst="straightConnector1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tailEnd type="arrow"/>
            </a:ln>
            <a:effectLst/>
          </p:spPr>
        </p:cxnSp>
      </p:grpSp>
      <p:grpSp>
        <p:nvGrpSpPr>
          <p:cNvPr id="67" name="그룹 66"/>
          <p:cNvGrpSpPr/>
          <p:nvPr/>
        </p:nvGrpSpPr>
        <p:grpSpPr>
          <a:xfrm rot="5400000">
            <a:off x="3520477" y="2097003"/>
            <a:ext cx="285729" cy="120986"/>
            <a:chOff x="681507" y="4301034"/>
            <a:chExt cx="641106" cy="271462"/>
          </a:xfrm>
        </p:grpSpPr>
        <p:sp>
          <p:nvSpPr>
            <p:cNvPr id="68" name="타원 67"/>
            <p:cNvSpPr/>
            <p:nvPr/>
          </p:nvSpPr>
          <p:spPr>
            <a:xfrm>
              <a:off x="681507" y="4301034"/>
              <a:ext cx="273050" cy="271462"/>
            </a:xfrm>
            <a:prstGeom prst="ellipse">
              <a:avLst/>
            </a:prstGeom>
            <a:gradFill>
              <a:gsLst>
                <a:gs pos="0">
                  <a:srgbClr val="F5640B">
                    <a:alpha val="49804"/>
                  </a:srgbClr>
                </a:gs>
                <a:gs pos="95000">
                  <a:srgbClr val="FF0000"/>
                </a:gs>
              </a:gsLst>
              <a:path path="circle">
                <a:fillToRect l="50000" t="50000" r="50000" b="50000"/>
              </a:path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 baseline="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cxnSp>
          <p:nvCxnSpPr>
            <p:cNvPr id="69" name="직선 화살표 연결선 68"/>
            <p:cNvCxnSpPr>
              <a:stCxn id="68" idx="6"/>
            </p:cNvCxnSpPr>
            <p:nvPr/>
          </p:nvCxnSpPr>
          <p:spPr>
            <a:xfrm rot="16200000">
              <a:off x="1136904" y="4251056"/>
              <a:ext cx="3363" cy="368054"/>
            </a:xfrm>
            <a:prstGeom prst="straightConnector1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tailEnd type="arrow"/>
            </a:ln>
            <a:effectLst/>
          </p:spPr>
        </p:cxnSp>
      </p:grpSp>
      <p:grpSp>
        <p:nvGrpSpPr>
          <p:cNvPr id="70" name="그룹 69"/>
          <p:cNvGrpSpPr/>
          <p:nvPr/>
        </p:nvGrpSpPr>
        <p:grpSpPr>
          <a:xfrm rot="5400000">
            <a:off x="3520477" y="2595075"/>
            <a:ext cx="285729" cy="120986"/>
            <a:chOff x="681507" y="4301034"/>
            <a:chExt cx="641106" cy="271462"/>
          </a:xfrm>
        </p:grpSpPr>
        <p:sp>
          <p:nvSpPr>
            <p:cNvPr id="71" name="타원 70"/>
            <p:cNvSpPr/>
            <p:nvPr/>
          </p:nvSpPr>
          <p:spPr>
            <a:xfrm>
              <a:off x="681507" y="4301034"/>
              <a:ext cx="273050" cy="271462"/>
            </a:xfrm>
            <a:prstGeom prst="ellipse">
              <a:avLst/>
            </a:prstGeom>
            <a:gradFill>
              <a:gsLst>
                <a:gs pos="0">
                  <a:srgbClr val="F5640B">
                    <a:alpha val="49804"/>
                  </a:srgbClr>
                </a:gs>
                <a:gs pos="95000">
                  <a:srgbClr val="FF0000"/>
                </a:gs>
              </a:gsLst>
              <a:path path="circle">
                <a:fillToRect l="50000" t="50000" r="50000" b="50000"/>
              </a:path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 baseline="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cxnSp>
          <p:nvCxnSpPr>
            <p:cNvPr id="72" name="직선 화살표 연결선 71"/>
            <p:cNvCxnSpPr>
              <a:stCxn id="71" idx="6"/>
            </p:cNvCxnSpPr>
            <p:nvPr/>
          </p:nvCxnSpPr>
          <p:spPr>
            <a:xfrm rot="16200000">
              <a:off x="1136904" y="4251056"/>
              <a:ext cx="3363" cy="368054"/>
            </a:xfrm>
            <a:prstGeom prst="straightConnector1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tailEnd type="arrow"/>
            </a:ln>
            <a:effectLst/>
          </p:spPr>
        </p:cxnSp>
      </p:grpSp>
      <p:graphicFrame>
        <p:nvGraphicFramePr>
          <p:cNvPr id="79" name="표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810414"/>
              </p:ext>
            </p:extLst>
          </p:nvPr>
        </p:nvGraphicFramePr>
        <p:xfrm>
          <a:off x="7782661" y="975382"/>
          <a:ext cx="2006600" cy="463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9832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24968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피팅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클럽 정보 입력 페이지</a:t>
                      </a:r>
                      <a:endParaRPr lang="en-US" altLang="ko-KR" sz="1000" b="1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1000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49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클럽 </a:t>
                      </a:r>
                      <a:r>
                        <a:rPr lang="en-US" altLang="ko-KR" sz="8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800" b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스펙</a:t>
                      </a:r>
                      <a:r>
                        <a:rPr lang="en-US" altLang="ko-KR" sz="8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800" b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샤프트</a:t>
                      </a:r>
                      <a:r>
                        <a:rPr lang="en-US" altLang="ko-KR" sz="8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800" b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그립</a:t>
                      </a:r>
                      <a:endParaRPr lang="en-US" altLang="ko-KR" sz="8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TFC</a:t>
                      </a:r>
                      <a:r>
                        <a:rPr lang="en-US" altLang="ko-KR" sz="800" b="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800" b="0" baseline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클럽 스펙 데이터와 연동하여 동일 항목으로 구성 </a:t>
                      </a:r>
                      <a:endParaRPr lang="en-US" altLang="ko-KR" sz="800" b="0" baseline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(http://tfc.titleist.co.kr/_admin/page/orderWriteForm.php)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※ </a:t>
                      </a:r>
                      <a:r>
                        <a:rPr lang="ko-KR" altLang="en-US" sz="800" b="0" baseline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웨지를 선택했을 경우 </a:t>
                      </a:r>
                      <a:r>
                        <a:rPr lang="en-US" altLang="ko-KR" sz="800" b="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LOFT </a:t>
                      </a:r>
                      <a:r>
                        <a:rPr lang="ko-KR" altLang="en-US" sz="800" b="0" baseline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항목이 </a:t>
                      </a:r>
                      <a:r>
                        <a:rPr lang="en-US" altLang="ko-KR" sz="800" b="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Loft &amp; Bounce</a:t>
                      </a:r>
                      <a:r>
                        <a:rPr lang="ko-KR" altLang="en-US" sz="800" b="0" baseline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 </a:t>
                      </a:r>
                      <a:r>
                        <a:rPr lang="ko-KR" altLang="en-US" sz="800" b="0" baseline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변경</a:t>
                      </a:r>
                      <a:endParaRPr lang="en-US" altLang="ko-KR" sz="800" b="0" baseline="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249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Add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club</a:t>
                      </a:r>
                    </a:p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현재 입력된 항목 저장 알림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얼럿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후</a:t>
                      </a:r>
                    </a:p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‘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트랙맨 피팅</a:t>
                      </a:r>
                      <a:r>
                        <a:rPr lang="ko-KR" altLang="en-US" sz="800" b="0" baseline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결과를 변경 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하시겠습니까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?’ 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팝업 </a:t>
                      </a:r>
                    </a:p>
                    <a:p>
                      <a:pPr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ㄴ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Yes :  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앞 단계로 이동하여 트랙맨 데이터 변경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변경시 현 페이지 적용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ㄴ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 : 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서머리 저장 후 클럽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스펙 등 추가 선택 할 수있게 세팅 됨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249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Fitting summary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입력된 클럽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스펙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저장 항목은 선택 할 때마다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서머리에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노출 됨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※ 2</a:t>
                      </a:r>
                      <a:r>
                        <a:rPr lang="ko-KR" altLang="en-US" sz="800" b="0" baseline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 이상의 클럽을 피팅 진행했을경우 최신순 배열로 추가 함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solidFill>
                            <a:srgbClr val="C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※ </a:t>
                      </a:r>
                      <a:r>
                        <a:rPr lang="ko-KR" altLang="en-US" sz="800" b="0" baseline="0" smtClean="0">
                          <a:solidFill>
                            <a:srgbClr val="C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삭제 버튼 클릭 시 </a:t>
                      </a:r>
                      <a:r>
                        <a:rPr lang="en-US" altLang="ko-KR" sz="800" b="0" baseline="0" dirty="0" smtClean="0">
                          <a:solidFill>
                            <a:srgbClr val="C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r>
                        <a:rPr lang="ko-KR" altLang="en-US" sz="800" b="0" baseline="0" smtClean="0">
                          <a:solidFill>
                            <a:srgbClr val="C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 이상일때  얼럿 후  클럽정보 </a:t>
                      </a:r>
                      <a:r>
                        <a:rPr lang="en-US" altLang="ko-KR" sz="800" b="0" baseline="0" dirty="0" smtClean="0">
                          <a:solidFill>
                            <a:srgbClr val="C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 line </a:t>
                      </a:r>
                      <a:r>
                        <a:rPr lang="ko-KR" altLang="en-US" sz="800" b="0" baseline="0" smtClean="0">
                          <a:solidFill>
                            <a:srgbClr val="C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삭제</a:t>
                      </a:r>
                      <a:r>
                        <a:rPr lang="en-US" altLang="ko-KR" sz="800" b="0" baseline="0" dirty="0" smtClean="0">
                          <a:solidFill>
                            <a:srgbClr val="C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1</a:t>
                      </a:r>
                      <a:r>
                        <a:rPr lang="ko-KR" altLang="en-US" sz="800" b="0" baseline="0" smtClean="0">
                          <a:solidFill>
                            <a:srgbClr val="C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개일때 데이터만 삭제 </a:t>
                      </a:r>
                      <a:r>
                        <a:rPr lang="en-US" altLang="ko-KR" sz="800" b="0" baseline="0" dirty="0" smtClean="0">
                          <a:solidFill>
                            <a:srgbClr val="C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800" b="0" baseline="0" smtClean="0">
                          <a:solidFill>
                            <a:srgbClr val="C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빈공간</a:t>
                      </a:r>
                      <a:r>
                        <a:rPr lang="en-US" altLang="ko-KR" sz="800" b="0" baseline="0" dirty="0" smtClean="0">
                          <a:solidFill>
                            <a:srgbClr val="C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49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Next </a:t>
                      </a:r>
                      <a:r>
                        <a:rPr lang="ko-KR" altLang="en-US" sz="800" b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활성화</a:t>
                      </a:r>
                      <a:r>
                        <a:rPr lang="ko-KR" altLang="en-US" sz="800" b="1" baseline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조건 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 이상의 클럽 정보가 모두 입력 완료 될 경우 활성화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현재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입력된 항목 저장 알림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얼럿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후 다음 단계로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이동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알럿 템플릿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16page 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참조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80" name="그룹 79"/>
          <p:cNvGrpSpPr/>
          <p:nvPr/>
        </p:nvGrpSpPr>
        <p:grpSpPr>
          <a:xfrm>
            <a:off x="198088" y="964258"/>
            <a:ext cx="445375" cy="249220"/>
            <a:chOff x="234300" y="991417"/>
            <a:chExt cx="445375" cy="249220"/>
          </a:xfrm>
        </p:grpSpPr>
        <p:sp>
          <p:nvSpPr>
            <p:cNvPr id="81" name="모서리가 둥근 직사각형 80"/>
            <p:cNvSpPr/>
            <p:nvPr/>
          </p:nvSpPr>
          <p:spPr>
            <a:xfrm>
              <a:off x="234300" y="991417"/>
              <a:ext cx="445375" cy="24922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bg1"/>
                  </a:solidFill>
                </a:rPr>
                <a:t>이전</a:t>
              </a:r>
            </a:p>
          </p:txBody>
        </p:sp>
        <p:sp>
          <p:nvSpPr>
            <p:cNvPr id="82" name="오각형 81"/>
            <p:cNvSpPr/>
            <p:nvPr/>
          </p:nvSpPr>
          <p:spPr>
            <a:xfrm rot="10800000">
              <a:off x="269440" y="1018821"/>
              <a:ext cx="343165" cy="213125"/>
            </a:xfrm>
            <a:prstGeom prst="homePlate">
              <a:avLst>
                <a:gd name="adj" fmla="val 34530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>
              <a:noAutofit/>
            </a:bodyPr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98" name="직사각형 97"/>
          <p:cNvSpPr/>
          <p:nvPr/>
        </p:nvSpPr>
        <p:spPr>
          <a:xfrm>
            <a:off x="379496" y="1754922"/>
            <a:ext cx="1034331" cy="1707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Category</a:t>
            </a:r>
            <a:endParaRPr lang="ko-KR" altLang="en-US" sz="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1392054" y="1754922"/>
            <a:ext cx="1034331" cy="1707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RH/LH</a:t>
            </a:r>
            <a:endParaRPr lang="ko-KR" altLang="en-US" sz="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695324" y="1962851"/>
            <a:ext cx="4026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선택</a:t>
            </a:r>
            <a:endParaRPr lang="en-US" altLang="ko-KR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1704063" y="1962851"/>
            <a:ext cx="4026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선택</a:t>
            </a:r>
            <a:endParaRPr lang="en-US" altLang="ko-KR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02" name="그룹 101"/>
          <p:cNvGrpSpPr/>
          <p:nvPr/>
        </p:nvGrpSpPr>
        <p:grpSpPr>
          <a:xfrm rot="5400000">
            <a:off x="543207" y="2105060"/>
            <a:ext cx="285729" cy="120986"/>
            <a:chOff x="681507" y="4301034"/>
            <a:chExt cx="641106" cy="271462"/>
          </a:xfrm>
        </p:grpSpPr>
        <p:sp>
          <p:nvSpPr>
            <p:cNvPr id="103" name="타원 102"/>
            <p:cNvSpPr/>
            <p:nvPr/>
          </p:nvSpPr>
          <p:spPr>
            <a:xfrm>
              <a:off x="681507" y="4301034"/>
              <a:ext cx="273050" cy="271462"/>
            </a:xfrm>
            <a:prstGeom prst="ellipse">
              <a:avLst/>
            </a:prstGeom>
            <a:gradFill>
              <a:gsLst>
                <a:gs pos="0">
                  <a:srgbClr val="F5640B">
                    <a:alpha val="49804"/>
                  </a:srgbClr>
                </a:gs>
                <a:gs pos="95000">
                  <a:srgbClr val="FF0000"/>
                </a:gs>
              </a:gsLst>
              <a:path path="circle">
                <a:fillToRect l="50000" t="50000" r="50000" b="50000"/>
              </a:path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 baseline="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cxnSp>
          <p:nvCxnSpPr>
            <p:cNvPr id="104" name="직선 화살표 연결선 103"/>
            <p:cNvCxnSpPr>
              <a:stCxn id="103" idx="6"/>
            </p:cNvCxnSpPr>
            <p:nvPr/>
          </p:nvCxnSpPr>
          <p:spPr>
            <a:xfrm rot="16200000">
              <a:off x="1136904" y="4251056"/>
              <a:ext cx="3363" cy="368054"/>
            </a:xfrm>
            <a:prstGeom prst="straightConnector1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tailEnd type="arrow"/>
            </a:ln>
            <a:effectLst/>
          </p:spPr>
        </p:cxnSp>
      </p:grpSp>
      <p:grpSp>
        <p:nvGrpSpPr>
          <p:cNvPr id="105" name="그룹 104"/>
          <p:cNvGrpSpPr/>
          <p:nvPr/>
        </p:nvGrpSpPr>
        <p:grpSpPr>
          <a:xfrm rot="5400000">
            <a:off x="1520412" y="2105061"/>
            <a:ext cx="285729" cy="120986"/>
            <a:chOff x="681507" y="4301034"/>
            <a:chExt cx="641106" cy="271462"/>
          </a:xfrm>
        </p:grpSpPr>
        <p:sp>
          <p:nvSpPr>
            <p:cNvPr id="106" name="타원 105"/>
            <p:cNvSpPr/>
            <p:nvPr/>
          </p:nvSpPr>
          <p:spPr>
            <a:xfrm>
              <a:off x="681507" y="4301034"/>
              <a:ext cx="273050" cy="271462"/>
            </a:xfrm>
            <a:prstGeom prst="ellipse">
              <a:avLst/>
            </a:prstGeom>
            <a:gradFill>
              <a:gsLst>
                <a:gs pos="0">
                  <a:srgbClr val="F5640B">
                    <a:alpha val="49804"/>
                  </a:srgbClr>
                </a:gs>
                <a:gs pos="95000">
                  <a:srgbClr val="FF0000"/>
                </a:gs>
              </a:gsLst>
              <a:path path="circle">
                <a:fillToRect l="50000" t="50000" r="50000" b="50000"/>
              </a:path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 baseline="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cxnSp>
          <p:nvCxnSpPr>
            <p:cNvPr id="107" name="직선 화살표 연결선 106"/>
            <p:cNvCxnSpPr>
              <a:stCxn id="106" idx="6"/>
            </p:cNvCxnSpPr>
            <p:nvPr/>
          </p:nvCxnSpPr>
          <p:spPr>
            <a:xfrm rot="16200000">
              <a:off x="1136904" y="4251056"/>
              <a:ext cx="3363" cy="368054"/>
            </a:xfrm>
            <a:prstGeom prst="straightConnector1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tailEnd type="arrow"/>
            </a:ln>
            <a:effectLst/>
          </p:spPr>
        </p:cxnSp>
      </p:grpSp>
      <p:sp>
        <p:nvSpPr>
          <p:cNvPr id="108" name="TextBox 107"/>
          <p:cNvSpPr txBox="1"/>
          <p:nvPr/>
        </p:nvSpPr>
        <p:spPr>
          <a:xfrm>
            <a:off x="7045809" y="1041634"/>
            <a:ext cx="60946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온라인모드</a:t>
            </a:r>
          </a:p>
        </p:txBody>
      </p:sp>
      <p:pic>
        <p:nvPicPr>
          <p:cNvPr id="109" name="그림 10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59203" y="958824"/>
            <a:ext cx="276225" cy="295275"/>
          </a:xfrm>
          <a:prstGeom prst="rect">
            <a:avLst/>
          </a:prstGeom>
        </p:spPr>
      </p:pic>
      <p:cxnSp>
        <p:nvCxnSpPr>
          <p:cNvPr id="122" name="직선 연결선 121"/>
          <p:cNvCxnSpPr/>
          <p:nvPr/>
        </p:nvCxnSpPr>
        <p:spPr>
          <a:xfrm>
            <a:off x="191592" y="1285028"/>
            <a:ext cx="7488000" cy="1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모서리가 둥근 직사각형 112"/>
          <p:cNvSpPr/>
          <p:nvPr/>
        </p:nvSpPr>
        <p:spPr>
          <a:xfrm>
            <a:off x="4178379" y="5973922"/>
            <a:ext cx="954699" cy="249220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Next</a:t>
            </a:r>
            <a:endParaRPr lang="ko-KR" altLang="en-US" sz="800" dirty="0"/>
          </a:p>
        </p:txBody>
      </p:sp>
      <p:grpSp>
        <p:nvGrpSpPr>
          <p:cNvPr id="114" name="그룹 112"/>
          <p:cNvGrpSpPr>
            <a:grpSpLocks/>
          </p:cNvGrpSpPr>
          <p:nvPr/>
        </p:nvGrpSpPr>
        <p:grpSpPr bwMode="auto">
          <a:xfrm>
            <a:off x="3934368" y="6020449"/>
            <a:ext cx="156169" cy="156165"/>
            <a:chOff x="2424071" y="2181577"/>
            <a:chExt cx="142642" cy="142642"/>
          </a:xfrm>
        </p:grpSpPr>
        <p:sp>
          <p:nvSpPr>
            <p:cNvPr id="115" name="타원 272"/>
            <p:cNvSpPr>
              <a:spLocks noChangeArrowheads="1"/>
            </p:cNvSpPr>
            <p:nvPr/>
          </p:nvSpPr>
          <p:spPr bwMode="auto">
            <a:xfrm rot="5400000">
              <a:off x="2459627" y="2217297"/>
              <a:ext cx="71438" cy="71438"/>
            </a:xfrm>
            <a:prstGeom prst="ellipse">
              <a:avLst/>
            </a:prstGeom>
            <a:solidFill>
              <a:srgbClr val="FF0000"/>
            </a:solidFill>
            <a:ln w="12700" algn="ctr">
              <a:solidFill>
                <a:srgbClr val="FF0000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>
                <a:spcBef>
                  <a:spcPct val="50000"/>
                </a:spcBef>
              </a:pPr>
              <a:endParaRPr kumimoji="0" lang="ko-KR" altLang="en-US" sz="1000">
                <a:ea typeface="맑은 고딕" pitchFamily="50" charset="-127"/>
              </a:endParaRPr>
            </a:p>
          </p:txBody>
        </p:sp>
        <p:sp>
          <p:nvSpPr>
            <p:cNvPr id="116" name="타원 271"/>
            <p:cNvSpPr>
              <a:spLocks noChangeArrowheads="1"/>
            </p:cNvSpPr>
            <p:nvPr/>
          </p:nvSpPr>
          <p:spPr bwMode="auto">
            <a:xfrm rot="5400000">
              <a:off x="2424071" y="2181577"/>
              <a:ext cx="142642" cy="142642"/>
            </a:xfrm>
            <a:prstGeom prst="ellipse">
              <a:avLst/>
            </a:prstGeom>
            <a:solidFill>
              <a:srgbClr val="FF0000">
                <a:alpha val="27058"/>
              </a:srgbClr>
            </a:solidFill>
            <a:ln w="12700" algn="ctr">
              <a:solidFill>
                <a:srgbClr val="FF0000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>
                <a:spcBef>
                  <a:spcPct val="50000"/>
                </a:spcBef>
              </a:pPr>
              <a:endParaRPr kumimoji="0" lang="ko-KR" altLang="en-US" sz="1000">
                <a:ea typeface="맑은 고딕" pitchFamily="50" charset="-127"/>
              </a:endParaRPr>
            </a:p>
          </p:txBody>
        </p:sp>
      </p:grpSp>
      <p:sp>
        <p:nvSpPr>
          <p:cNvPr id="117" name="직사각형 116"/>
          <p:cNvSpPr/>
          <p:nvPr/>
        </p:nvSpPr>
        <p:spPr>
          <a:xfrm>
            <a:off x="2753865" y="5973922"/>
            <a:ext cx="963840" cy="2492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Add Club</a:t>
            </a:r>
            <a:endParaRPr lang="ko-KR" altLang="en-US" sz="800" dirty="0"/>
          </a:p>
        </p:txBody>
      </p:sp>
      <p:grpSp>
        <p:nvGrpSpPr>
          <p:cNvPr id="118" name="그룹 112"/>
          <p:cNvGrpSpPr>
            <a:grpSpLocks/>
          </p:cNvGrpSpPr>
          <p:nvPr/>
        </p:nvGrpSpPr>
        <p:grpSpPr bwMode="auto">
          <a:xfrm>
            <a:off x="2536808" y="6020449"/>
            <a:ext cx="156169" cy="156165"/>
            <a:chOff x="2424071" y="2181577"/>
            <a:chExt cx="142642" cy="142642"/>
          </a:xfrm>
        </p:grpSpPr>
        <p:sp>
          <p:nvSpPr>
            <p:cNvPr id="119" name="타원 272"/>
            <p:cNvSpPr>
              <a:spLocks noChangeArrowheads="1"/>
            </p:cNvSpPr>
            <p:nvPr/>
          </p:nvSpPr>
          <p:spPr bwMode="auto">
            <a:xfrm rot="5400000">
              <a:off x="2459627" y="2217297"/>
              <a:ext cx="71438" cy="71438"/>
            </a:xfrm>
            <a:prstGeom prst="ellipse">
              <a:avLst/>
            </a:prstGeom>
            <a:solidFill>
              <a:srgbClr val="FF0000"/>
            </a:solidFill>
            <a:ln w="12700" algn="ctr">
              <a:solidFill>
                <a:srgbClr val="FF0000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>
                <a:spcBef>
                  <a:spcPct val="50000"/>
                </a:spcBef>
              </a:pPr>
              <a:endParaRPr kumimoji="0" lang="ko-KR" altLang="en-US" sz="1000">
                <a:ea typeface="맑은 고딕" pitchFamily="50" charset="-127"/>
              </a:endParaRPr>
            </a:p>
          </p:txBody>
        </p:sp>
        <p:sp>
          <p:nvSpPr>
            <p:cNvPr id="120" name="타원 271"/>
            <p:cNvSpPr>
              <a:spLocks noChangeArrowheads="1"/>
            </p:cNvSpPr>
            <p:nvPr/>
          </p:nvSpPr>
          <p:spPr bwMode="auto">
            <a:xfrm rot="5400000">
              <a:off x="2424071" y="2181577"/>
              <a:ext cx="142642" cy="142642"/>
            </a:xfrm>
            <a:prstGeom prst="ellipse">
              <a:avLst/>
            </a:prstGeom>
            <a:solidFill>
              <a:srgbClr val="FF0000">
                <a:alpha val="27058"/>
              </a:srgbClr>
            </a:solidFill>
            <a:ln w="12700" algn="ctr">
              <a:solidFill>
                <a:srgbClr val="FF0000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>
                <a:spcBef>
                  <a:spcPct val="50000"/>
                </a:spcBef>
              </a:pPr>
              <a:endParaRPr kumimoji="0" lang="ko-KR" altLang="en-US" sz="1000">
                <a:ea typeface="맑은 고딕" pitchFamily="50" charset="-127"/>
              </a:endParaRPr>
            </a:p>
          </p:txBody>
        </p:sp>
      </p:grpSp>
      <p:grpSp>
        <p:nvGrpSpPr>
          <p:cNvPr id="143" name="그룹 142"/>
          <p:cNvGrpSpPr/>
          <p:nvPr/>
        </p:nvGrpSpPr>
        <p:grpSpPr>
          <a:xfrm>
            <a:off x="7028753" y="4766466"/>
            <a:ext cx="253596" cy="215444"/>
            <a:chOff x="5172556" y="4774215"/>
            <a:chExt cx="253596" cy="215444"/>
          </a:xfrm>
        </p:grpSpPr>
        <p:sp>
          <p:nvSpPr>
            <p:cNvPr id="144" name="타원 143"/>
            <p:cNvSpPr/>
            <p:nvPr/>
          </p:nvSpPr>
          <p:spPr>
            <a:xfrm>
              <a:off x="5218868" y="4802299"/>
              <a:ext cx="159277" cy="159277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5172556" y="4774215"/>
              <a:ext cx="25359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V</a:t>
              </a:r>
              <a:endParaRPr lang="ko-KR" altLang="en-US" sz="11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47" name="그룹 112"/>
          <p:cNvGrpSpPr>
            <a:grpSpLocks/>
          </p:cNvGrpSpPr>
          <p:nvPr/>
        </p:nvGrpSpPr>
        <p:grpSpPr bwMode="auto">
          <a:xfrm>
            <a:off x="6855295" y="4794550"/>
            <a:ext cx="156169" cy="156165"/>
            <a:chOff x="2424071" y="2181577"/>
            <a:chExt cx="142642" cy="142642"/>
          </a:xfrm>
        </p:grpSpPr>
        <p:sp>
          <p:nvSpPr>
            <p:cNvPr id="148" name="타원 272"/>
            <p:cNvSpPr>
              <a:spLocks noChangeArrowheads="1"/>
            </p:cNvSpPr>
            <p:nvPr/>
          </p:nvSpPr>
          <p:spPr bwMode="auto">
            <a:xfrm rot="5400000">
              <a:off x="2459627" y="2217297"/>
              <a:ext cx="71438" cy="71438"/>
            </a:xfrm>
            <a:prstGeom prst="ellipse">
              <a:avLst/>
            </a:prstGeom>
            <a:solidFill>
              <a:srgbClr val="FF0000"/>
            </a:solidFill>
            <a:ln w="12700" algn="ctr">
              <a:solidFill>
                <a:srgbClr val="FF0000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>
                <a:spcBef>
                  <a:spcPct val="50000"/>
                </a:spcBef>
              </a:pPr>
              <a:endParaRPr kumimoji="0" lang="ko-KR" altLang="en-US" sz="1000">
                <a:ea typeface="맑은 고딕" pitchFamily="50" charset="-127"/>
              </a:endParaRPr>
            </a:p>
          </p:txBody>
        </p:sp>
        <p:sp>
          <p:nvSpPr>
            <p:cNvPr id="149" name="타원 271"/>
            <p:cNvSpPr>
              <a:spLocks noChangeArrowheads="1"/>
            </p:cNvSpPr>
            <p:nvPr/>
          </p:nvSpPr>
          <p:spPr bwMode="auto">
            <a:xfrm rot="5400000">
              <a:off x="2424071" y="2181577"/>
              <a:ext cx="142642" cy="142642"/>
            </a:xfrm>
            <a:prstGeom prst="ellipse">
              <a:avLst/>
            </a:prstGeom>
            <a:solidFill>
              <a:srgbClr val="FF0000">
                <a:alpha val="27058"/>
              </a:srgbClr>
            </a:solidFill>
            <a:ln w="12700" algn="ctr">
              <a:solidFill>
                <a:srgbClr val="FF0000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>
                <a:spcBef>
                  <a:spcPct val="50000"/>
                </a:spcBef>
              </a:pPr>
              <a:endParaRPr kumimoji="0" lang="ko-KR" altLang="en-US" sz="1000">
                <a:ea typeface="맑은 고딕" pitchFamily="50" charset="-127"/>
              </a:endParaRPr>
            </a:p>
          </p:txBody>
        </p:sp>
      </p:grpSp>
      <p:sp>
        <p:nvSpPr>
          <p:cNvPr id="94" name="TextBox 93"/>
          <p:cNvSpPr txBox="1"/>
          <p:nvPr/>
        </p:nvSpPr>
        <p:spPr>
          <a:xfrm>
            <a:off x="1085286" y="1444890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CLUB</a:t>
            </a:r>
            <a:endParaRPr lang="ko-KR" altLang="en-US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727212" y="1444890"/>
            <a:ext cx="11961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SHAFT &amp; GRIP</a:t>
            </a:r>
            <a:endParaRPr lang="ko-KR" altLang="en-US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199884" y="4080112"/>
            <a:ext cx="15856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FITTING SUMMARY</a:t>
            </a:r>
            <a:endParaRPr lang="ko-KR" altLang="en-US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5354173" y="2806261"/>
            <a:ext cx="675842" cy="25496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Grips</a:t>
            </a:r>
            <a:endParaRPr lang="ko-KR" altLang="en-US" sz="9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6006366" y="2801903"/>
            <a:ext cx="1359634" cy="25932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선택        선택</a:t>
            </a:r>
            <a:endParaRPr lang="en-US" altLang="ko-KR" sz="9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12" name="그룹 111"/>
          <p:cNvGrpSpPr/>
          <p:nvPr/>
        </p:nvGrpSpPr>
        <p:grpSpPr>
          <a:xfrm rot="5400000">
            <a:off x="6106689" y="2954525"/>
            <a:ext cx="285729" cy="120986"/>
            <a:chOff x="681507" y="4301034"/>
            <a:chExt cx="641106" cy="271462"/>
          </a:xfrm>
        </p:grpSpPr>
        <p:sp>
          <p:nvSpPr>
            <p:cNvPr id="121" name="타원 120"/>
            <p:cNvSpPr/>
            <p:nvPr/>
          </p:nvSpPr>
          <p:spPr>
            <a:xfrm>
              <a:off x="681507" y="4301034"/>
              <a:ext cx="273050" cy="271462"/>
            </a:xfrm>
            <a:prstGeom prst="ellipse">
              <a:avLst/>
            </a:prstGeom>
            <a:gradFill>
              <a:gsLst>
                <a:gs pos="0">
                  <a:srgbClr val="F5640B">
                    <a:alpha val="49804"/>
                  </a:srgbClr>
                </a:gs>
                <a:gs pos="95000">
                  <a:srgbClr val="FF0000"/>
                </a:gs>
              </a:gsLst>
              <a:path path="circle">
                <a:fillToRect l="50000" t="50000" r="50000" b="50000"/>
              </a:path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 baseline="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cxnSp>
          <p:nvCxnSpPr>
            <p:cNvPr id="123" name="직선 화살표 연결선 122"/>
            <p:cNvCxnSpPr>
              <a:stCxn id="121" idx="6"/>
            </p:cNvCxnSpPr>
            <p:nvPr/>
          </p:nvCxnSpPr>
          <p:spPr>
            <a:xfrm rot="16200000">
              <a:off x="1136904" y="4251056"/>
              <a:ext cx="3363" cy="368054"/>
            </a:xfrm>
            <a:prstGeom prst="straightConnector1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tailEnd type="arrow"/>
            </a:ln>
            <a:effectLst/>
          </p:spPr>
        </p:cxnSp>
      </p:grpSp>
      <p:sp>
        <p:nvSpPr>
          <p:cNvPr id="128" name="직사각형 127"/>
          <p:cNvSpPr/>
          <p:nvPr/>
        </p:nvSpPr>
        <p:spPr>
          <a:xfrm>
            <a:off x="5346262" y="1752332"/>
            <a:ext cx="2012376" cy="1764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Brand                      Model </a:t>
            </a:r>
            <a:endParaRPr lang="ko-KR" altLang="en-US" sz="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95" name="표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718160"/>
              </p:ext>
            </p:extLst>
          </p:nvPr>
        </p:nvGraphicFramePr>
        <p:xfrm>
          <a:off x="3867521" y="5087571"/>
          <a:ext cx="3498481" cy="7416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99783"/>
                <a:gridCol w="499783"/>
                <a:gridCol w="499783"/>
                <a:gridCol w="499783"/>
                <a:gridCol w="499783"/>
                <a:gridCol w="499783"/>
                <a:gridCol w="49978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Face to </a:t>
                      </a:r>
                      <a:r>
                        <a:rPr lang="en-US" altLang="ko-KR" sz="7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Path(</a:t>
                      </a:r>
                      <a:r>
                        <a:rPr lang="en-US" altLang="ko-KR" sz="7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deg</a:t>
                      </a:r>
                      <a:r>
                        <a:rPr lang="en-US" altLang="ko-KR" sz="7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7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Attack</a:t>
                      </a:r>
                      <a:r>
                        <a:rPr lang="en-US" altLang="ko-KR" sz="7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7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Angle(</a:t>
                      </a:r>
                      <a:r>
                        <a:rPr lang="en-US" altLang="ko-KR" sz="700" baseline="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deg</a:t>
                      </a:r>
                      <a:r>
                        <a:rPr lang="en-US" altLang="ko-KR" sz="7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7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Swing </a:t>
                      </a:r>
                      <a:r>
                        <a:rPr lang="en-US" altLang="ko-KR" sz="7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Plane(</a:t>
                      </a:r>
                      <a:r>
                        <a:rPr lang="en-US" altLang="ko-KR" sz="7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deg</a:t>
                      </a:r>
                      <a:r>
                        <a:rPr lang="en-US" altLang="ko-KR" sz="7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7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Landing </a:t>
                      </a:r>
                      <a:r>
                        <a:rPr lang="en-US" altLang="ko-KR" sz="7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Angle(</a:t>
                      </a:r>
                      <a:r>
                        <a:rPr lang="en-US" altLang="ko-KR" sz="7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deg</a:t>
                      </a:r>
                      <a:r>
                        <a:rPr lang="en-US" altLang="ko-KR" sz="7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7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Carry (m)</a:t>
                      </a:r>
                      <a:endParaRPr lang="ko-KR" altLang="en-US" sz="7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Total(m)</a:t>
                      </a:r>
                      <a:endParaRPr lang="ko-KR" altLang="en-US" sz="7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-4.3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-5.2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99.9 </a:t>
                      </a:r>
                      <a:endParaRPr lang="ko-KR" altLang="en-US" sz="9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15.9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90.4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112.6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7" name="표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5712514"/>
              </p:ext>
            </p:extLst>
          </p:nvPr>
        </p:nvGraphicFramePr>
        <p:xfrm>
          <a:off x="388784" y="5088346"/>
          <a:ext cx="3484628" cy="7416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978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9780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9780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9780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9780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49780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497804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Club</a:t>
                      </a:r>
                    </a:p>
                    <a:p>
                      <a:pPr algn="ctr" latinLnBrk="1"/>
                      <a:r>
                        <a:rPr lang="en-US" altLang="ko-KR" sz="7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Speed(</a:t>
                      </a:r>
                      <a:r>
                        <a:rPr lang="ko-KR" altLang="en-US" sz="70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㎧</a:t>
                      </a:r>
                      <a:r>
                        <a:rPr lang="en-US" altLang="ko-KR" sz="7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7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Ball</a:t>
                      </a:r>
                    </a:p>
                    <a:p>
                      <a:pPr algn="ctr" latinLnBrk="1"/>
                      <a:r>
                        <a:rPr lang="en-US" altLang="ko-KR" sz="7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Speed(</a:t>
                      </a:r>
                      <a:r>
                        <a:rPr lang="ko-KR" altLang="en-US" sz="70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㎧</a:t>
                      </a:r>
                      <a:r>
                        <a:rPr lang="en-US" altLang="ko-KR" sz="7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7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Launch </a:t>
                      </a:r>
                      <a:r>
                        <a:rPr lang="en-US" altLang="ko-KR" sz="7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Angle(</a:t>
                      </a:r>
                      <a:r>
                        <a:rPr lang="en-US" altLang="ko-KR" sz="7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deg</a:t>
                      </a:r>
                      <a:r>
                        <a:rPr lang="en-US" altLang="ko-KR" sz="7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7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Spin Rate(rpm)</a:t>
                      </a:r>
                      <a:endParaRPr lang="ko-KR" altLang="en-US" sz="7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Smash</a:t>
                      </a:r>
                    </a:p>
                    <a:p>
                      <a:pPr algn="ctr" latinLnBrk="1"/>
                      <a:r>
                        <a:rPr lang="en-US" altLang="ko-KR" sz="7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Facter</a:t>
                      </a:r>
                      <a:endParaRPr lang="ko-KR" altLang="en-US" sz="7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Club</a:t>
                      </a:r>
                    </a:p>
                    <a:p>
                      <a:pPr algn="ctr" latinLnBrk="1"/>
                      <a:r>
                        <a:rPr lang="en-US" altLang="ko-KR" sz="7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Path(</a:t>
                      </a:r>
                      <a:r>
                        <a:rPr lang="en-US" altLang="ko-KR" sz="7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deg</a:t>
                      </a:r>
                      <a:r>
                        <a:rPr lang="en-US" altLang="ko-KR" sz="7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7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Face</a:t>
                      </a:r>
                    </a:p>
                    <a:p>
                      <a:pPr algn="ctr" latinLnBrk="1"/>
                      <a:r>
                        <a:rPr lang="en-US" altLang="ko-KR" sz="7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Angle(</a:t>
                      </a:r>
                      <a:r>
                        <a:rPr lang="en-US" altLang="ko-KR" sz="7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deg</a:t>
                      </a:r>
                      <a:r>
                        <a:rPr lang="en-US" altLang="ko-KR" sz="7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7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60.9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83.9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15.6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4504</a:t>
                      </a:r>
                    </a:p>
                  </a:txBody>
                  <a:tcPr marL="0" marR="0" marT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1.33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63.0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0.0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0" name="TextBox 129"/>
          <p:cNvSpPr txBox="1"/>
          <p:nvPr/>
        </p:nvSpPr>
        <p:spPr>
          <a:xfrm>
            <a:off x="3244926" y="1432455"/>
            <a:ext cx="13444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SPECS</a:t>
            </a:r>
            <a:endParaRPr lang="ko-KR" altLang="en-US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311154" y="5798967"/>
            <a:ext cx="18533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u="sng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View Fitting Resource Guide</a:t>
            </a:r>
            <a:endParaRPr lang="ko-KR" altLang="en-US" sz="1000" u="sng" smtClean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968826" y="1501222"/>
            <a:ext cx="176851" cy="19077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1</a:t>
            </a:r>
            <a:endParaRPr lang="ko-KR" altLang="en-US" sz="1400" b="1"/>
          </a:p>
        </p:txBody>
      </p:sp>
      <p:sp>
        <p:nvSpPr>
          <p:cNvPr id="132" name="직사각형 131"/>
          <p:cNvSpPr/>
          <p:nvPr/>
        </p:nvSpPr>
        <p:spPr>
          <a:xfrm>
            <a:off x="3199884" y="1527857"/>
            <a:ext cx="176851" cy="19077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2</a:t>
            </a:r>
            <a:endParaRPr lang="ko-KR" altLang="en-US" sz="1400" b="1"/>
          </a:p>
        </p:txBody>
      </p:sp>
      <p:sp>
        <p:nvSpPr>
          <p:cNvPr id="133" name="직사각형 132"/>
          <p:cNvSpPr/>
          <p:nvPr/>
        </p:nvSpPr>
        <p:spPr>
          <a:xfrm>
            <a:off x="5625094" y="1518206"/>
            <a:ext cx="176851" cy="19077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3</a:t>
            </a:r>
            <a:endParaRPr lang="ko-KR" altLang="en-US" sz="1400" b="1"/>
          </a:p>
        </p:txBody>
      </p:sp>
      <p:sp>
        <p:nvSpPr>
          <p:cNvPr id="134" name="직사각형 133"/>
          <p:cNvSpPr/>
          <p:nvPr/>
        </p:nvSpPr>
        <p:spPr>
          <a:xfrm>
            <a:off x="2310458" y="5989790"/>
            <a:ext cx="176851" cy="19077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4</a:t>
            </a:r>
            <a:endParaRPr lang="ko-KR" altLang="en-US" sz="1400" b="1"/>
          </a:p>
        </p:txBody>
      </p:sp>
      <p:sp>
        <p:nvSpPr>
          <p:cNvPr id="135" name="직사각형 134"/>
          <p:cNvSpPr/>
          <p:nvPr/>
        </p:nvSpPr>
        <p:spPr>
          <a:xfrm>
            <a:off x="300358" y="4414593"/>
            <a:ext cx="176851" cy="19077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5</a:t>
            </a:r>
            <a:endParaRPr lang="ko-KR" altLang="en-US" sz="1400" b="1"/>
          </a:p>
        </p:txBody>
      </p:sp>
    </p:spTree>
    <p:extLst>
      <p:ext uri="{BB962C8B-B14F-4D97-AF65-F5344CB8AC3E}">
        <p14:creationId xmlns:p14="http://schemas.microsoft.com/office/powerpoint/2010/main" val="3596135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Step 4.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피팅 결과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90252" y="801960"/>
            <a:ext cx="7487555" cy="5496363"/>
          </a:xfrm>
          <a:prstGeom prst="rect">
            <a:avLst/>
          </a:prstGeom>
          <a:noFill/>
          <a:ln w="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90248" y="801961"/>
            <a:ext cx="7487555" cy="17342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/>
              <a:t>SKT                                                                                                                                                 </a:t>
            </a:r>
            <a:r>
              <a:rPr lang="ko-KR" altLang="en-US" sz="800"/>
              <a:t>오후 </a:t>
            </a:r>
            <a:r>
              <a:rPr lang="en-US" altLang="ko-KR" sz="800" dirty="0"/>
              <a:t>12:00                                                                                                                                                  </a:t>
            </a:r>
            <a:endParaRPr lang="ko-KR" altLang="en-US" sz="600"/>
          </a:p>
        </p:txBody>
      </p:sp>
      <p:sp>
        <p:nvSpPr>
          <p:cNvPr id="5" name="직사각형 4"/>
          <p:cNvSpPr/>
          <p:nvPr/>
        </p:nvSpPr>
        <p:spPr>
          <a:xfrm>
            <a:off x="190248" y="976292"/>
            <a:ext cx="7487555" cy="30071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/>
              <a:t>                                                                                                                                          </a:t>
            </a:r>
            <a:endParaRPr lang="ko-KR" altLang="en-US" sz="600"/>
          </a:p>
        </p:txBody>
      </p:sp>
      <p:cxnSp>
        <p:nvCxnSpPr>
          <p:cNvPr id="6" name="직선 연결선 5"/>
          <p:cNvCxnSpPr/>
          <p:nvPr/>
        </p:nvCxnSpPr>
        <p:spPr>
          <a:xfrm>
            <a:off x="191592" y="1285028"/>
            <a:ext cx="7488000" cy="1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4483" b="33908"/>
          <a:stretch/>
        </p:blipFill>
        <p:spPr>
          <a:xfrm>
            <a:off x="3546094" y="1000470"/>
            <a:ext cx="775861" cy="245243"/>
          </a:xfrm>
          <a:prstGeom prst="rect">
            <a:avLst/>
          </a:prstGeom>
        </p:spPr>
      </p:pic>
      <p:graphicFrame>
        <p:nvGraphicFramePr>
          <p:cNvPr id="69" name="표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418459"/>
              </p:ext>
            </p:extLst>
          </p:nvPr>
        </p:nvGraphicFramePr>
        <p:xfrm>
          <a:off x="7782661" y="975382"/>
          <a:ext cx="2006600" cy="5547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9832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24968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피팅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결과 페이지</a:t>
                      </a:r>
                      <a:endParaRPr lang="en-US" altLang="ko-KR" sz="1000" b="1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1000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49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baseline="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피팅</a:t>
                      </a:r>
                      <a:r>
                        <a:rPr lang="ko-KR" altLang="en-US" sz="800" b="1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결과 요약</a:t>
                      </a:r>
                      <a:endParaRPr lang="en-US" altLang="ko-KR" sz="800" b="1" baseline="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결과 </a:t>
                      </a:r>
                      <a:r>
                        <a:rPr lang="ko-KR" altLang="en-US" sz="800" b="0" baseline="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스펙지와</a:t>
                      </a:r>
                      <a:r>
                        <a:rPr lang="ko-KR" altLang="en-US" sz="800" b="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동일한 템플릿 구성 </a:t>
                      </a:r>
                      <a:r>
                        <a:rPr lang="en-US" altLang="ko-KR" sz="800" b="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</a:p>
                    <a:p>
                      <a:pPr marL="171450" lvl="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ko-KR" sz="800" kern="120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클럽 분류 별로 다른 페이지에 구성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800" kern="120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스펙지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) </a:t>
                      </a:r>
                      <a:r>
                        <a:rPr lang="ko-KR" altLang="en-US" sz="800" kern="120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이나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kern="120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앱에서는 피팅서비스 부분만 묶어서 노출</a:t>
                      </a:r>
                      <a:endParaRPr lang="ko-KR" altLang="ko-KR" sz="800" kern="1200" dirty="0" smtClean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171450" lvl="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ko-KR" sz="800" kern="120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하나의 클럽 분류는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1</a:t>
                      </a:r>
                      <a:r>
                        <a:rPr lang="ko-KR" altLang="ko-KR" sz="800" kern="120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개의 트랙맨 데이터만 입력됨</a:t>
                      </a:r>
                    </a:p>
                    <a:p>
                      <a:pPr marL="171450" lvl="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1page</a:t>
                      </a:r>
                      <a:r>
                        <a:rPr lang="ko-KR" altLang="ko-KR" sz="800" kern="120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에 최대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4</a:t>
                      </a:r>
                      <a:r>
                        <a:rPr lang="ko-KR" altLang="ko-KR" sz="800" kern="120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건의 클럽을 입력할 수 있음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249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피팅</a:t>
                      </a:r>
                      <a:r>
                        <a:rPr lang="ko-KR" altLang="en-US" sz="8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8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코맨트</a:t>
                      </a:r>
                      <a:endParaRPr lang="en-US" altLang="ko-KR" sz="800" b="1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en-US" altLang="ko-KR" sz="8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800" b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고객 </a:t>
                      </a:r>
                      <a:r>
                        <a:rPr lang="ko-KR" altLang="en-US" sz="8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전달용</a:t>
                      </a:r>
                      <a:r>
                        <a:rPr lang="en-US" altLang="ko-KR" sz="8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800" b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결과지 </a:t>
                      </a:r>
                      <a:r>
                        <a:rPr lang="en-US" altLang="ko-KR" sz="8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PDF</a:t>
                      </a:r>
                      <a:r>
                        <a:rPr lang="ko-KR" altLang="en-US" sz="800" b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에 노출</a:t>
                      </a:r>
                      <a:r>
                        <a:rPr lang="en-US" altLang="ko-KR" sz="8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</a:t>
                      </a:r>
                      <a:r>
                        <a:rPr lang="ko-KR" altLang="en-US" sz="800" b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코멘트 </a:t>
                      </a:r>
                      <a:r>
                        <a:rPr lang="en-US" altLang="ko-KR" sz="8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800" b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글자수 제한 없음</a:t>
                      </a:r>
                      <a:r>
                        <a:rPr lang="en-US" altLang="ko-KR" sz="8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en-US" altLang="ko-KR" sz="8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249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baseline="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피팅</a:t>
                      </a:r>
                      <a:r>
                        <a:rPr lang="ko-KR" altLang="en-US" sz="800" b="1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결과지 고객 </a:t>
                      </a:r>
                      <a:r>
                        <a:rPr lang="ko-KR" altLang="en-US" sz="800" b="1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발송</a:t>
                      </a:r>
                      <a:endParaRPr lang="en-US" altLang="ko-KR" sz="800" b="1" baseline="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ko-KR" altLang="en-US" sz="800" b="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체크박스 </a:t>
                      </a:r>
                      <a:r>
                        <a:rPr lang="ko-KR" altLang="en-US" sz="800" b="0" baseline="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선택시</a:t>
                      </a:r>
                      <a:r>
                        <a:rPr lang="ko-KR" altLang="en-US" sz="800" b="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b="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Step 1. </a:t>
                      </a:r>
                      <a:r>
                        <a:rPr lang="ko-KR" altLang="en-US" sz="800" b="0" baseline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에서 입력된 고객 이메일 </a:t>
                      </a:r>
                      <a:r>
                        <a:rPr lang="en-US" altLang="ko-KR" sz="800" b="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800" b="0" baseline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휴대폰 정보가 </a:t>
                      </a:r>
                      <a:r>
                        <a:rPr lang="ko-KR" altLang="en-US" sz="800" b="0" baseline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기본노출되며</a:t>
                      </a:r>
                      <a:r>
                        <a:rPr lang="en-US" altLang="ko-KR" sz="800" b="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b="0" baseline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별도 입력하여 변경 </a:t>
                      </a:r>
                      <a:r>
                        <a:rPr lang="ko-KR" altLang="en-US" sz="800" b="0" baseline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가능</a:t>
                      </a:r>
                      <a:endParaRPr lang="en-US" altLang="ko-KR" sz="800" b="0" baseline="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endParaRPr lang="en-US" altLang="ko-KR" sz="800" b="0" baseline="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="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메일 발송은 </a:t>
                      </a:r>
                      <a:r>
                        <a:rPr lang="en-US" altLang="ko-KR" sz="800" b="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PDF </a:t>
                      </a:r>
                      <a:r>
                        <a:rPr lang="ko-KR" altLang="en-US" sz="800" b="0" baseline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첨부파일로 발송</a:t>
                      </a:r>
                      <a:endParaRPr lang="en-US" altLang="ko-KR" sz="800" b="0" baseline="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="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핸드폰 발송</a:t>
                      </a:r>
                      <a:r>
                        <a:rPr lang="en-US" altLang="ko-KR" sz="800" b="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MY </a:t>
                      </a:r>
                      <a:r>
                        <a:rPr lang="ko-KR" altLang="en-US" sz="800" b="0" baseline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피팅 링크</a:t>
                      </a:r>
                      <a:endParaRPr lang="en-US" altLang="ko-KR" sz="800" b="0" baseline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49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baseline="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피팅</a:t>
                      </a:r>
                      <a:r>
                        <a:rPr lang="ko-KR" altLang="en-US" sz="800" b="1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결과지 매장 </a:t>
                      </a:r>
                      <a:r>
                        <a:rPr lang="ko-KR" altLang="en-US" sz="800" b="1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발송</a:t>
                      </a:r>
                      <a:endParaRPr lang="en-US" altLang="ko-KR" sz="800" b="1" baseline="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ko-KR" altLang="en-US" sz="800" b="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체크박스 </a:t>
                      </a:r>
                      <a:r>
                        <a:rPr lang="ko-KR" altLang="en-US" sz="800" b="0" baseline="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선택시</a:t>
                      </a:r>
                      <a:r>
                        <a:rPr lang="ko-KR" altLang="en-US" sz="800" b="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매장 선택을 통해 </a:t>
                      </a:r>
                      <a:r>
                        <a:rPr lang="ko-KR" altLang="en-US" sz="800" b="0" baseline="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이메일</a:t>
                      </a:r>
                      <a:r>
                        <a:rPr lang="ko-KR" altLang="en-US" sz="800" b="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정보 자동 설정 혹은 직접 입력 가능 </a:t>
                      </a:r>
                      <a:endParaRPr lang="en-US" altLang="ko-KR" sz="800" b="0" baseline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※ </a:t>
                      </a:r>
                      <a:r>
                        <a:rPr lang="ko-KR" altLang="en-US" sz="800" b="0" baseline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설정 매장은 별도 형의 후 </a:t>
                      </a:r>
                      <a:endParaRPr lang="en-US" altLang="ko-KR" sz="800" b="0" baseline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800" b="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DB </a:t>
                      </a:r>
                      <a:r>
                        <a:rPr lang="ko-KR" altLang="en-US" sz="800" b="0" baseline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직접 입력 </a:t>
                      </a:r>
                      <a:endParaRPr lang="en-US" altLang="ko-KR" sz="800" b="0" baseline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800" b="0" baseline="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피팅</a:t>
                      </a:r>
                      <a:r>
                        <a:rPr lang="ko-KR" altLang="en-US" sz="800" b="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데이터 센터에 결과지 발송 매장 관리 메뉴 별도 생성</a:t>
                      </a:r>
                      <a:endParaRPr lang="en-US" altLang="ko-KR" sz="800" b="0" baseline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49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문서번호 </a:t>
                      </a:r>
                      <a:r>
                        <a:rPr lang="ko-KR" altLang="en-US" sz="8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endParaRPr lang="en-US" altLang="ko-KR" sz="800" b="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en-US" altLang="ko-KR" sz="8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ab</a:t>
                      </a:r>
                      <a:r>
                        <a:rPr lang="en-US" altLang="ko-KR" sz="800" b="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12345678 </a:t>
                      </a:r>
                      <a:r>
                        <a:rPr lang="ko-KR" altLang="en-US" sz="800" b="0" baseline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형태로 구성</a:t>
                      </a:r>
                      <a:endParaRPr lang="en-US" altLang="ko-KR" sz="800" b="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8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  </a:t>
                      </a:r>
                      <a:r>
                        <a:rPr lang="ko-KR" altLang="en-US" sz="800" b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알파벳 </a:t>
                      </a:r>
                      <a:endParaRPr lang="en-US" altLang="ko-KR" sz="800" b="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8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800" b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피팅데이 </a:t>
                      </a:r>
                      <a:r>
                        <a:rPr lang="en-US" altLang="ko-KR" sz="8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YD</a:t>
                      </a:r>
                      <a:r>
                        <a:rPr lang="en-US" altLang="ko-KR" sz="800" b="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/ </a:t>
                      </a:r>
                      <a:r>
                        <a:rPr lang="ko-KR" altLang="en-US" sz="800" b="0" baseline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피팅센터 </a:t>
                      </a:r>
                      <a:r>
                        <a:rPr lang="en-US" altLang="ko-KR" sz="800" b="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YC /</a:t>
                      </a:r>
                      <a:r>
                        <a:rPr lang="ko-KR" altLang="en-US" sz="800" b="0" baseline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미지정 </a:t>
                      </a:r>
                      <a:r>
                        <a:rPr lang="en-US" altLang="ko-KR" sz="800" b="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NL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800" b="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2. </a:t>
                      </a:r>
                      <a:r>
                        <a:rPr lang="ko-KR" altLang="en-US" sz="800" b="0" baseline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숫자 앞 두자리 연도 표기 </a:t>
                      </a:r>
                      <a:endParaRPr lang="en-US" altLang="ko-KR" sz="800" b="0" baseline="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800" b="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3. </a:t>
                      </a:r>
                      <a:r>
                        <a:rPr lang="ko-KR" altLang="en-US" sz="800" b="0" baseline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이후 두자리  </a:t>
                      </a:r>
                      <a:r>
                        <a:rPr lang="en-US" altLang="ko-KR" sz="800" b="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800" b="0" baseline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피터 번호 표기</a:t>
                      </a:r>
                      <a:r>
                        <a:rPr lang="en-US" altLang="ko-KR" sz="800" b="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800" b="0" baseline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자유 지정</a:t>
                      </a:r>
                      <a:r>
                        <a:rPr lang="en-US" altLang="ko-KR" sz="800" b="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800" b="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4. </a:t>
                      </a:r>
                      <a:r>
                        <a:rPr lang="ko-KR" altLang="en-US" sz="800" b="0" baseline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마지막네자리</a:t>
                      </a:r>
                      <a:endParaRPr lang="en-US" altLang="ko-KR" sz="800" b="0" baseline="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="0" baseline="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피팅</a:t>
                      </a:r>
                      <a:r>
                        <a:rPr lang="ko-KR" altLang="en-US" sz="800" b="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번호 표기 </a:t>
                      </a:r>
                      <a:r>
                        <a:rPr lang="en-US" altLang="ko-KR" sz="800" b="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800" b="0" baseline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자유지정</a:t>
                      </a:r>
                      <a:r>
                        <a:rPr lang="en-US" altLang="ko-KR" sz="800" b="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49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Next</a:t>
                      </a:r>
                    </a:p>
                    <a:p>
                      <a:pPr latinLnBrk="1"/>
                      <a:r>
                        <a:rPr lang="ko-KR" altLang="en-US" sz="800" b="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결과지 발송 처리 시작</a:t>
                      </a:r>
                      <a:endParaRPr lang="en-US" altLang="ko-KR" sz="800" b="0" baseline="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73" name="그룹 72"/>
          <p:cNvGrpSpPr/>
          <p:nvPr/>
        </p:nvGrpSpPr>
        <p:grpSpPr>
          <a:xfrm>
            <a:off x="198088" y="964258"/>
            <a:ext cx="445375" cy="249220"/>
            <a:chOff x="234300" y="991417"/>
            <a:chExt cx="445375" cy="249220"/>
          </a:xfrm>
        </p:grpSpPr>
        <p:sp>
          <p:nvSpPr>
            <p:cNvPr id="74" name="모서리가 둥근 직사각형 73"/>
            <p:cNvSpPr/>
            <p:nvPr/>
          </p:nvSpPr>
          <p:spPr>
            <a:xfrm>
              <a:off x="234300" y="991417"/>
              <a:ext cx="445375" cy="24922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bg1"/>
                  </a:solidFill>
                </a:rPr>
                <a:t>이전</a:t>
              </a:r>
            </a:p>
          </p:txBody>
        </p:sp>
        <p:sp>
          <p:nvSpPr>
            <p:cNvPr id="75" name="오각형 74"/>
            <p:cNvSpPr/>
            <p:nvPr/>
          </p:nvSpPr>
          <p:spPr>
            <a:xfrm rot="10800000">
              <a:off x="269440" y="1018821"/>
              <a:ext cx="343165" cy="213125"/>
            </a:xfrm>
            <a:prstGeom prst="homePlate">
              <a:avLst>
                <a:gd name="adj" fmla="val 34530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>
              <a:noAutofit/>
            </a:bodyPr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7045809" y="1041634"/>
            <a:ext cx="60946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온라인모드</a:t>
            </a:r>
          </a:p>
        </p:txBody>
      </p:sp>
      <p:pic>
        <p:nvPicPr>
          <p:cNvPr id="89" name="그림 88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859203" y="958824"/>
            <a:ext cx="276225" cy="295275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1528294" y="5007544"/>
            <a:ext cx="6944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고객 </a:t>
            </a:r>
            <a:r>
              <a:rPr lang="ko-KR" altLang="en-US" sz="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이메일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290041" y="5007544"/>
            <a:ext cx="1112267" cy="230832"/>
          </a:xfrm>
          <a:prstGeom prst="rect">
            <a:avLst/>
          </a:prstGeom>
          <a:solidFill>
            <a:schemeClr val="bg1"/>
          </a:solidFill>
          <a:ln w="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titleist</a:t>
            </a:r>
            <a:endParaRPr lang="ko-KR" altLang="en-US" sz="7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402308" y="5007544"/>
            <a:ext cx="2744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@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527991" y="5582692"/>
            <a:ext cx="6944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매장 </a:t>
            </a:r>
            <a:r>
              <a:rPr lang="ko-KR" altLang="en-US" sz="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이메일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966736" y="5567304"/>
            <a:ext cx="880426" cy="230832"/>
          </a:xfrm>
          <a:prstGeom prst="rect">
            <a:avLst/>
          </a:prstGeom>
          <a:solidFill>
            <a:schemeClr val="bg1"/>
          </a:solidFill>
          <a:ln w="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도산점</a:t>
            </a:r>
            <a:endParaRPr lang="ko-KR" altLang="en-US" sz="8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296110" y="5867756"/>
            <a:ext cx="1112267" cy="230832"/>
          </a:xfrm>
          <a:prstGeom prst="rect">
            <a:avLst/>
          </a:prstGeom>
          <a:solidFill>
            <a:schemeClr val="bg1"/>
          </a:solidFill>
          <a:ln w="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Titleist_dosan</a:t>
            </a:r>
            <a:endParaRPr lang="ko-KR" altLang="en-US" sz="8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52" name="그룹 112"/>
          <p:cNvGrpSpPr>
            <a:grpSpLocks/>
          </p:cNvGrpSpPr>
          <p:nvPr/>
        </p:nvGrpSpPr>
        <p:grpSpPr bwMode="auto">
          <a:xfrm>
            <a:off x="2211956" y="5030137"/>
            <a:ext cx="156169" cy="156165"/>
            <a:chOff x="2424071" y="2181577"/>
            <a:chExt cx="142642" cy="142642"/>
          </a:xfrm>
        </p:grpSpPr>
        <p:sp>
          <p:nvSpPr>
            <p:cNvPr id="53" name="타원 272"/>
            <p:cNvSpPr>
              <a:spLocks noChangeArrowheads="1"/>
            </p:cNvSpPr>
            <p:nvPr/>
          </p:nvSpPr>
          <p:spPr bwMode="auto">
            <a:xfrm rot="5400000">
              <a:off x="2459627" y="2217297"/>
              <a:ext cx="71438" cy="71438"/>
            </a:xfrm>
            <a:prstGeom prst="ellipse">
              <a:avLst/>
            </a:prstGeom>
            <a:solidFill>
              <a:srgbClr val="FF0000"/>
            </a:solidFill>
            <a:ln w="12700" algn="ctr">
              <a:solidFill>
                <a:srgbClr val="FF0000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>
                <a:spcBef>
                  <a:spcPct val="50000"/>
                </a:spcBef>
              </a:pPr>
              <a:endParaRPr kumimoji="0"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4" name="타원 271"/>
            <p:cNvSpPr>
              <a:spLocks noChangeArrowheads="1"/>
            </p:cNvSpPr>
            <p:nvPr/>
          </p:nvSpPr>
          <p:spPr bwMode="auto">
            <a:xfrm rot="5400000">
              <a:off x="2424071" y="2181577"/>
              <a:ext cx="142642" cy="142642"/>
            </a:xfrm>
            <a:prstGeom prst="ellipse">
              <a:avLst/>
            </a:prstGeom>
            <a:solidFill>
              <a:srgbClr val="FF0000">
                <a:alpha val="27058"/>
              </a:srgbClr>
            </a:solidFill>
            <a:ln w="12700" algn="ctr">
              <a:solidFill>
                <a:srgbClr val="FF0000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>
                <a:spcBef>
                  <a:spcPct val="50000"/>
                </a:spcBef>
              </a:pPr>
              <a:endParaRPr kumimoji="0"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61" name="그룹 112"/>
          <p:cNvGrpSpPr>
            <a:grpSpLocks/>
          </p:cNvGrpSpPr>
          <p:nvPr/>
        </p:nvGrpSpPr>
        <p:grpSpPr bwMode="auto">
          <a:xfrm>
            <a:off x="2216970" y="5904700"/>
            <a:ext cx="156169" cy="156165"/>
            <a:chOff x="2424071" y="2181577"/>
            <a:chExt cx="142642" cy="142642"/>
          </a:xfrm>
        </p:grpSpPr>
        <p:sp>
          <p:nvSpPr>
            <p:cNvPr id="62" name="타원 272"/>
            <p:cNvSpPr>
              <a:spLocks noChangeArrowheads="1"/>
            </p:cNvSpPr>
            <p:nvPr/>
          </p:nvSpPr>
          <p:spPr bwMode="auto">
            <a:xfrm rot="5400000">
              <a:off x="2459627" y="2217297"/>
              <a:ext cx="71438" cy="71438"/>
            </a:xfrm>
            <a:prstGeom prst="ellipse">
              <a:avLst/>
            </a:prstGeom>
            <a:solidFill>
              <a:srgbClr val="FF0000"/>
            </a:solidFill>
            <a:ln w="12700" algn="ctr">
              <a:solidFill>
                <a:srgbClr val="FF0000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>
                <a:spcBef>
                  <a:spcPct val="50000"/>
                </a:spcBef>
              </a:pPr>
              <a:endParaRPr kumimoji="0"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3" name="타원 271"/>
            <p:cNvSpPr>
              <a:spLocks noChangeArrowheads="1"/>
            </p:cNvSpPr>
            <p:nvPr/>
          </p:nvSpPr>
          <p:spPr bwMode="auto">
            <a:xfrm rot="5400000">
              <a:off x="2424071" y="2181577"/>
              <a:ext cx="142642" cy="142642"/>
            </a:xfrm>
            <a:prstGeom prst="ellipse">
              <a:avLst/>
            </a:prstGeom>
            <a:solidFill>
              <a:srgbClr val="FF0000">
                <a:alpha val="27058"/>
              </a:srgbClr>
            </a:solidFill>
            <a:ln w="12700" algn="ctr">
              <a:solidFill>
                <a:srgbClr val="FF0000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>
                <a:spcBef>
                  <a:spcPct val="50000"/>
                </a:spcBef>
              </a:pPr>
              <a:endParaRPr kumimoji="0"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64" name="직사각형 63"/>
          <p:cNvSpPr/>
          <p:nvPr/>
        </p:nvSpPr>
        <p:spPr>
          <a:xfrm>
            <a:off x="3582885" y="5567304"/>
            <a:ext cx="262492" cy="230832"/>
          </a:xfrm>
          <a:prstGeom prst="rect">
            <a:avLst/>
          </a:prstGeom>
          <a:solidFill>
            <a:schemeClr val="bg1"/>
          </a:solidFill>
          <a:ln w="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▼</a:t>
            </a:r>
            <a:endParaRPr lang="ko-KR" altLang="en-US" sz="16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399324" y="5867756"/>
            <a:ext cx="2744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@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3684980" y="5867756"/>
            <a:ext cx="1112267" cy="230832"/>
          </a:xfrm>
          <a:prstGeom prst="rect">
            <a:avLst/>
          </a:prstGeom>
          <a:solidFill>
            <a:schemeClr val="bg1"/>
          </a:solidFill>
          <a:ln w="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naver.com</a:t>
            </a:r>
            <a:endParaRPr lang="ko-KR" altLang="en-US" sz="8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68" name="그룹 112"/>
          <p:cNvGrpSpPr>
            <a:grpSpLocks/>
          </p:cNvGrpSpPr>
          <p:nvPr/>
        </p:nvGrpSpPr>
        <p:grpSpPr bwMode="auto">
          <a:xfrm>
            <a:off x="3605840" y="5904700"/>
            <a:ext cx="156169" cy="156165"/>
            <a:chOff x="2424071" y="2181577"/>
            <a:chExt cx="142642" cy="142642"/>
          </a:xfrm>
        </p:grpSpPr>
        <p:sp>
          <p:nvSpPr>
            <p:cNvPr id="70" name="타원 272"/>
            <p:cNvSpPr>
              <a:spLocks noChangeArrowheads="1"/>
            </p:cNvSpPr>
            <p:nvPr/>
          </p:nvSpPr>
          <p:spPr bwMode="auto">
            <a:xfrm rot="5400000">
              <a:off x="2459627" y="2217297"/>
              <a:ext cx="71438" cy="71438"/>
            </a:xfrm>
            <a:prstGeom prst="ellipse">
              <a:avLst/>
            </a:prstGeom>
            <a:solidFill>
              <a:srgbClr val="FF0000"/>
            </a:solidFill>
            <a:ln w="12700" algn="ctr">
              <a:solidFill>
                <a:srgbClr val="FF0000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>
                <a:spcBef>
                  <a:spcPct val="50000"/>
                </a:spcBef>
              </a:pPr>
              <a:endParaRPr kumimoji="0"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1" name="타원 271"/>
            <p:cNvSpPr>
              <a:spLocks noChangeArrowheads="1"/>
            </p:cNvSpPr>
            <p:nvPr/>
          </p:nvSpPr>
          <p:spPr bwMode="auto">
            <a:xfrm rot="5400000">
              <a:off x="2424071" y="2181577"/>
              <a:ext cx="142642" cy="142642"/>
            </a:xfrm>
            <a:prstGeom prst="ellipse">
              <a:avLst/>
            </a:prstGeom>
            <a:solidFill>
              <a:srgbClr val="FF0000">
                <a:alpha val="27058"/>
              </a:srgbClr>
            </a:solidFill>
            <a:ln w="12700" algn="ctr">
              <a:solidFill>
                <a:srgbClr val="FF0000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>
                <a:spcBef>
                  <a:spcPct val="50000"/>
                </a:spcBef>
              </a:pPr>
              <a:endParaRPr kumimoji="0"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72" name="직사각형 71"/>
          <p:cNvSpPr/>
          <p:nvPr/>
        </p:nvSpPr>
        <p:spPr>
          <a:xfrm>
            <a:off x="3656397" y="5018448"/>
            <a:ext cx="1112267" cy="230832"/>
          </a:xfrm>
          <a:prstGeom prst="rect">
            <a:avLst/>
          </a:prstGeom>
          <a:solidFill>
            <a:schemeClr val="bg1"/>
          </a:solidFill>
          <a:ln w="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acushnetgolf.com</a:t>
            </a:r>
            <a:endParaRPr lang="ko-KR" altLang="en-US" sz="8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76" name="Check Box"/>
          <p:cNvGrpSpPr/>
          <p:nvPr>
            <p:custDataLst>
              <p:tags r:id="rId1"/>
            </p:custDataLst>
          </p:nvPr>
        </p:nvGrpSpPr>
        <p:grpSpPr>
          <a:xfrm>
            <a:off x="2661214" y="4732714"/>
            <a:ext cx="1138304" cy="144922"/>
            <a:chOff x="2294670" y="1198089"/>
            <a:chExt cx="1138304" cy="144922"/>
          </a:xfrm>
        </p:grpSpPr>
        <p:grpSp>
          <p:nvGrpSpPr>
            <p:cNvPr id="77" name="Check Mark"/>
            <p:cNvGrpSpPr/>
            <p:nvPr/>
          </p:nvGrpSpPr>
          <p:grpSpPr>
            <a:xfrm>
              <a:off x="2294670" y="1227651"/>
              <a:ext cx="85799" cy="85799"/>
              <a:chOff x="2294670" y="1227651"/>
              <a:chExt cx="85799" cy="85799"/>
            </a:xfrm>
          </p:grpSpPr>
          <p:sp>
            <p:nvSpPr>
              <p:cNvPr id="79" name="Check Mark Rectangle"/>
              <p:cNvSpPr/>
              <p:nvPr>
                <p:custDataLst>
                  <p:tags r:id="rId15"/>
                </p:custDataLst>
              </p:nvPr>
            </p:nvSpPr>
            <p:spPr>
              <a:xfrm>
                <a:off x="2294670" y="1227651"/>
                <a:ext cx="85799" cy="8579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3333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 u="sng">
                  <a:solidFill>
                    <a:srgbClr val="262626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Calibri" pitchFamily="34" charset="0"/>
                </a:endParaRPr>
              </a:p>
            </p:txBody>
          </p:sp>
          <p:cxnSp>
            <p:nvCxnSpPr>
              <p:cNvPr id="80" name="Check Mark Line 2" hidden="1"/>
              <p:cNvCxnSpPr/>
              <p:nvPr>
                <p:custDataLst>
                  <p:tags r:id="rId16"/>
                </p:custDataLst>
              </p:nvPr>
            </p:nvCxnSpPr>
            <p:spPr>
              <a:xfrm>
                <a:off x="2311434" y="1243921"/>
                <a:ext cx="53259" cy="53259"/>
              </a:xfrm>
              <a:prstGeom prst="line">
                <a:avLst/>
              </a:prstGeom>
              <a:ln w="12700">
                <a:solidFill>
                  <a:srgbClr val="33333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heck Mark Line 1" hidden="1"/>
              <p:cNvCxnSpPr/>
              <p:nvPr>
                <p:custDataLst>
                  <p:tags r:id="rId17"/>
                </p:custDataLst>
              </p:nvPr>
            </p:nvCxnSpPr>
            <p:spPr>
              <a:xfrm flipH="1">
                <a:off x="2310445" y="1243920"/>
                <a:ext cx="53259" cy="53259"/>
              </a:xfrm>
              <a:prstGeom prst="line">
                <a:avLst/>
              </a:prstGeom>
              <a:ln w="12700">
                <a:solidFill>
                  <a:srgbClr val="33333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8" name="Check Box Label"/>
            <p:cNvSpPr>
              <a:spLocks/>
            </p:cNvSpPr>
            <p:nvPr>
              <p:custDataLst>
                <p:tags r:id="rId14"/>
              </p:custDataLst>
            </p:nvPr>
          </p:nvSpPr>
          <p:spPr bwMode="auto">
            <a:xfrm>
              <a:off x="2384156" y="1198089"/>
              <a:ext cx="1048818" cy="144922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6800" tIns="10800" rIns="10800" bIns="1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err="1">
                  <a:solidFill>
                    <a:srgbClr val="262626"/>
                  </a:solidFill>
                  <a:effectLst/>
                  <a:latin typeface="나눔고딕" panose="020D0604000000000000" pitchFamily="50" charset="-127"/>
                  <a:ea typeface="나눔고딕" panose="020D0604000000000000" pitchFamily="50" charset="-127"/>
                  <a:cs typeface="Calibri" pitchFamily="34" charset="0"/>
                </a:rPr>
                <a:t>피팅</a:t>
              </a:r>
              <a:r>
                <a:rPr lang="ko-KR" altLang="en-US" sz="800" dirty="0">
                  <a:solidFill>
                    <a:srgbClr val="262626"/>
                  </a:solidFill>
                  <a:effectLst/>
                  <a:latin typeface="나눔고딕" panose="020D0604000000000000" pitchFamily="50" charset="-127"/>
                  <a:ea typeface="나눔고딕" panose="020D0604000000000000" pitchFamily="50" charset="-127"/>
                  <a:cs typeface="Calibri" pitchFamily="34" charset="0"/>
                </a:rPr>
                <a:t> 결과지 고객 발송</a:t>
              </a:r>
              <a:endParaRPr lang="en-US" sz="800" dirty="0">
                <a:solidFill>
                  <a:srgbClr val="26262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endParaRPr>
            </a:p>
          </p:txBody>
        </p:sp>
      </p:grpSp>
      <p:grpSp>
        <p:nvGrpSpPr>
          <p:cNvPr id="85" name="Check Box"/>
          <p:cNvGrpSpPr/>
          <p:nvPr>
            <p:custDataLst>
              <p:tags r:id="rId2"/>
            </p:custDataLst>
          </p:nvPr>
        </p:nvGrpSpPr>
        <p:grpSpPr>
          <a:xfrm>
            <a:off x="4087994" y="4732714"/>
            <a:ext cx="1138304" cy="144922"/>
            <a:chOff x="2294670" y="1198089"/>
            <a:chExt cx="1138304" cy="144922"/>
          </a:xfrm>
        </p:grpSpPr>
        <p:grpSp>
          <p:nvGrpSpPr>
            <p:cNvPr id="86" name="Check Mark"/>
            <p:cNvGrpSpPr/>
            <p:nvPr/>
          </p:nvGrpSpPr>
          <p:grpSpPr>
            <a:xfrm>
              <a:off x="2294670" y="1227651"/>
              <a:ext cx="85799" cy="85799"/>
              <a:chOff x="2294670" y="1227651"/>
              <a:chExt cx="85799" cy="85799"/>
            </a:xfrm>
          </p:grpSpPr>
          <p:sp>
            <p:nvSpPr>
              <p:cNvPr id="90" name="Check Mark Rectangle"/>
              <p:cNvSpPr/>
              <p:nvPr>
                <p:custDataLst>
                  <p:tags r:id="rId11"/>
                </p:custDataLst>
              </p:nvPr>
            </p:nvSpPr>
            <p:spPr>
              <a:xfrm>
                <a:off x="2294670" y="1227651"/>
                <a:ext cx="85799" cy="8579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3333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 u="sng">
                  <a:solidFill>
                    <a:srgbClr val="262626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Calibri" pitchFamily="34" charset="0"/>
                </a:endParaRPr>
              </a:p>
            </p:txBody>
          </p:sp>
          <p:cxnSp>
            <p:nvCxnSpPr>
              <p:cNvPr id="105" name="Check Mark Line 2" hidden="1"/>
              <p:cNvCxnSpPr/>
              <p:nvPr>
                <p:custDataLst>
                  <p:tags r:id="rId12"/>
                </p:custDataLst>
              </p:nvPr>
            </p:nvCxnSpPr>
            <p:spPr>
              <a:xfrm>
                <a:off x="2311434" y="1243921"/>
                <a:ext cx="53259" cy="53259"/>
              </a:xfrm>
              <a:prstGeom prst="line">
                <a:avLst/>
              </a:prstGeom>
              <a:ln w="12700">
                <a:solidFill>
                  <a:srgbClr val="33333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Check Mark Line 1" hidden="1"/>
              <p:cNvCxnSpPr/>
              <p:nvPr>
                <p:custDataLst>
                  <p:tags r:id="rId13"/>
                </p:custDataLst>
              </p:nvPr>
            </p:nvCxnSpPr>
            <p:spPr>
              <a:xfrm flipH="1">
                <a:off x="2310445" y="1243920"/>
                <a:ext cx="53259" cy="53259"/>
              </a:xfrm>
              <a:prstGeom prst="line">
                <a:avLst/>
              </a:prstGeom>
              <a:ln w="12700">
                <a:solidFill>
                  <a:srgbClr val="33333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7" name="Check Box Label"/>
            <p:cNvSpPr>
              <a:spLocks/>
            </p:cNvSpPr>
            <p:nvPr>
              <p:custDataLst>
                <p:tags r:id="rId10"/>
              </p:custDataLst>
            </p:nvPr>
          </p:nvSpPr>
          <p:spPr bwMode="auto">
            <a:xfrm>
              <a:off x="2384156" y="1198089"/>
              <a:ext cx="1048818" cy="144922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6800" tIns="10800" rIns="10800" bIns="1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err="1">
                  <a:solidFill>
                    <a:srgbClr val="262626"/>
                  </a:solidFill>
                  <a:effectLst/>
                  <a:latin typeface="나눔고딕" panose="020D0604000000000000" pitchFamily="50" charset="-127"/>
                  <a:ea typeface="나눔고딕" panose="020D0604000000000000" pitchFamily="50" charset="-127"/>
                  <a:cs typeface="Calibri" pitchFamily="34" charset="0"/>
                </a:rPr>
                <a:t>피팅</a:t>
              </a:r>
              <a:r>
                <a:rPr lang="ko-KR" altLang="en-US" sz="800" dirty="0">
                  <a:solidFill>
                    <a:srgbClr val="262626"/>
                  </a:solidFill>
                  <a:effectLst/>
                  <a:latin typeface="나눔고딕" panose="020D0604000000000000" pitchFamily="50" charset="-127"/>
                  <a:ea typeface="나눔고딕" panose="020D0604000000000000" pitchFamily="50" charset="-127"/>
                  <a:cs typeface="Calibri" pitchFamily="34" charset="0"/>
                </a:rPr>
                <a:t> 결과지 매장 발송</a:t>
              </a:r>
              <a:endParaRPr lang="en-US" sz="800" dirty="0">
                <a:solidFill>
                  <a:srgbClr val="26262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endParaRPr>
            </a:p>
          </p:txBody>
        </p:sp>
      </p:grpSp>
      <p:grpSp>
        <p:nvGrpSpPr>
          <p:cNvPr id="107" name="그룹 112"/>
          <p:cNvGrpSpPr>
            <a:grpSpLocks/>
          </p:cNvGrpSpPr>
          <p:nvPr/>
        </p:nvGrpSpPr>
        <p:grpSpPr bwMode="auto">
          <a:xfrm>
            <a:off x="2527685" y="4729165"/>
            <a:ext cx="156169" cy="156165"/>
            <a:chOff x="2424071" y="2181577"/>
            <a:chExt cx="142642" cy="142642"/>
          </a:xfrm>
        </p:grpSpPr>
        <p:sp>
          <p:nvSpPr>
            <p:cNvPr id="108" name="타원 272"/>
            <p:cNvSpPr>
              <a:spLocks noChangeArrowheads="1"/>
            </p:cNvSpPr>
            <p:nvPr/>
          </p:nvSpPr>
          <p:spPr bwMode="auto">
            <a:xfrm rot="5400000">
              <a:off x="2459627" y="2217297"/>
              <a:ext cx="71438" cy="71438"/>
            </a:xfrm>
            <a:prstGeom prst="ellipse">
              <a:avLst/>
            </a:prstGeom>
            <a:solidFill>
              <a:srgbClr val="FF0000"/>
            </a:solidFill>
            <a:ln w="12700" algn="ctr">
              <a:solidFill>
                <a:srgbClr val="FF0000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>
                <a:spcBef>
                  <a:spcPct val="50000"/>
                </a:spcBef>
              </a:pPr>
              <a:endParaRPr kumimoji="0"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9" name="타원 271"/>
            <p:cNvSpPr>
              <a:spLocks noChangeArrowheads="1"/>
            </p:cNvSpPr>
            <p:nvPr/>
          </p:nvSpPr>
          <p:spPr bwMode="auto">
            <a:xfrm rot="5400000">
              <a:off x="2424071" y="2181577"/>
              <a:ext cx="142642" cy="142642"/>
            </a:xfrm>
            <a:prstGeom prst="ellipse">
              <a:avLst/>
            </a:prstGeom>
            <a:solidFill>
              <a:srgbClr val="FF0000">
                <a:alpha val="27058"/>
              </a:srgbClr>
            </a:solidFill>
            <a:ln w="12700" algn="ctr">
              <a:solidFill>
                <a:srgbClr val="FF0000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>
                <a:spcBef>
                  <a:spcPct val="50000"/>
                </a:spcBef>
              </a:pPr>
              <a:endParaRPr kumimoji="0"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10" name="그룹 112"/>
          <p:cNvGrpSpPr>
            <a:grpSpLocks/>
          </p:cNvGrpSpPr>
          <p:nvPr/>
        </p:nvGrpSpPr>
        <p:grpSpPr bwMode="auto">
          <a:xfrm>
            <a:off x="3924553" y="4729165"/>
            <a:ext cx="156169" cy="156165"/>
            <a:chOff x="2424071" y="2181577"/>
            <a:chExt cx="142642" cy="142642"/>
          </a:xfrm>
        </p:grpSpPr>
        <p:sp>
          <p:nvSpPr>
            <p:cNvPr id="111" name="타원 272"/>
            <p:cNvSpPr>
              <a:spLocks noChangeArrowheads="1"/>
            </p:cNvSpPr>
            <p:nvPr/>
          </p:nvSpPr>
          <p:spPr bwMode="auto">
            <a:xfrm rot="5400000">
              <a:off x="2459627" y="2217297"/>
              <a:ext cx="71438" cy="71438"/>
            </a:xfrm>
            <a:prstGeom prst="ellipse">
              <a:avLst/>
            </a:prstGeom>
            <a:solidFill>
              <a:srgbClr val="FF0000"/>
            </a:solidFill>
            <a:ln w="12700" algn="ctr">
              <a:solidFill>
                <a:srgbClr val="FF0000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>
                <a:spcBef>
                  <a:spcPct val="50000"/>
                </a:spcBef>
              </a:pPr>
              <a:endParaRPr kumimoji="0"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12" name="타원 271"/>
            <p:cNvSpPr>
              <a:spLocks noChangeArrowheads="1"/>
            </p:cNvSpPr>
            <p:nvPr/>
          </p:nvSpPr>
          <p:spPr bwMode="auto">
            <a:xfrm rot="5400000">
              <a:off x="2424071" y="2181577"/>
              <a:ext cx="142642" cy="142642"/>
            </a:xfrm>
            <a:prstGeom prst="ellipse">
              <a:avLst/>
            </a:prstGeom>
            <a:solidFill>
              <a:srgbClr val="FF0000">
                <a:alpha val="27058"/>
              </a:srgbClr>
            </a:solidFill>
            <a:ln w="12700" algn="ctr">
              <a:solidFill>
                <a:srgbClr val="FF0000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>
                <a:spcBef>
                  <a:spcPct val="50000"/>
                </a:spcBef>
              </a:pPr>
              <a:endParaRPr kumimoji="0"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113" name="TextBox 112"/>
          <p:cNvSpPr txBox="1"/>
          <p:nvPr/>
        </p:nvSpPr>
        <p:spPr>
          <a:xfrm>
            <a:off x="1530966" y="5298540"/>
            <a:ext cx="6944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고객 휴대폰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2292039" y="5293785"/>
            <a:ext cx="418831" cy="230832"/>
          </a:xfrm>
          <a:prstGeom prst="rect">
            <a:avLst/>
          </a:prstGeom>
          <a:solidFill>
            <a:schemeClr val="bg1"/>
          </a:solidFill>
          <a:ln w="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010</a:t>
            </a:r>
            <a:endParaRPr lang="ko-KR" altLang="en-US" sz="8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2774029" y="5293785"/>
            <a:ext cx="1076625" cy="230832"/>
          </a:xfrm>
          <a:prstGeom prst="rect">
            <a:avLst/>
          </a:prstGeom>
          <a:solidFill>
            <a:schemeClr val="bg1"/>
          </a:solidFill>
          <a:ln w="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0000-0000</a:t>
            </a:r>
            <a:endParaRPr lang="ko-KR" altLang="en-US" sz="8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16" name="그룹 112"/>
          <p:cNvGrpSpPr>
            <a:grpSpLocks/>
          </p:cNvGrpSpPr>
          <p:nvPr/>
        </p:nvGrpSpPr>
        <p:grpSpPr bwMode="auto">
          <a:xfrm>
            <a:off x="2214628" y="5321133"/>
            <a:ext cx="156169" cy="156165"/>
            <a:chOff x="2424071" y="2181577"/>
            <a:chExt cx="142642" cy="142642"/>
          </a:xfrm>
        </p:grpSpPr>
        <p:sp>
          <p:nvSpPr>
            <p:cNvPr id="117" name="타원 272"/>
            <p:cNvSpPr>
              <a:spLocks noChangeArrowheads="1"/>
            </p:cNvSpPr>
            <p:nvPr/>
          </p:nvSpPr>
          <p:spPr bwMode="auto">
            <a:xfrm rot="5400000">
              <a:off x="2459627" y="2217297"/>
              <a:ext cx="71438" cy="71438"/>
            </a:xfrm>
            <a:prstGeom prst="ellipse">
              <a:avLst/>
            </a:prstGeom>
            <a:solidFill>
              <a:srgbClr val="FF0000"/>
            </a:solidFill>
            <a:ln w="12700" algn="ctr">
              <a:solidFill>
                <a:srgbClr val="FF0000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>
                <a:spcBef>
                  <a:spcPct val="50000"/>
                </a:spcBef>
              </a:pPr>
              <a:endParaRPr kumimoji="0"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18" name="타원 271"/>
            <p:cNvSpPr>
              <a:spLocks noChangeArrowheads="1"/>
            </p:cNvSpPr>
            <p:nvPr/>
          </p:nvSpPr>
          <p:spPr bwMode="auto">
            <a:xfrm rot="5400000">
              <a:off x="2424071" y="2181577"/>
              <a:ext cx="142642" cy="142642"/>
            </a:xfrm>
            <a:prstGeom prst="ellipse">
              <a:avLst/>
            </a:prstGeom>
            <a:solidFill>
              <a:srgbClr val="FF0000">
                <a:alpha val="27058"/>
              </a:srgbClr>
            </a:solidFill>
            <a:ln w="12700" algn="ctr">
              <a:solidFill>
                <a:srgbClr val="FF0000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>
                <a:spcBef>
                  <a:spcPct val="50000"/>
                </a:spcBef>
              </a:pPr>
              <a:endParaRPr kumimoji="0"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1351005" y="4214897"/>
            <a:ext cx="5167750" cy="45664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고객 전달용 코멘트를 입력해 주세요</a:t>
            </a:r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0" name="Vertical Scrollbar"/>
          <p:cNvGrpSpPr/>
          <p:nvPr>
            <p:custDataLst>
              <p:tags r:id="rId3"/>
            </p:custDataLst>
          </p:nvPr>
        </p:nvGrpSpPr>
        <p:grpSpPr>
          <a:xfrm>
            <a:off x="6391756" y="4211777"/>
            <a:ext cx="127001" cy="450559"/>
            <a:chOff x="507997" y="1397000"/>
            <a:chExt cx="144016" cy="2128591"/>
          </a:xfrm>
        </p:grpSpPr>
        <p:grpSp>
          <p:nvGrpSpPr>
            <p:cNvPr id="21" name="Arrow Button Up"/>
            <p:cNvGrpSpPr>
              <a:grpSpLocks/>
            </p:cNvGrpSpPr>
            <p:nvPr/>
          </p:nvGrpSpPr>
          <p:grpSpPr bwMode="auto">
            <a:xfrm>
              <a:off x="507997" y="1397000"/>
              <a:ext cx="144014" cy="395676"/>
              <a:chOff x="507997" y="1397000"/>
              <a:chExt cx="144014" cy="395676"/>
            </a:xfrm>
          </p:grpSpPr>
          <p:sp>
            <p:nvSpPr>
              <p:cNvPr id="27" name="Button Border"/>
              <p:cNvSpPr>
                <a:spLocks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507997" y="1397000"/>
                <a:ext cx="144014" cy="395676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8" name="Arrow Up"/>
              <p:cNvSpPr>
                <a:spLocks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554942" y="1520657"/>
                <a:ext cx="50126" cy="148362"/>
              </a:xfrm>
              <a:prstGeom prst="flowChartExtract">
                <a:avLst/>
              </a:prstGeom>
              <a:solidFill>
                <a:srgbClr val="262626"/>
              </a:solidFill>
              <a:ln w="6350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6350" cap="flat" cmpd="sng" algn="ctr">
                    <a:solidFill>
                      <a:srgbClr val="FFFFFF"/>
                    </a:solidFill>
                    <a:prstDash val="soli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  <p:sp>
          <p:nvSpPr>
            <p:cNvPr id="22" name="Track"/>
            <p:cNvSpPr>
              <a:spLocks/>
            </p:cNvSpPr>
            <p:nvPr>
              <p:custDataLst>
                <p:tags r:id="rId4"/>
              </p:custDataLst>
            </p:nvPr>
          </p:nvSpPr>
          <p:spPr bwMode="auto">
            <a:xfrm>
              <a:off x="507997" y="1788575"/>
              <a:ext cx="144016" cy="134134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3" name="Scroll Thumb"/>
            <p:cNvSpPr>
              <a:spLocks/>
            </p:cNvSpPr>
            <p:nvPr>
              <p:custDataLst>
                <p:tags r:id="rId5"/>
              </p:custDataLst>
            </p:nvPr>
          </p:nvSpPr>
          <p:spPr bwMode="auto">
            <a:xfrm>
              <a:off x="526148" y="1838726"/>
              <a:ext cx="107722" cy="1167528"/>
            </a:xfrm>
            <a:prstGeom prst="roundRect">
              <a:avLst>
                <a:gd name="adj" fmla="val 26679"/>
              </a:avLst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24" name="Arrow Button Down"/>
            <p:cNvGrpSpPr>
              <a:grpSpLocks/>
            </p:cNvGrpSpPr>
            <p:nvPr/>
          </p:nvGrpSpPr>
          <p:grpSpPr bwMode="auto">
            <a:xfrm>
              <a:off x="507997" y="3129915"/>
              <a:ext cx="144014" cy="395676"/>
              <a:chOff x="507997" y="3129915"/>
              <a:chExt cx="144014" cy="395676"/>
            </a:xfrm>
          </p:grpSpPr>
          <p:sp>
            <p:nvSpPr>
              <p:cNvPr id="25" name="Button Border"/>
              <p:cNvSpPr>
                <a:spLocks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507997" y="3129915"/>
                <a:ext cx="144014" cy="395676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6" name="Arrow Down"/>
              <p:cNvSpPr>
                <a:spLocks/>
              </p:cNvSpPr>
              <p:nvPr>
                <p:custDataLst>
                  <p:tags r:id="rId7"/>
                </p:custDataLst>
              </p:nvPr>
            </p:nvSpPr>
            <p:spPr bwMode="auto">
              <a:xfrm rot="10800000">
                <a:off x="554943" y="3253569"/>
                <a:ext cx="50126" cy="148362"/>
              </a:xfrm>
              <a:prstGeom prst="flowChartExtract">
                <a:avLst/>
              </a:prstGeom>
              <a:solidFill>
                <a:srgbClr val="262626"/>
              </a:solidFill>
              <a:ln w="6350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6350" cap="flat" cmpd="sng" algn="ctr">
                    <a:solidFill>
                      <a:srgbClr val="FFFFFF"/>
                    </a:solidFill>
                    <a:prstDash val="soli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  <p:grpSp>
        <p:nvGrpSpPr>
          <p:cNvPr id="82" name="그룹 112"/>
          <p:cNvGrpSpPr>
            <a:grpSpLocks/>
          </p:cNvGrpSpPr>
          <p:nvPr/>
        </p:nvGrpSpPr>
        <p:grpSpPr bwMode="auto">
          <a:xfrm>
            <a:off x="1386019" y="4387196"/>
            <a:ext cx="141972" cy="156165"/>
            <a:chOff x="2424071" y="2181577"/>
            <a:chExt cx="142642" cy="142642"/>
          </a:xfrm>
        </p:grpSpPr>
        <p:sp>
          <p:nvSpPr>
            <p:cNvPr id="83" name="타원 272"/>
            <p:cNvSpPr>
              <a:spLocks noChangeArrowheads="1"/>
            </p:cNvSpPr>
            <p:nvPr/>
          </p:nvSpPr>
          <p:spPr bwMode="auto">
            <a:xfrm rot="5400000">
              <a:off x="2459627" y="2217297"/>
              <a:ext cx="71438" cy="71438"/>
            </a:xfrm>
            <a:prstGeom prst="ellipse">
              <a:avLst/>
            </a:prstGeom>
            <a:solidFill>
              <a:srgbClr val="FF0000"/>
            </a:solidFill>
            <a:ln w="12700" algn="ctr">
              <a:solidFill>
                <a:srgbClr val="FF0000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>
                <a:spcBef>
                  <a:spcPct val="50000"/>
                </a:spcBef>
              </a:pPr>
              <a:endParaRPr kumimoji="0" lang="ko-KR" altLang="en-US" sz="1000">
                <a:ea typeface="맑은 고딕" pitchFamily="50" charset="-127"/>
              </a:endParaRPr>
            </a:p>
          </p:txBody>
        </p:sp>
        <p:sp>
          <p:nvSpPr>
            <p:cNvPr id="84" name="타원 271"/>
            <p:cNvSpPr>
              <a:spLocks noChangeArrowheads="1"/>
            </p:cNvSpPr>
            <p:nvPr/>
          </p:nvSpPr>
          <p:spPr bwMode="auto">
            <a:xfrm rot="5400000">
              <a:off x="2424071" y="2181577"/>
              <a:ext cx="142642" cy="142642"/>
            </a:xfrm>
            <a:prstGeom prst="ellipse">
              <a:avLst/>
            </a:prstGeom>
            <a:solidFill>
              <a:srgbClr val="FF0000">
                <a:alpha val="27058"/>
              </a:srgbClr>
            </a:solidFill>
            <a:ln w="12700" algn="ctr">
              <a:solidFill>
                <a:srgbClr val="FF0000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>
                <a:spcBef>
                  <a:spcPct val="50000"/>
                </a:spcBef>
              </a:pPr>
              <a:endParaRPr kumimoji="0" lang="ko-KR" altLang="en-US" sz="1000">
                <a:ea typeface="맑은 고딕" pitchFamily="50" charset="-127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258686" y="3984142"/>
            <a:ext cx="12330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FITTING COMMENT</a:t>
            </a:r>
            <a:endParaRPr lang="ko-KR" altLang="en-US" sz="9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1" name="모서리가 둥근 직사각형 90"/>
          <p:cNvSpPr/>
          <p:nvPr/>
        </p:nvSpPr>
        <p:spPr>
          <a:xfrm>
            <a:off x="3360696" y="6263896"/>
            <a:ext cx="954699" cy="249220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Next</a:t>
            </a:r>
            <a:endParaRPr lang="ko-KR" altLang="en-US" sz="800" dirty="0"/>
          </a:p>
        </p:txBody>
      </p:sp>
      <p:grpSp>
        <p:nvGrpSpPr>
          <p:cNvPr id="92" name="그룹 112"/>
          <p:cNvGrpSpPr>
            <a:grpSpLocks/>
          </p:cNvGrpSpPr>
          <p:nvPr/>
        </p:nvGrpSpPr>
        <p:grpSpPr bwMode="auto">
          <a:xfrm>
            <a:off x="3116685" y="6310423"/>
            <a:ext cx="156169" cy="156165"/>
            <a:chOff x="2424071" y="2181577"/>
            <a:chExt cx="142642" cy="142642"/>
          </a:xfrm>
        </p:grpSpPr>
        <p:sp>
          <p:nvSpPr>
            <p:cNvPr id="93" name="타원 272"/>
            <p:cNvSpPr>
              <a:spLocks noChangeArrowheads="1"/>
            </p:cNvSpPr>
            <p:nvPr/>
          </p:nvSpPr>
          <p:spPr bwMode="auto">
            <a:xfrm rot="5400000">
              <a:off x="2459627" y="2217297"/>
              <a:ext cx="71438" cy="71438"/>
            </a:xfrm>
            <a:prstGeom prst="ellipse">
              <a:avLst/>
            </a:prstGeom>
            <a:solidFill>
              <a:srgbClr val="FF0000"/>
            </a:solidFill>
            <a:ln w="12700" algn="ctr">
              <a:solidFill>
                <a:srgbClr val="FF0000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>
                <a:spcBef>
                  <a:spcPct val="50000"/>
                </a:spcBef>
              </a:pPr>
              <a:endParaRPr kumimoji="0" lang="ko-KR" altLang="en-US" sz="1000">
                <a:ea typeface="맑은 고딕" pitchFamily="50" charset="-127"/>
              </a:endParaRPr>
            </a:p>
          </p:txBody>
        </p:sp>
        <p:sp>
          <p:nvSpPr>
            <p:cNvPr id="94" name="타원 271"/>
            <p:cNvSpPr>
              <a:spLocks noChangeArrowheads="1"/>
            </p:cNvSpPr>
            <p:nvPr/>
          </p:nvSpPr>
          <p:spPr bwMode="auto">
            <a:xfrm rot="5400000">
              <a:off x="2424071" y="2181577"/>
              <a:ext cx="142642" cy="142642"/>
            </a:xfrm>
            <a:prstGeom prst="ellipse">
              <a:avLst/>
            </a:prstGeom>
            <a:solidFill>
              <a:srgbClr val="FF0000">
                <a:alpha val="27058"/>
              </a:srgbClr>
            </a:solidFill>
            <a:ln w="12700" algn="ctr">
              <a:solidFill>
                <a:srgbClr val="FF0000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>
                <a:spcBef>
                  <a:spcPct val="50000"/>
                </a:spcBef>
              </a:pPr>
              <a:endParaRPr kumimoji="0" lang="ko-KR" altLang="en-US" sz="1000">
                <a:ea typeface="맑은 고딕" pitchFamily="50" charset="-127"/>
              </a:endParaRPr>
            </a:p>
          </p:txBody>
        </p:sp>
      </p:grpSp>
      <p:sp>
        <p:nvSpPr>
          <p:cNvPr id="96" name="직사각형 95"/>
          <p:cNvSpPr/>
          <p:nvPr/>
        </p:nvSpPr>
        <p:spPr>
          <a:xfrm>
            <a:off x="2290041" y="5567304"/>
            <a:ext cx="612489" cy="230832"/>
          </a:xfrm>
          <a:prstGeom prst="rect">
            <a:avLst/>
          </a:prstGeom>
          <a:solidFill>
            <a:schemeClr val="bg1"/>
          </a:solidFill>
          <a:ln w="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</a:t>
            </a:r>
            <a:r>
              <a:rPr lang="en-US" altLang="ko-KR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80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군</a:t>
            </a:r>
            <a:endParaRPr lang="ko-KR" altLang="en-US" sz="8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2638253" y="5567304"/>
            <a:ext cx="262492" cy="230832"/>
          </a:xfrm>
          <a:prstGeom prst="rect">
            <a:avLst/>
          </a:prstGeom>
          <a:solidFill>
            <a:schemeClr val="bg1"/>
          </a:solidFill>
          <a:ln w="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▼</a:t>
            </a:r>
            <a:endParaRPr lang="ko-KR" altLang="en-US" sz="16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3913028" y="5567304"/>
            <a:ext cx="1076625" cy="230832"/>
          </a:xfrm>
          <a:prstGeom prst="rect">
            <a:avLst/>
          </a:prstGeom>
          <a:solidFill>
            <a:schemeClr val="bg1"/>
          </a:solidFill>
          <a:ln w="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담당자명</a:t>
            </a:r>
            <a:endParaRPr lang="ko-KR" altLang="en-US" sz="8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98" name="그룹 112"/>
          <p:cNvGrpSpPr>
            <a:grpSpLocks/>
          </p:cNvGrpSpPr>
          <p:nvPr/>
        </p:nvGrpSpPr>
        <p:grpSpPr bwMode="auto">
          <a:xfrm>
            <a:off x="3885396" y="5604637"/>
            <a:ext cx="156169" cy="156165"/>
            <a:chOff x="2424071" y="2181577"/>
            <a:chExt cx="142642" cy="142642"/>
          </a:xfrm>
        </p:grpSpPr>
        <p:sp>
          <p:nvSpPr>
            <p:cNvPr id="99" name="타원 272"/>
            <p:cNvSpPr>
              <a:spLocks noChangeArrowheads="1"/>
            </p:cNvSpPr>
            <p:nvPr/>
          </p:nvSpPr>
          <p:spPr bwMode="auto">
            <a:xfrm rot="5400000">
              <a:off x="2459627" y="2217297"/>
              <a:ext cx="71438" cy="71438"/>
            </a:xfrm>
            <a:prstGeom prst="ellipse">
              <a:avLst/>
            </a:prstGeom>
            <a:solidFill>
              <a:srgbClr val="FF0000"/>
            </a:solidFill>
            <a:ln w="12700" algn="ctr">
              <a:solidFill>
                <a:srgbClr val="FF0000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>
                <a:spcBef>
                  <a:spcPct val="50000"/>
                </a:spcBef>
              </a:pPr>
              <a:endParaRPr kumimoji="0"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0" name="타원 271"/>
            <p:cNvSpPr>
              <a:spLocks noChangeArrowheads="1"/>
            </p:cNvSpPr>
            <p:nvPr/>
          </p:nvSpPr>
          <p:spPr bwMode="auto">
            <a:xfrm rot="5400000">
              <a:off x="2424071" y="2181577"/>
              <a:ext cx="142642" cy="142642"/>
            </a:xfrm>
            <a:prstGeom prst="ellipse">
              <a:avLst/>
            </a:prstGeom>
            <a:solidFill>
              <a:srgbClr val="FF0000">
                <a:alpha val="27058"/>
              </a:srgbClr>
            </a:solidFill>
            <a:ln w="12700" algn="ctr">
              <a:solidFill>
                <a:srgbClr val="FF0000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>
                <a:spcBef>
                  <a:spcPct val="50000"/>
                </a:spcBef>
              </a:pPr>
              <a:endParaRPr kumimoji="0"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125" name="직사각형 124"/>
          <p:cNvSpPr/>
          <p:nvPr/>
        </p:nvSpPr>
        <p:spPr>
          <a:xfrm>
            <a:off x="1151969" y="1395882"/>
            <a:ext cx="176851" cy="19077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1</a:t>
            </a:r>
            <a:endParaRPr lang="ko-KR" altLang="en-US" sz="1400" b="1"/>
          </a:p>
        </p:txBody>
      </p:sp>
      <p:sp>
        <p:nvSpPr>
          <p:cNvPr id="126" name="직사각형 125"/>
          <p:cNvSpPr/>
          <p:nvPr/>
        </p:nvSpPr>
        <p:spPr>
          <a:xfrm>
            <a:off x="1117794" y="3984141"/>
            <a:ext cx="176851" cy="19077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2</a:t>
            </a:r>
            <a:endParaRPr lang="ko-KR" altLang="en-US" sz="1400" b="1"/>
          </a:p>
        </p:txBody>
      </p:sp>
      <p:sp>
        <p:nvSpPr>
          <p:cNvPr id="127" name="직사각형 126"/>
          <p:cNvSpPr/>
          <p:nvPr/>
        </p:nvSpPr>
        <p:spPr>
          <a:xfrm>
            <a:off x="2311806" y="4699454"/>
            <a:ext cx="176851" cy="19077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3</a:t>
            </a:r>
            <a:endParaRPr lang="ko-KR" altLang="en-US" sz="1400" b="1"/>
          </a:p>
        </p:txBody>
      </p:sp>
      <p:sp>
        <p:nvSpPr>
          <p:cNvPr id="128" name="직사각형 127"/>
          <p:cNvSpPr/>
          <p:nvPr/>
        </p:nvSpPr>
        <p:spPr>
          <a:xfrm>
            <a:off x="5179023" y="4697761"/>
            <a:ext cx="176851" cy="19077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4</a:t>
            </a:r>
            <a:endParaRPr lang="ko-KR" altLang="en-US" sz="1400" b="1"/>
          </a:p>
        </p:txBody>
      </p:sp>
      <p:grpSp>
        <p:nvGrpSpPr>
          <p:cNvPr id="10" name="그룹 9"/>
          <p:cNvGrpSpPr/>
          <p:nvPr/>
        </p:nvGrpSpPr>
        <p:grpSpPr>
          <a:xfrm>
            <a:off x="1330605" y="1317489"/>
            <a:ext cx="5069858" cy="2717555"/>
            <a:chOff x="1330605" y="1317489"/>
            <a:chExt cx="5069858" cy="2717555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22"/>
            <a:srcRect b="32331"/>
            <a:stretch/>
          </p:blipFill>
          <p:spPr>
            <a:xfrm>
              <a:off x="1330605" y="1317489"/>
              <a:ext cx="5069858" cy="2717555"/>
            </a:xfrm>
            <a:prstGeom prst="rect">
              <a:avLst/>
            </a:prstGeom>
          </p:spPr>
        </p:pic>
        <p:sp>
          <p:nvSpPr>
            <p:cNvPr id="9" name="직사각형 8"/>
            <p:cNvSpPr/>
            <p:nvPr/>
          </p:nvSpPr>
          <p:spPr>
            <a:xfrm>
              <a:off x="3119085" y="2661217"/>
              <a:ext cx="723275" cy="13377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ko-KR" altLang="en-US" sz="800" b="1" dirty="0"/>
                <a:t>Composition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5114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Step 4.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피팅 결과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90252" y="801960"/>
            <a:ext cx="7487555" cy="5496363"/>
          </a:xfrm>
          <a:prstGeom prst="rect">
            <a:avLst/>
          </a:prstGeom>
          <a:noFill/>
          <a:ln w="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90248" y="801961"/>
            <a:ext cx="7487555" cy="17342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/>
              <a:t>SKT                                                                                                                                                 </a:t>
            </a:r>
            <a:r>
              <a:rPr lang="ko-KR" altLang="en-US" sz="800"/>
              <a:t>오후 </a:t>
            </a:r>
            <a:r>
              <a:rPr lang="en-US" altLang="ko-KR" sz="800" dirty="0"/>
              <a:t>12:00                                                                                                                                                  </a:t>
            </a:r>
            <a:endParaRPr lang="ko-KR" altLang="en-US" sz="600"/>
          </a:p>
        </p:txBody>
      </p:sp>
      <p:sp>
        <p:nvSpPr>
          <p:cNvPr id="5" name="직사각형 4"/>
          <p:cNvSpPr/>
          <p:nvPr/>
        </p:nvSpPr>
        <p:spPr>
          <a:xfrm>
            <a:off x="190248" y="976292"/>
            <a:ext cx="7487555" cy="30071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/>
              <a:t>                                                                                                                                          </a:t>
            </a:r>
            <a:endParaRPr lang="ko-KR" altLang="en-US" sz="600"/>
          </a:p>
        </p:txBody>
      </p:sp>
      <p:cxnSp>
        <p:nvCxnSpPr>
          <p:cNvPr id="6" name="직선 연결선 5"/>
          <p:cNvCxnSpPr/>
          <p:nvPr/>
        </p:nvCxnSpPr>
        <p:spPr>
          <a:xfrm>
            <a:off x="191592" y="1285028"/>
            <a:ext cx="7488000" cy="1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4483" b="33908"/>
          <a:stretch/>
        </p:blipFill>
        <p:spPr>
          <a:xfrm>
            <a:off x="3546094" y="1000470"/>
            <a:ext cx="775861" cy="245243"/>
          </a:xfrm>
          <a:prstGeom prst="rect">
            <a:avLst/>
          </a:prstGeom>
        </p:spPr>
      </p:pic>
      <p:graphicFrame>
        <p:nvGraphicFramePr>
          <p:cNvPr id="69" name="표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8662295"/>
              </p:ext>
            </p:extLst>
          </p:nvPr>
        </p:nvGraphicFramePr>
        <p:xfrm>
          <a:off x="7782661" y="975382"/>
          <a:ext cx="2006600" cy="2621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9832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24968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결과 저장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및 발송 완료 팝업</a:t>
                      </a:r>
                      <a:endParaRPr lang="en-US" altLang="ko-KR" sz="1000" b="1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1000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49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baseline="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피팅결과</a:t>
                      </a:r>
                      <a:r>
                        <a:rPr lang="ko-KR" altLang="en-US" sz="800" b="1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저장 및 발송이 완료 될 경우 </a:t>
                      </a:r>
                      <a:r>
                        <a:rPr lang="ko-KR" altLang="en-US" sz="800" b="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노출 되는 팝업 </a:t>
                      </a:r>
                      <a:endParaRPr lang="en-US" altLang="ko-KR" sz="800" b="0" baseline="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="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1.5</a:t>
                      </a:r>
                      <a:r>
                        <a:rPr lang="ko-KR" altLang="en-US" sz="800" b="0" baseline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초 </a:t>
                      </a:r>
                      <a:r>
                        <a:rPr lang="en-US" altLang="ko-KR" sz="800" b="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800" b="0" baseline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추후협의</a:t>
                      </a:r>
                      <a:r>
                        <a:rPr lang="en-US" altLang="ko-KR" sz="800" b="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</a:t>
                      </a:r>
                      <a:r>
                        <a:rPr lang="ko-KR" altLang="en-US" sz="800" b="0" baseline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노출 후 자동으로 사라지며 다음페이지로 이동</a:t>
                      </a:r>
                      <a:endParaRPr lang="en-US" altLang="ko-KR" sz="800" b="0" baseline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249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피팅결과</a:t>
                      </a:r>
                      <a:r>
                        <a:rPr lang="ko-KR" altLang="en-US" sz="8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저장 및 발송이 불가 한 경우</a:t>
                      </a:r>
                      <a:endParaRPr lang="en-US" altLang="ko-KR" sz="800" b="1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endParaRPr lang="en-US" altLang="ko-KR" sz="800" b="0" baseline="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피팅결과</a:t>
                      </a:r>
                      <a:r>
                        <a:rPr lang="ko-KR" altLang="en-US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저장 및 발송이 실패 하였습니다</a:t>
                      </a:r>
                      <a:r>
                        <a:rPr lang="en-US" altLang="ko-KR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endParaRPr lang="ko-KR" altLang="en-US" sz="80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endParaRPr lang="en-US" altLang="ko-KR" sz="800" b="0" baseline="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="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클라이언트 저장 및 업데이트 리스트에 추가</a:t>
                      </a:r>
                      <a:endParaRPr lang="en-US" altLang="ko-KR" sz="800" b="0" baseline="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800" b="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endParaRPr lang="en-US" altLang="ko-KR" sz="800" b="0" baseline="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="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b="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e-mail </a:t>
                      </a:r>
                      <a:r>
                        <a:rPr lang="ko-KR" altLang="en-US" sz="800" b="0" baseline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발송 예약 처리 후 다음페이지로 이동 </a:t>
                      </a:r>
                      <a:endParaRPr lang="en-US" altLang="ko-KR" sz="800" b="0" baseline="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800" b="0" baseline="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800" b="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* </a:t>
                      </a:r>
                      <a:r>
                        <a:rPr lang="ko-KR" altLang="en-US" sz="800" b="0" baseline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임시 회원 가입시</a:t>
                      </a:r>
                      <a:r>
                        <a:rPr lang="en-US" altLang="ko-KR" sz="800" b="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MKT </a:t>
                      </a:r>
                      <a:r>
                        <a:rPr lang="ko-KR" altLang="en-US" sz="800" b="0" baseline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정보에 동의 하지 않은 경우 결과지 저장만 진행</a:t>
                      </a:r>
                      <a:r>
                        <a:rPr lang="en-US" altLang="ko-KR" sz="800" b="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800" b="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결과지 발송은 하지 않음</a:t>
                      </a:r>
                      <a:endParaRPr lang="en-US" altLang="ko-KR" sz="800" b="0" baseline="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73" name="그룹 72"/>
          <p:cNvGrpSpPr/>
          <p:nvPr/>
        </p:nvGrpSpPr>
        <p:grpSpPr>
          <a:xfrm>
            <a:off x="198088" y="964258"/>
            <a:ext cx="445375" cy="249220"/>
            <a:chOff x="234300" y="991417"/>
            <a:chExt cx="445375" cy="249220"/>
          </a:xfrm>
        </p:grpSpPr>
        <p:sp>
          <p:nvSpPr>
            <p:cNvPr id="74" name="모서리가 둥근 직사각형 73"/>
            <p:cNvSpPr/>
            <p:nvPr/>
          </p:nvSpPr>
          <p:spPr>
            <a:xfrm>
              <a:off x="234300" y="991417"/>
              <a:ext cx="445375" cy="24922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bg1"/>
                  </a:solidFill>
                </a:rPr>
                <a:t>이전</a:t>
              </a:r>
            </a:p>
          </p:txBody>
        </p:sp>
        <p:sp>
          <p:nvSpPr>
            <p:cNvPr id="75" name="오각형 74"/>
            <p:cNvSpPr/>
            <p:nvPr/>
          </p:nvSpPr>
          <p:spPr>
            <a:xfrm rot="10800000">
              <a:off x="269440" y="1018821"/>
              <a:ext cx="343165" cy="213125"/>
            </a:xfrm>
            <a:prstGeom prst="homePlate">
              <a:avLst>
                <a:gd name="adj" fmla="val 34530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>
              <a:noAutofit/>
            </a:bodyPr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7045809" y="1041634"/>
            <a:ext cx="60946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온라인모드</a:t>
            </a:r>
          </a:p>
        </p:txBody>
      </p:sp>
      <p:pic>
        <p:nvPicPr>
          <p:cNvPr id="89" name="그림 88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859203" y="958824"/>
            <a:ext cx="276225" cy="295275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1528294" y="5007544"/>
            <a:ext cx="6944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고객 </a:t>
            </a:r>
            <a:r>
              <a:rPr lang="ko-KR" altLang="en-US" sz="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이메일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290041" y="5007544"/>
            <a:ext cx="1112267" cy="230832"/>
          </a:xfrm>
          <a:prstGeom prst="rect">
            <a:avLst/>
          </a:prstGeom>
          <a:solidFill>
            <a:schemeClr val="bg1"/>
          </a:solidFill>
          <a:ln w="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titleist</a:t>
            </a:r>
            <a:endParaRPr lang="ko-KR" altLang="en-US" sz="7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402308" y="5007544"/>
            <a:ext cx="2744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@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527991" y="5582692"/>
            <a:ext cx="6944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매장 </a:t>
            </a:r>
            <a:r>
              <a:rPr lang="ko-KR" altLang="en-US" sz="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이메일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966736" y="5567304"/>
            <a:ext cx="880426" cy="230832"/>
          </a:xfrm>
          <a:prstGeom prst="rect">
            <a:avLst/>
          </a:prstGeom>
          <a:solidFill>
            <a:schemeClr val="bg1"/>
          </a:solidFill>
          <a:ln w="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도산점</a:t>
            </a:r>
            <a:endParaRPr lang="ko-KR" altLang="en-US" sz="8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296110" y="5867756"/>
            <a:ext cx="1112267" cy="230832"/>
          </a:xfrm>
          <a:prstGeom prst="rect">
            <a:avLst/>
          </a:prstGeom>
          <a:solidFill>
            <a:schemeClr val="bg1"/>
          </a:solidFill>
          <a:ln w="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Titleist_dosan</a:t>
            </a:r>
            <a:endParaRPr lang="ko-KR" altLang="en-US" sz="8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52" name="그룹 112"/>
          <p:cNvGrpSpPr>
            <a:grpSpLocks/>
          </p:cNvGrpSpPr>
          <p:nvPr/>
        </p:nvGrpSpPr>
        <p:grpSpPr bwMode="auto">
          <a:xfrm>
            <a:off x="2211956" y="5030137"/>
            <a:ext cx="156169" cy="156165"/>
            <a:chOff x="2424071" y="2181577"/>
            <a:chExt cx="142642" cy="142642"/>
          </a:xfrm>
        </p:grpSpPr>
        <p:sp>
          <p:nvSpPr>
            <p:cNvPr id="53" name="타원 272"/>
            <p:cNvSpPr>
              <a:spLocks noChangeArrowheads="1"/>
            </p:cNvSpPr>
            <p:nvPr/>
          </p:nvSpPr>
          <p:spPr bwMode="auto">
            <a:xfrm rot="5400000">
              <a:off x="2459627" y="2217297"/>
              <a:ext cx="71438" cy="71438"/>
            </a:xfrm>
            <a:prstGeom prst="ellipse">
              <a:avLst/>
            </a:prstGeom>
            <a:solidFill>
              <a:srgbClr val="FF0000"/>
            </a:solidFill>
            <a:ln w="12700" algn="ctr">
              <a:solidFill>
                <a:srgbClr val="FF0000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>
                <a:spcBef>
                  <a:spcPct val="50000"/>
                </a:spcBef>
              </a:pPr>
              <a:endParaRPr kumimoji="0"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4" name="타원 271"/>
            <p:cNvSpPr>
              <a:spLocks noChangeArrowheads="1"/>
            </p:cNvSpPr>
            <p:nvPr/>
          </p:nvSpPr>
          <p:spPr bwMode="auto">
            <a:xfrm rot="5400000">
              <a:off x="2424071" y="2181577"/>
              <a:ext cx="142642" cy="142642"/>
            </a:xfrm>
            <a:prstGeom prst="ellipse">
              <a:avLst/>
            </a:prstGeom>
            <a:solidFill>
              <a:srgbClr val="FF0000">
                <a:alpha val="27058"/>
              </a:srgbClr>
            </a:solidFill>
            <a:ln w="12700" algn="ctr">
              <a:solidFill>
                <a:srgbClr val="FF0000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>
                <a:spcBef>
                  <a:spcPct val="50000"/>
                </a:spcBef>
              </a:pPr>
              <a:endParaRPr kumimoji="0"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61" name="그룹 112"/>
          <p:cNvGrpSpPr>
            <a:grpSpLocks/>
          </p:cNvGrpSpPr>
          <p:nvPr/>
        </p:nvGrpSpPr>
        <p:grpSpPr bwMode="auto">
          <a:xfrm>
            <a:off x="2216970" y="5904700"/>
            <a:ext cx="156169" cy="156165"/>
            <a:chOff x="2424071" y="2181577"/>
            <a:chExt cx="142642" cy="142642"/>
          </a:xfrm>
        </p:grpSpPr>
        <p:sp>
          <p:nvSpPr>
            <p:cNvPr id="62" name="타원 272"/>
            <p:cNvSpPr>
              <a:spLocks noChangeArrowheads="1"/>
            </p:cNvSpPr>
            <p:nvPr/>
          </p:nvSpPr>
          <p:spPr bwMode="auto">
            <a:xfrm rot="5400000">
              <a:off x="2459627" y="2217297"/>
              <a:ext cx="71438" cy="71438"/>
            </a:xfrm>
            <a:prstGeom prst="ellipse">
              <a:avLst/>
            </a:prstGeom>
            <a:solidFill>
              <a:srgbClr val="FF0000"/>
            </a:solidFill>
            <a:ln w="12700" algn="ctr">
              <a:solidFill>
                <a:srgbClr val="FF0000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>
                <a:spcBef>
                  <a:spcPct val="50000"/>
                </a:spcBef>
              </a:pPr>
              <a:endParaRPr kumimoji="0"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3" name="타원 271"/>
            <p:cNvSpPr>
              <a:spLocks noChangeArrowheads="1"/>
            </p:cNvSpPr>
            <p:nvPr/>
          </p:nvSpPr>
          <p:spPr bwMode="auto">
            <a:xfrm rot="5400000">
              <a:off x="2424071" y="2181577"/>
              <a:ext cx="142642" cy="142642"/>
            </a:xfrm>
            <a:prstGeom prst="ellipse">
              <a:avLst/>
            </a:prstGeom>
            <a:solidFill>
              <a:srgbClr val="FF0000">
                <a:alpha val="27058"/>
              </a:srgbClr>
            </a:solidFill>
            <a:ln w="12700" algn="ctr">
              <a:solidFill>
                <a:srgbClr val="FF0000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>
                <a:spcBef>
                  <a:spcPct val="50000"/>
                </a:spcBef>
              </a:pPr>
              <a:endParaRPr kumimoji="0"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64" name="직사각형 63"/>
          <p:cNvSpPr/>
          <p:nvPr/>
        </p:nvSpPr>
        <p:spPr>
          <a:xfrm>
            <a:off x="3582885" y="5567304"/>
            <a:ext cx="262492" cy="230832"/>
          </a:xfrm>
          <a:prstGeom prst="rect">
            <a:avLst/>
          </a:prstGeom>
          <a:solidFill>
            <a:schemeClr val="bg1"/>
          </a:solidFill>
          <a:ln w="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▼</a:t>
            </a:r>
            <a:endParaRPr lang="ko-KR" altLang="en-US" sz="16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399324" y="5867756"/>
            <a:ext cx="2744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@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3684980" y="5867756"/>
            <a:ext cx="1112267" cy="230832"/>
          </a:xfrm>
          <a:prstGeom prst="rect">
            <a:avLst/>
          </a:prstGeom>
          <a:solidFill>
            <a:schemeClr val="bg1"/>
          </a:solidFill>
          <a:ln w="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naver.com</a:t>
            </a:r>
            <a:endParaRPr lang="ko-KR" altLang="en-US" sz="8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68" name="그룹 112"/>
          <p:cNvGrpSpPr>
            <a:grpSpLocks/>
          </p:cNvGrpSpPr>
          <p:nvPr/>
        </p:nvGrpSpPr>
        <p:grpSpPr bwMode="auto">
          <a:xfrm>
            <a:off x="3605840" y="5904700"/>
            <a:ext cx="156169" cy="156165"/>
            <a:chOff x="2424071" y="2181577"/>
            <a:chExt cx="142642" cy="142642"/>
          </a:xfrm>
        </p:grpSpPr>
        <p:sp>
          <p:nvSpPr>
            <p:cNvPr id="70" name="타원 272"/>
            <p:cNvSpPr>
              <a:spLocks noChangeArrowheads="1"/>
            </p:cNvSpPr>
            <p:nvPr/>
          </p:nvSpPr>
          <p:spPr bwMode="auto">
            <a:xfrm rot="5400000">
              <a:off x="2459627" y="2217297"/>
              <a:ext cx="71438" cy="71438"/>
            </a:xfrm>
            <a:prstGeom prst="ellipse">
              <a:avLst/>
            </a:prstGeom>
            <a:solidFill>
              <a:srgbClr val="FF0000"/>
            </a:solidFill>
            <a:ln w="12700" algn="ctr">
              <a:solidFill>
                <a:srgbClr val="FF0000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>
                <a:spcBef>
                  <a:spcPct val="50000"/>
                </a:spcBef>
              </a:pPr>
              <a:endParaRPr kumimoji="0"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1" name="타원 271"/>
            <p:cNvSpPr>
              <a:spLocks noChangeArrowheads="1"/>
            </p:cNvSpPr>
            <p:nvPr/>
          </p:nvSpPr>
          <p:spPr bwMode="auto">
            <a:xfrm rot="5400000">
              <a:off x="2424071" y="2181577"/>
              <a:ext cx="142642" cy="142642"/>
            </a:xfrm>
            <a:prstGeom prst="ellipse">
              <a:avLst/>
            </a:prstGeom>
            <a:solidFill>
              <a:srgbClr val="FF0000">
                <a:alpha val="27058"/>
              </a:srgbClr>
            </a:solidFill>
            <a:ln w="12700" algn="ctr">
              <a:solidFill>
                <a:srgbClr val="FF0000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>
                <a:spcBef>
                  <a:spcPct val="50000"/>
                </a:spcBef>
              </a:pPr>
              <a:endParaRPr kumimoji="0"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72" name="직사각형 71"/>
          <p:cNvSpPr/>
          <p:nvPr/>
        </p:nvSpPr>
        <p:spPr>
          <a:xfrm>
            <a:off x="3656397" y="5018448"/>
            <a:ext cx="1112267" cy="230832"/>
          </a:xfrm>
          <a:prstGeom prst="rect">
            <a:avLst/>
          </a:prstGeom>
          <a:solidFill>
            <a:schemeClr val="bg1"/>
          </a:solidFill>
          <a:ln w="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acushnetgolf.com</a:t>
            </a:r>
            <a:endParaRPr lang="ko-KR" altLang="en-US" sz="8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76" name="Check Box"/>
          <p:cNvGrpSpPr/>
          <p:nvPr>
            <p:custDataLst>
              <p:tags r:id="rId1"/>
            </p:custDataLst>
          </p:nvPr>
        </p:nvGrpSpPr>
        <p:grpSpPr>
          <a:xfrm>
            <a:off x="2661214" y="4732714"/>
            <a:ext cx="1138304" cy="144922"/>
            <a:chOff x="2294670" y="1198089"/>
            <a:chExt cx="1138304" cy="144922"/>
          </a:xfrm>
        </p:grpSpPr>
        <p:grpSp>
          <p:nvGrpSpPr>
            <p:cNvPr id="77" name="Check Mark"/>
            <p:cNvGrpSpPr/>
            <p:nvPr/>
          </p:nvGrpSpPr>
          <p:grpSpPr>
            <a:xfrm>
              <a:off x="2294670" y="1227651"/>
              <a:ext cx="85799" cy="85799"/>
              <a:chOff x="2294670" y="1227651"/>
              <a:chExt cx="85799" cy="85799"/>
            </a:xfrm>
          </p:grpSpPr>
          <p:sp>
            <p:nvSpPr>
              <p:cNvPr id="79" name="Check Mark Rectangle"/>
              <p:cNvSpPr/>
              <p:nvPr>
                <p:custDataLst>
                  <p:tags r:id="rId15"/>
                </p:custDataLst>
              </p:nvPr>
            </p:nvSpPr>
            <p:spPr>
              <a:xfrm>
                <a:off x="2294670" y="1227651"/>
                <a:ext cx="85799" cy="8579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3333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 u="sng">
                  <a:solidFill>
                    <a:srgbClr val="262626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Calibri" pitchFamily="34" charset="0"/>
                </a:endParaRPr>
              </a:p>
            </p:txBody>
          </p:sp>
          <p:cxnSp>
            <p:nvCxnSpPr>
              <p:cNvPr id="80" name="Check Mark Line 2" hidden="1"/>
              <p:cNvCxnSpPr/>
              <p:nvPr>
                <p:custDataLst>
                  <p:tags r:id="rId16"/>
                </p:custDataLst>
              </p:nvPr>
            </p:nvCxnSpPr>
            <p:spPr>
              <a:xfrm>
                <a:off x="2311434" y="1243921"/>
                <a:ext cx="53259" cy="53259"/>
              </a:xfrm>
              <a:prstGeom prst="line">
                <a:avLst/>
              </a:prstGeom>
              <a:ln w="12700">
                <a:solidFill>
                  <a:srgbClr val="33333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heck Mark Line 1" hidden="1"/>
              <p:cNvCxnSpPr/>
              <p:nvPr>
                <p:custDataLst>
                  <p:tags r:id="rId17"/>
                </p:custDataLst>
              </p:nvPr>
            </p:nvCxnSpPr>
            <p:spPr>
              <a:xfrm flipH="1">
                <a:off x="2310445" y="1243920"/>
                <a:ext cx="53259" cy="53259"/>
              </a:xfrm>
              <a:prstGeom prst="line">
                <a:avLst/>
              </a:prstGeom>
              <a:ln w="12700">
                <a:solidFill>
                  <a:srgbClr val="33333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8" name="Check Box Label"/>
            <p:cNvSpPr>
              <a:spLocks/>
            </p:cNvSpPr>
            <p:nvPr>
              <p:custDataLst>
                <p:tags r:id="rId14"/>
              </p:custDataLst>
            </p:nvPr>
          </p:nvSpPr>
          <p:spPr bwMode="auto">
            <a:xfrm>
              <a:off x="2384156" y="1198089"/>
              <a:ext cx="1048818" cy="144922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6800" tIns="10800" rIns="10800" bIns="1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err="1">
                  <a:solidFill>
                    <a:srgbClr val="262626"/>
                  </a:solidFill>
                  <a:effectLst/>
                  <a:latin typeface="나눔고딕" panose="020D0604000000000000" pitchFamily="50" charset="-127"/>
                  <a:ea typeface="나눔고딕" panose="020D0604000000000000" pitchFamily="50" charset="-127"/>
                  <a:cs typeface="Calibri" pitchFamily="34" charset="0"/>
                </a:rPr>
                <a:t>피팅</a:t>
              </a:r>
              <a:r>
                <a:rPr lang="ko-KR" altLang="en-US" sz="800" dirty="0">
                  <a:solidFill>
                    <a:srgbClr val="262626"/>
                  </a:solidFill>
                  <a:effectLst/>
                  <a:latin typeface="나눔고딕" panose="020D0604000000000000" pitchFamily="50" charset="-127"/>
                  <a:ea typeface="나눔고딕" panose="020D0604000000000000" pitchFamily="50" charset="-127"/>
                  <a:cs typeface="Calibri" pitchFamily="34" charset="0"/>
                </a:rPr>
                <a:t> 결과지 고객 발송</a:t>
              </a:r>
              <a:endParaRPr lang="en-US" sz="800" dirty="0">
                <a:solidFill>
                  <a:srgbClr val="26262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endParaRPr>
            </a:p>
          </p:txBody>
        </p:sp>
      </p:grpSp>
      <p:grpSp>
        <p:nvGrpSpPr>
          <p:cNvPr id="85" name="Check Box"/>
          <p:cNvGrpSpPr/>
          <p:nvPr>
            <p:custDataLst>
              <p:tags r:id="rId2"/>
            </p:custDataLst>
          </p:nvPr>
        </p:nvGrpSpPr>
        <p:grpSpPr>
          <a:xfrm>
            <a:off x="4087994" y="4732714"/>
            <a:ext cx="1138304" cy="144922"/>
            <a:chOff x="2294670" y="1198089"/>
            <a:chExt cx="1138304" cy="144922"/>
          </a:xfrm>
        </p:grpSpPr>
        <p:grpSp>
          <p:nvGrpSpPr>
            <p:cNvPr id="86" name="Check Mark"/>
            <p:cNvGrpSpPr/>
            <p:nvPr/>
          </p:nvGrpSpPr>
          <p:grpSpPr>
            <a:xfrm>
              <a:off x="2294670" y="1227651"/>
              <a:ext cx="85799" cy="85799"/>
              <a:chOff x="2294670" y="1227651"/>
              <a:chExt cx="85799" cy="85799"/>
            </a:xfrm>
          </p:grpSpPr>
          <p:sp>
            <p:nvSpPr>
              <p:cNvPr id="90" name="Check Mark Rectangle"/>
              <p:cNvSpPr/>
              <p:nvPr>
                <p:custDataLst>
                  <p:tags r:id="rId11"/>
                </p:custDataLst>
              </p:nvPr>
            </p:nvSpPr>
            <p:spPr>
              <a:xfrm>
                <a:off x="2294670" y="1227651"/>
                <a:ext cx="85799" cy="8579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3333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 u="sng">
                  <a:solidFill>
                    <a:srgbClr val="262626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Calibri" pitchFamily="34" charset="0"/>
                </a:endParaRPr>
              </a:p>
            </p:txBody>
          </p:sp>
          <p:cxnSp>
            <p:nvCxnSpPr>
              <p:cNvPr id="105" name="Check Mark Line 2" hidden="1"/>
              <p:cNvCxnSpPr/>
              <p:nvPr>
                <p:custDataLst>
                  <p:tags r:id="rId12"/>
                </p:custDataLst>
              </p:nvPr>
            </p:nvCxnSpPr>
            <p:spPr>
              <a:xfrm>
                <a:off x="2311434" y="1243921"/>
                <a:ext cx="53259" cy="53259"/>
              </a:xfrm>
              <a:prstGeom prst="line">
                <a:avLst/>
              </a:prstGeom>
              <a:ln w="12700">
                <a:solidFill>
                  <a:srgbClr val="33333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Check Mark Line 1" hidden="1"/>
              <p:cNvCxnSpPr/>
              <p:nvPr>
                <p:custDataLst>
                  <p:tags r:id="rId13"/>
                </p:custDataLst>
              </p:nvPr>
            </p:nvCxnSpPr>
            <p:spPr>
              <a:xfrm flipH="1">
                <a:off x="2310445" y="1243920"/>
                <a:ext cx="53259" cy="53259"/>
              </a:xfrm>
              <a:prstGeom prst="line">
                <a:avLst/>
              </a:prstGeom>
              <a:ln w="12700">
                <a:solidFill>
                  <a:srgbClr val="33333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7" name="Check Box Label"/>
            <p:cNvSpPr>
              <a:spLocks/>
            </p:cNvSpPr>
            <p:nvPr>
              <p:custDataLst>
                <p:tags r:id="rId10"/>
              </p:custDataLst>
            </p:nvPr>
          </p:nvSpPr>
          <p:spPr bwMode="auto">
            <a:xfrm>
              <a:off x="2384156" y="1198089"/>
              <a:ext cx="1048818" cy="144922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6800" tIns="10800" rIns="10800" bIns="1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err="1">
                  <a:solidFill>
                    <a:srgbClr val="262626"/>
                  </a:solidFill>
                  <a:effectLst/>
                  <a:latin typeface="나눔고딕" panose="020D0604000000000000" pitchFamily="50" charset="-127"/>
                  <a:ea typeface="나눔고딕" panose="020D0604000000000000" pitchFamily="50" charset="-127"/>
                  <a:cs typeface="Calibri" pitchFamily="34" charset="0"/>
                </a:rPr>
                <a:t>피팅</a:t>
              </a:r>
              <a:r>
                <a:rPr lang="ko-KR" altLang="en-US" sz="800" dirty="0">
                  <a:solidFill>
                    <a:srgbClr val="262626"/>
                  </a:solidFill>
                  <a:effectLst/>
                  <a:latin typeface="나눔고딕" panose="020D0604000000000000" pitchFamily="50" charset="-127"/>
                  <a:ea typeface="나눔고딕" panose="020D0604000000000000" pitchFamily="50" charset="-127"/>
                  <a:cs typeface="Calibri" pitchFamily="34" charset="0"/>
                </a:rPr>
                <a:t> 결과지 매장 발송</a:t>
              </a:r>
              <a:endParaRPr lang="en-US" sz="800" dirty="0">
                <a:solidFill>
                  <a:srgbClr val="26262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endParaRPr>
            </a:p>
          </p:txBody>
        </p:sp>
      </p:grpSp>
      <p:grpSp>
        <p:nvGrpSpPr>
          <p:cNvPr id="107" name="그룹 112"/>
          <p:cNvGrpSpPr>
            <a:grpSpLocks/>
          </p:cNvGrpSpPr>
          <p:nvPr/>
        </p:nvGrpSpPr>
        <p:grpSpPr bwMode="auto">
          <a:xfrm>
            <a:off x="2527685" y="4729165"/>
            <a:ext cx="156169" cy="156165"/>
            <a:chOff x="2424071" y="2181577"/>
            <a:chExt cx="142642" cy="142642"/>
          </a:xfrm>
        </p:grpSpPr>
        <p:sp>
          <p:nvSpPr>
            <p:cNvPr id="108" name="타원 272"/>
            <p:cNvSpPr>
              <a:spLocks noChangeArrowheads="1"/>
            </p:cNvSpPr>
            <p:nvPr/>
          </p:nvSpPr>
          <p:spPr bwMode="auto">
            <a:xfrm rot="5400000">
              <a:off x="2459627" y="2217297"/>
              <a:ext cx="71438" cy="71438"/>
            </a:xfrm>
            <a:prstGeom prst="ellipse">
              <a:avLst/>
            </a:prstGeom>
            <a:solidFill>
              <a:srgbClr val="FF0000"/>
            </a:solidFill>
            <a:ln w="12700" algn="ctr">
              <a:solidFill>
                <a:srgbClr val="FF0000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>
                <a:spcBef>
                  <a:spcPct val="50000"/>
                </a:spcBef>
              </a:pPr>
              <a:endParaRPr kumimoji="0"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9" name="타원 271"/>
            <p:cNvSpPr>
              <a:spLocks noChangeArrowheads="1"/>
            </p:cNvSpPr>
            <p:nvPr/>
          </p:nvSpPr>
          <p:spPr bwMode="auto">
            <a:xfrm rot="5400000">
              <a:off x="2424071" y="2181577"/>
              <a:ext cx="142642" cy="142642"/>
            </a:xfrm>
            <a:prstGeom prst="ellipse">
              <a:avLst/>
            </a:prstGeom>
            <a:solidFill>
              <a:srgbClr val="FF0000">
                <a:alpha val="27058"/>
              </a:srgbClr>
            </a:solidFill>
            <a:ln w="12700" algn="ctr">
              <a:solidFill>
                <a:srgbClr val="FF0000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>
                <a:spcBef>
                  <a:spcPct val="50000"/>
                </a:spcBef>
              </a:pPr>
              <a:endParaRPr kumimoji="0"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10" name="그룹 112"/>
          <p:cNvGrpSpPr>
            <a:grpSpLocks/>
          </p:cNvGrpSpPr>
          <p:nvPr/>
        </p:nvGrpSpPr>
        <p:grpSpPr bwMode="auto">
          <a:xfrm>
            <a:off x="3924553" y="4729165"/>
            <a:ext cx="156169" cy="156165"/>
            <a:chOff x="2424071" y="2181577"/>
            <a:chExt cx="142642" cy="142642"/>
          </a:xfrm>
        </p:grpSpPr>
        <p:sp>
          <p:nvSpPr>
            <p:cNvPr id="111" name="타원 272"/>
            <p:cNvSpPr>
              <a:spLocks noChangeArrowheads="1"/>
            </p:cNvSpPr>
            <p:nvPr/>
          </p:nvSpPr>
          <p:spPr bwMode="auto">
            <a:xfrm rot="5400000">
              <a:off x="2459627" y="2217297"/>
              <a:ext cx="71438" cy="71438"/>
            </a:xfrm>
            <a:prstGeom prst="ellipse">
              <a:avLst/>
            </a:prstGeom>
            <a:solidFill>
              <a:srgbClr val="FF0000"/>
            </a:solidFill>
            <a:ln w="12700" algn="ctr">
              <a:solidFill>
                <a:srgbClr val="FF0000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>
                <a:spcBef>
                  <a:spcPct val="50000"/>
                </a:spcBef>
              </a:pPr>
              <a:endParaRPr kumimoji="0"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12" name="타원 271"/>
            <p:cNvSpPr>
              <a:spLocks noChangeArrowheads="1"/>
            </p:cNvSpPr>
            <p:nvPr/>
          </p:nvSpPr>
          <p:spPr bwMode="auto">
            <a:xfrm rot="5400000">
              <a:off x="2424071" y="2181577"/>
              <a:ext cx="142642" cy="142642"/>
            </a:xfrm>
            <a:prstGeom prst="ellipse">
              <a:avLst/>
            </a:prstGeom>
            <a:solidFill>
              <a:srgbClr val="FF0000">
                <a:alpha val="27058"/>
              </a:srgbClr>
            </a:solidFill>
            <a:ln w="12700" algn="ctr">
              <a:solidFill>
                <a:srgbClr val="FF0000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>
                <a:spcBef>
                  <a:spcPct val="50000"/>
                </a:spcBef>
              </a:pPr>
              <a:endParaRPr kumimoji="0"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113" name="TextBox 112"/>
          <p:cNvSpPr txBox="1"/>
          <p:nvPr/>
        </p:nvSpPr>
        <p:spPr>
          <a:xfrm>
            <a:off x="1530966" y="5298540"/>
            <a:ext cx="6944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고객 휴대폰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2292039" y="5293785"/>
            <a:ext cx="418831" cy="230832"/>
          </a:xfrm>
          <a:prstGeom prst="rect">
            <a:avLst/>
          </a:prstGeom>
          <a:solidFill>
            <a:schemeClr val="bg1"/>
          </a:solidFill>
          <a:ln w="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010</a:t>
            </a:r>
            <a:endParaRPr lang="ko-KR" altLang="en-US" sz="8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2774029" y="5293785"/>
            <a:ext cx="1076625" cy="230832"/>
          </a:xfrm>
          <a:prstGeom prst="rect">
            <a:avLst/>
          </a:prstGeom>
          <a:solidFill>
            <a:schemeClr val="bg1"/>
          </a:solidFill>
          <a:ln w="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0000-0000</a:t>
            </a:r>
            <a:endParaRPr lang="ko-KR" altLang="en-US" sz="8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16" name="그룹 112"/>
          <p:cNvGrpSpPr>
            <a:grpSpLocks/>
          </p:cNvGrpSpPr>
          <p:nvPr/>
        </p:nvGrpSpPr>
        <p:grpSpPr bwMode="auto">
          <a:xfrm>
            <a:off x="2214628" y="5321133"/>
            <a:ext cx="156169" cy="156165"/>
            <a:chOff x="2424071" y="2181577"/>
            <a:chExt cx="142642" cy="142642"/>
          </a:xfrm>
        </p:grpSpPr>
        <p:sp>
          <p:nvSpPr>
            <p:cNvPr id="117" name="타원 272"/>
            <p:cNvSpPr>
              <a:spLocks noChangeArrowheads="1"/>
            </p:cNvSpPr>
            <p:nvPr/>
          </p:nvSpPr>
          <p:spPr bwMode="auto">
            <a:xfrm rot="5400000">
              <a:off x="2459627" y="2217297"/>
              <a:ext cx="71438" cy="71438"/>
            </a:xfrm>
            <a:prstGeom prst="ellipse">
              <a:avLst/>
            </a:prstGeom>
            <a:solidFill>
              <a:srgbClr val="FF0000"/>
            </a:solidFill>
            <a:ln w="12700" algn="ctr">
              <a:solidFill>
                <a:srgbClr val="FF0000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>
                <a:spcBef>
                  <a:spcPct val="50000"/>
                </a:spcBef>
              </a:pPr>
              <a:endParaRPr kumimoji="0"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18" name="타원 271"/>
            <p:cNvSpPr>
              <a:spLocks noChangeArrowheads="1"/>
            </p:cNvSpPr>
            <p:nvPr/>
          </p:nvSpPr>
          <p:spPr bwMode="auto">
            <a:xfrm rot="5400000">
              <a:off x="2424071" y="2181577"/>
              <a:ext cx="142642" cy="142642"/>
            </a:xfrm>
            <a:prstGeom prst="ellipse">
              <a:avLst/>
            </a:prstGeom>
            <a:solidFill>
              <a:srgbClr val="FF0000">
                <a:alpha val="27058"/>
              </a:srgbClr>
            </a:solidFill>
            <a:ln w="12700" algn="ctr">
              <a:solidFill>
                <a:srgbClr val="FF0000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>
                <a:spcBef>
                  <a:spcPct val="50000"/>
                </a:spcBef>
              </a:pPr>
              <a:endParaRPr kumimoji="0"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1351005" y="4214897"/>
            <a:ext cx="5167750" cy="45664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고객 전달용 코멘트를 입력해 주세요</a:t>
            </a:r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0" name="Vertical Scrollbar"/>
          <p:cNvGrpSpPr/>
          <p:nvPr>
            <p:custDataLst>
              <p:tags r:id="rId3"/>
            </p:custDataLst>
          </p:nvPr>
        </p:nvGrpSpPr>
        <p:grpSpPr>
          <a:xfrm>
            <a:off x="6391756" y="4211777"/>
            <a:ext cx="127001" cy="450559"/>
            <a:chOff x="507997" y="1397000"/>
            <a:chExt cx="144016" cy="2128591"/>
          </a:xfrm>
        </p:grpSpPr>
        <p:grpSp>
          <p:nvGrpSpPr>
            <p:cNvPr id="21" name="Arrow Button Up"/>
            <p:cNvGrpSpPr>
              <a:grpSpLocks/>
            </p:cNvGrpSpPr>
            <p:nvPr/>
          </p:nvGrpSpPr>
          <p:grpSpPr bwMode="auto">
            <a:xfrm>
              <a:off x="507997" y="1397000"/>
              <a:ext cx="144014" cy="395676"/>
              <a:chOff x="507997" y="1397000"/>
              <a:chExt cx="144014" cy="395676"/>
            </a:xfrm>
          </p:grpSpPr>
          <p:sp>
            <p:nvSpPr>
              <p:cNvPr id="27" name="Button Border"/>
              <p:cNvSpPr>
                <a:spLocks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507997" y="1397000"/>
                <a:ext cx="144014" cy="395676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8" name="Arrow Up"/>
              <p:cNvSpPr>
                <a:spLocks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554942" y="1520657"/>
                <a:ext cx="50126" cy="148362"/>
              </a:xfrm>
              <a:prstGeom prst="flowChartExtract">
                <a:avLst/>
              </a:prstGeom>
              <a:solidFill>
                <a:srgbClr val="262626"/>
              </a:solidFill>
              <a:ln w="6350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6350" cap="flat" cmpd="sng" algn="ctr">
                    <a:solidFill>
                      <a:srgbClr val="FFFFFF"/>
                    </a:solidFill>
                    <a:prstDash val="soli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  <p:sp>
          <p:nvSpPr>
            <p:cNvPr id="22" name="Track"/>
            <p:cNvSpPr>
              <a:spLocks/>
            </p:cNvSpPr>
            <p:nvPr>
              <p:custDataLst>
                <p:tags r:id="rId4"/>
              </p:custDataLst>
            </p:nvPr>
          </p:nvSpPr>
          <p:spPr bwMode="auto">
            <a:xfrm>
              <a:off x="507997" y="1788575"/>
              <a:ext cx="144016" cy="134134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3" name="Scroll Thumb"/>
            <p:cNvSpPr>
              <a:spLocks/>
            </p:cNvSpPr>
            <p:nvPr>
              <p:custDataLst>
                <p:tags r:id="rId5"/>
              </p:custDataLst>
            </p:nvPr>
          </p:nvSpPr>
          <p:spPr bwMode="auto">
            <a:xfrm>
              <a:off x="526148" y="1838726"/>
              <a:ext cx="107722" cy="1167528"/>
            </a:xfrm>
            <a:prstGeom prst="roundRect">
              <a:avLst>
                <a:gd name="adj" fmla="val 26679"/>
              </a:avLst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24" name="Arrow Button Down"/>
            <p:cNvGrpSpPr>
              <a:grpSpLocks/>
            </p:cNvGrpSpPr>
            <p:nvPr/>
          </p:nvGrpSpPr>
          <p:grpSpPr bwMode="auto">
            <a:xfrm>
              <a:off x="507997" y="3129915"/>
              <a:ext cx="144014" cy="395676"/>
              <a:chOff x="507997" y="3129915"/>
              <a:chExt cx="144014" cy="395676"/>
            </a:xfrm>
          </p:grpSpPr>
          <p:sp>
            <p:nvSpPr>
              <p:cNvPr id="25" name="Button Border"/>
              <p:cNvSpPr>
                <a:spLocks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507997" y="3129915"/>
                <a:ext cx="144014" cy="395676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6" name="Arrow Down"/>
              <p:cNvSpPr>
                <a:spLocks/>
              </p:cNvSpPr>
              <p:nvPr>
                <p:custDataLst>
                  <p:tags r:id="rId7"/>
                </p:custDataLst>
              </p:nvPr>
            </p:nvSpPr>
            <p:spPr bwMode="auto">
              <a:xfrm rot="10800000">
                <a:off x="554943" y="3253569"/>
                <a:ext cx="50126" cy="148362"/>
              </a:xfrm>
              <a:prstGeom prst="flowChartExtract">
                <a:avLst/>
              </a:prstGeom>
              <a:solidFill>
                <a:srgbClr val="262626"/>
              </a:solidFill>
              <a:ln w="6350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6350" cap="flat" cmpd="sng" algn="ctr">
                    <a:solidFill>
                      <a:srgbClr val="FFFFFF"/>
                    </a:solidFill>
                    <a:prstDash val="soli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  <p:grpSp>
        <p:nvGrpSpPr>
          <p:cNvPr id="82" name="그룹 112"/>
          <p:cNvGrpSpPr>
            <a:grpSpLocks/>
          </p:cNvGrpSpPr>
          <p:nvPr/>
        </p:nvGrpSpPr>
        <p:grpSpPr bwMode="auto">
          <a:xfrm>
            <a:off x="1386019" y="4387196"/>
            <a:ext cx="141972" cy="156165"/>
            <a:chOff x="2424071" y="2181577"/>
            <a:chExt cx="142642" cy="142642"/>
          </a:xfrm>
        </p:grpSpPr>
        <p:sp>
          <p:nvSpPr>
            <p:cNvPr id="83" name="타원 272"/>
            <p:cNvSpPr>
              <a:spLocks noChangeArrowheads="1"/>
            </p:cNvSpPr>
            <p:nvPr/>
          </p:nvSpPr>
          <p:spPr bwMode="auto">
            <a:xfrm rot="5400000">
              <a:off x="2459627" y="2217297"/>
              <a:ext cx="71438" cy="71438"/>
            </a:xfrm>
            <a:prstGeom prst="ellipse">
              <a:avLst/>
            </a:prstGeom>
            <a:solidFill>
              <a:srgbClr val="FF0000"/>
            </a:solidFill>
            <a:ln w="12700" algn="ctr">
              <a:solidFill>
                <a:srgbClr val="FF0000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>
                <a:spcBef>
                  <a:spcPct val="50000"/>
                </a:spcBef>
              </a:pPr>
              <a:endParaRPr kumimoji="0" lang="ko-KR" altLang="en-US" sz="1000">
                <a:ea typeface="맑은 고딕" pitchFamily="50" charset="-127"/>
              </a:endParaRPr>
            </a:p>
          </p:txBody>
        </p:sp>
        <p:sp>
          <p:nvSpPr>
            <p:cNvPr id="84" name="타원 271"/>
            <p:cNvSpPr>
              <a:spLocks noChangeArrowheads="1"/>
            </p:cNvSpPr>
            <p:nvPr/>
          </p:nvSpPr>
          <p:spPr bwMode="auto">
            <a:xfrm rot="5400000">
              <a:off x="2424071" y="2181577"/>
              <a:ext cx="142642" cy="142642"/>
            </a:xfrm>
            <a:prstGeom prst="ellipse">
              <a:avLst/>
            </a:prstGeom>
            <a:solidFill>
              <a:srgbClr val="FF0000">
                <a:alpha val="27058"/>
              </a:srgbClr>
            </a:solidFill>
            <a:ln w="12700" algn="ctr">
              <a:solidFill>
                <a:srgbClr val="FF0000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>
                <a:spcBef>
                  <a:spcPct val="50000"/>
                </a:spcBef>
              </a:pPr>
              <a:endParaRPr kumimoji="0" lang="ko-KR" altLang="en-US" sz="1000">
                <a:ea typeface="맑은 고딕" pitchFamily="50" charset="-127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258686" y="3984142"/>
            <a:ext cx="12330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FITTING COMMENT</a:t>
            </a:r>
            <a:endParaRPr lang="ko-KR" altLang="en-US" sz="9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1" name="모서리가 둥근 직사각형 90"/>
          <p:cNvSpPr/>
          <p:nvPr/>
        </p:nvSpPr>
        <p:spPr>
          <a:xfrm>
            <a:off x="3360696" y="6263896"/>
            <a:ext cx="954699" cy="249220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Next</a:t>
            </a:r>
            <a:endParaRPr lang="ko-KR" altLang="en-US" sz="800" dirty="0"/>
          </a:p>
        </p:txBody>
      </p:sp>
      <p:grpSp>
        <p:nvGrpSpPr>
          <p:cNvPr id="92" name="그룹 112"/>
          <p:cNvGrpSpPr>
            <a:grpSpLocks/>
          </p:cNvGrpSpPr>
          <p:nvPr/>
        </p:nvGrpSpPr>
        <p:grpSpPr bwMode="auto">
          <a:xfrm>
            <a:off x="3116685" y="6310423"/>
            <a:ext cx="156169" cy="156165"/>
            <a:chOff x="2424071" y="2181577"/>
            <a:chExt cx="142642" cy="142642"/>
          </a:xfrm>
        </p:grpSpPr>
        <p:sp>
          <p:nvSpPr>
            <p:cNvPr id="93" name="타원 272"/>
            <p:cNvSpPr>
              <a:spLocks noChangeArrowheads="1"/>
            </p:cNvSpPr>
            <p:nvPr/>
          </p:nvSpPr>
          <p:spPr bwMode="auto">
            <a:xfrm rot="5400000">
              <a:off x="2459627" y="2217297"/>
              <a:ext cx="71438" cy="71438"/>
            </a:xfrm>
            <a:prstGeom prst="ellipse">
              <a:avLst/>
            </a:prstGeom>
            <a:solidFill>
              <a:srgbClr val="FF0000"/>
            </a:solidFill>
            <a:ln w="12700" algn="ctr">
              <a:solidFill>
                <a:srgbClr val="FF0000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>
                <a:spcBef>
                  <a:spcPct val="50000"/>
                </a:spcBef>
              </a:pPr>
              <a:endParaRPr kumimoji="0" lang="ko-KR" altLang="en-US" sz="1000">
                <a:ea typeface="맑은 고딕" pitchFamily="50" charset="-127"/>
              </a:endParaRPr>
            </a:p>
          </p:txBody>
        </p:sp>
        <p:sp>
          <p:nvSpPr>
            <p:cNvPr id="94" name="타원 271"/>
            <p:cNvSpPr>
              <a:spLocks noChangeArrowheads="1"/>
            </p:cNvSpPr>
            <p:nvPr/>
          </p:nvSpPr>
          <p:spPr bwMode="auto">
            <a:xfrm rot="5400000">
              <a:off x="2424071" y="2181577"/>
              <a:ext cx="142642" cy="142642"/>
            </a:xfrm>
            <a:prstGeom prst="ellipse">
              <a:avLst/>
            </a:prstGeom>
            <a:solidFill>
              <a:srgbClr val="FF0000">
                <a:alpha val="27058"/>
              </a:srgbClr>
            </a:solidFill>
            <a:ln w="12700" algn="ctr">
              <a:solidFill>
                <a:srgbClr val="FF0000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>
                <a:spcBef>
                  <a:spcPct val="50000"/>
                </a:spcBef>
              </a:pPr>
              <a:endParaRPr kumimoji="0" lang="ko-KR" altLang="en-US" sz="1000">
                <a:ea typeface="맑은 고딕" pitchFamily="50" charset="-127"/>
              </a:endParaRPr>
            </a:p>
          </p:txBody>
        </p:sp>
      </p:grpSp>
      <p:sp>
        <p:nvSpPr>
          <p:cNvPr id="96" name="직사각형 95"/>
          <p:cNvSpPr/>
          <p:nvPr/>
        </p:nvSpPr>
        <p:spPr>
          <a:xfrm>
            <a:off x="2290041" y="5567304"/>
            <a:ext cx="612489" cy="230832"/>
          </a:xfrm>
          <a:prstGeom prst="rect">
            <a:avLst/>
          </a:prstGeom>
          <a:solidFill>
            <a:schemeClr val="bg1"/>
          </a:solidFill>
          <a:ln w="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</a:t>
            </a:r>
            <a:r>
              <a:rPr lang="en-US" altLang="ko-KR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80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군</a:t>
            </a:r>
            <a:endParaRPr lang="ko-KR" altLang="en-US" sz="8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2647306" y="5567304"/>
            <a:ext cx="262492" cy="230832"/>
          </a:xfrm>
          <a:prstGeom prst="rect">
            <a:avLst/>
          </a:prstGeom>
          <a:solidFill>
            <a:schemeClr val="bg1"/>
          </a:solidFill>
          <a:ln w="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▼</a:t>
            </a:r>
            <a:endParaRPr lang="ko-KR" altLang="en-US" sz="16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2"/>
          <a:srcRect t="7436"/>
          <a:stretch/>
        </p:blipFill>
        <p:spPr>
          <a:xfrm>
            <a:off x="1347878" y="1334527"/>
            <a:ext cx="5211553" cy="2665494"/>
          </a:xfrm>
          <a:prstGeom prst="rect">
            <a:avLst/>
          </a:prstGeom>
        </p:spPr>
      </p:pic>
      <p:sp>
        <p:nvSpPr>
          <p:cNvPr id="95" name="직사각형 94"/>
          <p:cNvSpPr/>
          <p:nvPr/>
        </p:nvSpPr>
        <p:spPr>
          <a:xfrm>
            <a:off x="3913028" y="5567304"/>
            <a:ext cx="1076625" cy="230832"/>
          </a:xfrm>
          <a:prstGeom prst="rect">
            <a:avLst/>
          </a:prstGeom>
          <a:solidFill>
            <a:schemeClr val="bg1"/>
          </a:solidFill>
          <a:ln w="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담당자명</a:t>
            </a:r>
            <a:endParaRPr lang="ko-KR" altLang="en-US" sz="8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98" name="그룹 112"/>
          <p:cNvGrpSpPr>
            <a:grpSpLocks/>
          </p:cNvGrpSpPr>
          <p:nvPr/>
        </p:nvGrpSpPr>
        <p:grpSpPr bwMode="auto">
          <a:xfrm>
            <a:off x="3885396" y="5604637"/>
            <a:ext cx="156169" cy="156165"/>
            <a:chOff x="2424071" y="2181577"/>
            <a:chExt cx="142642" cy="142642"/>
          </a:xfrm>
        </p:grpSpPr>
        <p:sp>
          <p:nvSpPr>
            <p:cNvPr id="99" name="타원 272"/>
            <p:cNvSpPr>
              <a:spLocks noChangeArrowheads="1"/>
            </p:cNvSpPr>
            <p:nvPr/>
          </p:nvSpPr>
          <p:spPr bwMode="auto">
            <a:xfrm rot="5400000">
              <a:off x="2459627" y="2217297"/>
              <a:ext cx="71438" cy="71438"/>
            </a:xfrm>
            <a:prstGeom prst="ellipse">
              <a:avLst/>
            </a:prstGeom>
            <a:solidFill>
              <a:srgbClr val="FF0000"/>
            </a:solidFill>
            <a:ln w="12700" algn="ctr">
              <a:solidFill>
                <a:srgbClr val="FF0000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>
                <a:spcBef>
                  <a:spcPct val="50000"/>
                </a:spcBef>
              </a:pPr>
              <a:endParaRPr kumimoji="0"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0" name="타원 271"/>
            <p:cNvSpPr>
              <a:spLocks noChangeArrowheads="1"/>
            </p:cNvSpPr>
            <p:nvPr/>
          </p:nvSpPr>
          <p:spPr bwMode="auto">
            <a:xfrm rot="5400000">
              <a:off x="2424071" y="2181577"/>
              <a:ext cx="142642" cy="142642"/>
            </a:xfrm>
            <a:prstGeom prst="ellipse">
              <a:avLst/>
            </a:prstGeom>
            <a:solidFill>
              <a:srgbClr val="FF0000">
                <a:alpha val="27058"/>
              </a:srgbClr>
            </a:solidFill>
            <a:ln w="12700" algn="ctr">
              <a:solidFill>
                <a:srgbClr val="FF0000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>
                <a:spcBef>
                  <a:spcPct val="50000"/>
                </a:spcBef>
              </a:pPr>
              <a:endParaRPr kumimoji="0"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101" name="직사각형 100"/>
          <p:cNvSpPr/>
          <p:nvPr/>
        </p:nvSpPr>
        <p:spPr>
          <a:xfrm>
            <a:off x="190248" y="1204787"/>
            <a:ext cx="7487555" cy="5391744"/>
          </a:xfrm>
          <a:prstGeom prst="rect">
            <a:avLst/>
          </a:prstGeom>
          <a:solidFill>
            <a:srgbClr val="0000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/>
          <p:cNvSpPr/>
          <p:nvPr/>
        </p:nvSpPr>
        <p:spPr>
          <a:xfrm>
            <a:off x="2466434" y="2959271"/>
            <a:ext cx="2916238" cy="109471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/>
          <p:nvPr/>
        </p:nvSpPr>
        <p:spPr>
          <a:xfrm>
            <a:off x="2747013" y="3503595"/>
            <a:ext cx="26324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피팅결과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저장 및 발송이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#{</a:t>
            </a:r>
            <a:r>
              <a:rPr lang="ko-KR" altLang="en-US" sz="1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완료 되었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r>
              <a:rPr lang="ko-KR" altLang="en-US" sz="1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습니다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endParaRPr lang="ko-KR" altLang="en-US" sz="1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4" name="Picture 2"/>
          <p:cNvPicPr>
            <a:picLocks noChangeAspect="1" noChangeArrowheads="1"/>
          </p:cNvPicPr>
          <p:nvPr/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3400220" y="3127613"/>
            <a:ext cx="957675" cy="288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3504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변경 이력 관리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08831" y="6350174"/>
            <a:ext cx="82883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5551" tIns="42776" rIns="85551" bIns="42776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algn="ctr" eaLnBrk="1" hangingPunct="1">
              <a:lnSpc>
                <a:spcPct val="110000"/>
              </a:lnSpc>
            </a:pPr>
            <a:r>
              <a:rPr lang="ko-KR" altLang="en-US" sz="800" dirty="0">
                <a:latin typeface="Trebuchet MS" panose="020B0603020202020204" pitchFamily="34" charset="0"/>
              </a:rPr>
              <a:t>본 </a:t>
            </a:r>
            <a:r>
              <a:rPr lang="ko-KR" altLang="en-US" sz="800" dirty="0" err="1">
                <a:latin typeface="Trebuchet MS" panose="020B0603020202020204" pitchFamily="34" charset="0"/>
              </a:rPr>
              <a:t>문서의내용에</a:t>
            </a:r>
            <a:r>
              <a:rPr lang="ko-KR" altLang="en-US" sz="800" dirty="0">
                <a:latin typeface="Trebuchet MS" panose="020B0603020202020204" pitchFamily="34" charset="0"/>
              </a:rPr>
              <a:t> 대한 수정 및 추가 사항을 기입하여 주시기 바랍니다</a:t>
            </a:r>
            <a:r>
              <a:rPr lang="en-US" altLang="ko-KR" sz="800" dirty="0">
                <a:latin typeface="Trebuchet MS" panose="020B0603020202020204" pitchFamily="34" charset="0"/>
              </a:rPr>
              <a:t>. </a:t>
            </a:r>
          </a:p>
          <a:p>
            <a:pPr algn="ctr" eaLnBrk="1" hangingPunct="1">
              <a:lnSpc>
                <a:spcPct val="110000"/>
              </a:lnSpc>
            </a:pPr>
            <a:r>
              <a:rPr lang="ko-KR" altLang="en-US" sz="800" dirty="0">
                <a:latin typeface="Trebuchet MS" panose="020B0603020202020204" pitchFamily="34" charset="0"/>
              </a:rPr>
              <a:t>혹은</a:t>
            </a:r>
            <a:r>
              <a:rPr lang="en-US" altLang="ko-KR" sz="800" dirty="0">
                <a:latin typeface="Trebuchet MS" panose="020B0603020202020204" pitchFamily="34" charset="0"/>
              </a:rPr>
              <a:t>, </a:t>
            </a:r>
            <a:r>
              <a:rPr lang="ko-KR" altLang="en-US" sz="800">
                <a:latin typeface="Trebuchet MS" panose="020B0603020202020204" pitchFamily="34" charset="0"/>
              </a:rPr>
              <a:t>해당 페이지에서 수정</a:t>
            </a:r>
            <a:r>
              <a:rPr lang="en-US" altLang="ko-KR" sz="800" dirty="0">
                <a:latin typeface="Trebuchet MS" panose="020B0603020202020204" pitchFamily="34" charset="0"/>
              </a:rPr>
              <a:t>/</a:t>
            </a:r>
            <a:r>
              <a:rPr lang="ko-KR" altLang="en-US" sz="800">
                <a:latin typeface="Trebuchet MS" panose="020B0603020202020204" pitchFamily="34" charset="0"/>
              </a:rPr>
              <a:t>추가 사항을 </a:t>
            </a:r>
            <a:r>
              <a:rPr lang="en-US" altLang="ko-KR" sz="800" dirty="0">
                <a:latin typeface="Trebuchet MS" panose="020B0603020202020204" pitchFamily="34" charset="0"/>
              </a:rPr>
              <a:t>Check </a:t>
            </a:r>
            <a:r>
              <a:rPr lang="ko-KR" altLang="en-US" sz="800">
                <a:latin typeface="Trebuchet MS" panose="020B0603020202020204" pitchFamily="34" charset="0"/>
              </a:rPr>
              <a:t>하여 주시기 바랍니다</a:t>
            </a:r>
            <a:r>
              <a:rPr lang="en-US" altLang="ko-KR" sz="800" dirty="0">
                <a:latin typeface="Trebuchet MS" panose="020B0603020202020204" pitchFamily="34" charset="0"/>
              </a:rPr>
              <a:t>.</a:t>
            </a:r>
          </a:p>
        </p:txBody>
      </p:sp>
      <p:graphicFrame>
        <p:nvGraphicFramePr>
          <p:cNvPr id="6" name="Group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169231"/>
              </p:ext>
            </p:extLst>
          </p:nvPr>
        </p:nvGraphicFramePr>
        <p:xfrm>
          <a:off x="315312" y="1016000"/>
          <a:ext cx="9317417" cy="5199195"/>
        </p:xfrm>
        <a:graphic>
          <a:graphicData uri="http://schemas.openxmlformats.org/drawingml/2006/table">
            <a:tbl>
              <a:tblPr/>
              <a:tblGrid>
                <a:gridCol w="56697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0917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2660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71742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2752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06972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2442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 charset="0"/>
                        </a:rPr>
                        <a:t>Ver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 charset="0"/>
                        </a:rPr>
                        <a:t> </a:t>
                      </a:r>
                    </a:p>
                  </a:txBody>
                  <a:tcPr marL="66472" marR="66472" marT="36003" marB="36003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 charset="0"/>
                        </a:rPr>
                        <a:t>Date</a:t>
                      </a:r>
                      <a:endParaRPr kumimoji="0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Arial" charset="0"/>
                      </a:endParaRPr>
                    </a:p>
                  </a:txBody>
                  <a:tcPr marL="66472" marR="66472" marT="36003" marB="360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 charset="0"/>
                        </a:rPr>
                        <a:t>State</a:t>
                      </a:r>
                      <a:endParaRPr kumimoji="0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Arial" charset="0"/>
                      </a:endParaRPr>
                    </a:p>
                  </a:txBody>
                  <a:tcPr marL="66472" marR="66472" marT="36003" marB="360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 charset="0"/>
                        </a:rPr>
                        <a:t>Comment</a:t>
                      </a:r>
                      <a:endParaRPr kumimoji="0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Arial" charset="0"/>
                      </a:endParaRPr>
                    </a:p>
                  </a:txBody>
                  <a:tcPr marL="66472" marR="66472" marT="36003" marB="360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 charset="0"/>
                        </a:rPr>
                        <a:t>Author</a:t>
                      </a:r>
                      <a:endParaRPr kumimoji="0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Arial" charset="0"/>
                      </a:endParaRPr>
                    </a:p>
                  </a:txBody>
                  <a:tcPr marL="66472" marR="66472" marT="36003" marB="360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 charset="0"/>
                        </a:rPr>
                        <a:t>Approval</a:t>
                      </a:r>
                    </a:p>
                  </a:txBody>
                  <a:tcPr marL="66472" marR="66472" marT="36003" marB="360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4926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1.0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72" marR="66472" marT="36003" marB="36003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2017.03.14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72" marR="66472" marT="36003" marB="36003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초안작성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72" marR="66472" marT="36003" marB="36003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72" marR="66472" marT="36003" marB="36003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김나현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72" marR="66472" marT="36003" marB="36003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72" marR="66472" marT="36003" marB="36003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4953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1.1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72" marR="66472" marT="36003" marB="36003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2017.03.15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72" marR="66472" marT="36003" marB="36003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차수정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72" marR="66472" marT="36003" marB="36003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4p :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로그아웃 추가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5p :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날짜 지정 추가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이전버튼 위치 변경 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6p :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온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오프라인 모드 표기 추가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10p :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트랙맨 데이터 표기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case 2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추가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11p :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서머리 추가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클럽추가 로직 추가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15p :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피팅 결과 템플릿 변경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(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슈어핏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PDF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템플릿 변경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    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문서 번호 추가 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    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카카오알림톡 기능 추가 등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72" marR="66472" marT="36003" marB="36003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권민지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72" marR="66472" marT="36003" marB="36003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72" marR="66472" marT="36003" marB="36003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0917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1.2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72" marR="66472" marT="36003" marB="36003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2017.03.16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72" marR="66472" marT="36003" marB="36003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차수정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72" marR="66472" marT="36003" marB="36003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4p :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로고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텍스트 구성 변경 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5p :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피터별 예약 내역 추가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레이아웃 변경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13p :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피팅 결과 발송 및 내부용 코멘트 입력 방법 변경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72" marR="66472" marT="36003" marB="36003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권민지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72" marR="66472" marT="36003" marB="36003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72" marR="66472" marT="36003" marB="36003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19424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1.3</a:t>
                      </a:r>
                      <a:endParaRPr kumimoji="0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72" marR="66472" marT="36003" marB="36003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2017.03.22</a:t>
                      </a:r>
                      <a:endParaRPr kumimoji="0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72" marR="66472" marT="36003" marB="36003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차 수정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72" marR="66472" marT="36003" marB="36003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전체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필수 선택 부분 미선택시 플로우 진행 안되도록 함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7p.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마이백정보 현재 웹과 템플릿 통일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     직접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입력시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피커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사용 가능 하도록 변경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     신규 회원 가입 기능 추가 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8p.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신규 회원 가입시 약관 동의 페이지 추가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     회원 강제 가입 및 임시비밀번호 발송 처리 추가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9p.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카테고리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노트 자동입력 기능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    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트랙맨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데이터 자릿수 및 기호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소숫점 표기 추가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    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트랙맨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데이터 선택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건만 되도록 함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10p.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트랙맨 데이터 변경 기능 추가 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11p.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하이브리드 선택 페이지 분리 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12p.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하이브리드 오타 수정 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15p.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결과지 템플릿 수정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       매장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이메일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입력시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시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군 구분 추가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       담당자명 입력 필드 수정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16p.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결과지 발송 상태 알럿 추가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17p.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결과지 발송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e-mail 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18p.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결과지 발송 카카오 알림톡 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72" marR="66472" marT="36003" marB="36003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권민지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72" marR="66472" marT="36003" marB="36003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72" marR="66472" marT="36003" marB="36003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9221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1.4</a:t>
                      </a:r>
                      <a:endParaRPr kumimoji="0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72" marR="66472" marT="36003" marB="36003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2017.03.24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72" marR="66472" marT="36003" marB="36003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차 수정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72" marR="66472" marT="36003" marB="36003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10,11,13,14page</a:t>
                      </a:r>
                    </a:p>
                    <a:p>
                      <a:pPr marL="171450" marR="0" lvl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클럽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피팅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정보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구분값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네이밍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변경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18,19 page 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   EMS /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카카오 알림톡 문구 변경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72" marR="66472" marT="36003" marB="36003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권민지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72" marR="66472" marT="36003" marB="36003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72" marR="66472" marT="36003" marB="36003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21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1.5</a:t>
                      </a:r>
                      <a:endParaRPr kumimoji="0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72" marR="66472" marT="36003" marB="36003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2017.03.29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72" marR="66472" marT="36003" marB="36003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차 수정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72" marR="66472" marT="36003" marB="36003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앱아이콘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앱명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런처이미지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추가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72" marR="66472" marT="36003" marB="36003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권민지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72" marR="66472" marT="36003" marB="36003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72" marR="66472" marT="36003" marB="36003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06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Step 4.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피팅 결과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90252" y="801960"/>
            <a:ext cx="7487555" cy="5496363"/>
          </a:xfrm>
          <a:prstGeom prst="rect">
            <a:avLst/>
          </a:prstGeom>
          <a:noFill/>
          <a:ln w="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90248" y="801961"/>
            <a:ext cx="7487555" cy="17342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/>
              <a:t>SKT                                                                                                                                                 </a:t>
            </a:r>
            <a:r>
              <a:rPr lang="ko-KR" altLang="en-US" sz="800"/>
              <a:t>오후 </a:t>
            </a:r>
            <a:r>
              <a:rPr lang="en-US" altLang="ko-KR" sz="800" dirty="0"/>
              <a:t>12:00                                                                                                                                                  </a:t>
            </a:r>
            <a:endParaRPr lang="ko-KR" altLang="en-US" sz="600"/>
          </a:p>
        </p:txBody>
      </p:sp>
      <p:sp>
        <p:nvSpPr>
          <p:cNvPr id="5" name="직사각형 4"/>
          <p:cNvSpPr/>
          <p:nvPr/>
        </p:nvSpPr>
        <p:spPr>
          <a:xfrm>
            <a:off x="190248" y="976292"/>
            <a:ext cx="7487555" cy="30071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/>
              <a:t>                                                                                                                                          </a:t>
            </a:r>
            <a:endParaRPr lang="ko-KR" altLang="en-US" sz="600"/>
          </a:p>
        </p:txBody>
      </p:sp>
      <p:cxnSp>
        <p:nvCxnSpPr>
          <p:cNvPr id="6" name="직선 연결선 5"/>
          <p:cNvCxnSpPr/>
          <p:nvPr/>
        </p:nvCxnSpPr>
        <p:spPr>
          <a:xfrm>
            <a:off x="191592" y="1285028"/>
            <a:ext cx="7488000" cy="1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4483" b="33908"/>
          <a:stretch/>
        </p:blipFill>
        <p:spPr>
          <a:xfrm>
            <a:off x="3546094" y="1000470"/>
            <a:ext cx="775861" cy="245243"/>
          </a:xfrm>
          <a:prstGeom prst="rect">
            <a:avLst/>
          </a:prstGeom>
        </p:spPr>
      </p:pic>
      <p:graphicFrame>
        <p:nvGraphicFramePr>
          <p:cNvPr id="145" name="표 1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434142"/>
              </p:ext>
            </p:extLst>
          </p:nvPr>
        </p:nvGraphicFramePr>
        <p:xfrm>
          <a:off x="7782661" y="975382"/>
          <a:ext cx="2006600" cy="1889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9832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24968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피팅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스펙지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 </a:t>
                      </a: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전송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페이지</a:t>
                      </a:r>
                      <a:endParaRPr lang="en-US" altLang="ko-KR" sz="1000" b="1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1000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49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내부용 코멘트</a:t>
                      </a:r>
                      <a:endParaRPr lang="en-US" altLang="ko-KR" sz="800" b="1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800" b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내부 피터 공유용 코멘트 입력</a:t>
                      </a:r>
                      <a:r>
                        <a:rPr lang="en-US" altLang="ko-KR" sz="8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(300</a:t>
                      </a:r>
                      <a:r>
                        <a:rPr lang="ko-KR" altLang="en-US" sz="800" b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 이내 입력</a:t>
                      </a:r>
                      <a:r>
                        <a:rPr lang="en-US" altLang="ko-KR" sz="8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800" b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결과지에 출력하지 않음</a:t>
                      </a:r>
                      <a:endParaRPr lang="en-US" altLang="ko-KR" sz="800" b="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완료</a:t>
                      </a:r>
                      <a:endParaRPr lang="en-US" altLang="ko-KR" sz="800" b="1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en-US" altLang="ko-KR" sz="8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   </a:t>
                      </a:r>
                      <a:r>
                        <a:rPr lang="ko-KR" altLang="en-US" sz="800" b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모든 </a:t>
                      </a:r>
                      <a:r>
                        <a:rPr lang="ko-KR" altLang="en-US" sz="800" b="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피팅</a:t>
                      </a:r>
                      <a:r>
                        <a:rPr lang="ko-KR" altLang="en-US" sz="8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서비스가 종료되면 </a:t>
                      </a:r>
                      <a:r>
                        <a:rPr lang="en-US" altLang="ko-KR" sz="8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Step</a:t>
                      </a:r>
                      <a:r>
                        <a:rPr lang="en-US" altLang="ko-KR" sz="800" b="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1.</a:t>
                      </a:r>
                      <a:r>
                        <a:rPr lang="ko-KR" altLang="en-US" sz="800" b="0" baseline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페이지로 </a:t>
                      </a:r>
                      <a:r>
                        <a:rPr lang="ko-KR" altLang="en-US" sz="800" b="0" baseline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이동</a:t>
                      </a:r>
                      <a:endParaRPr lang="en-US" altLang="ko-KR" sz="800" b="0" baseline="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="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코멘트를 입력하지 않아도 선택가능</a:t>
                      </a:r>
                      <a:endParaRPr lang="en-US" altLang="ko-KR" sz="800" b="0" baseline="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="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코멘트 </a:t>
                      </a:r>
                      <a:r>
                        <a:rPr lang="ko-KR" altLang="en-US" sz="800" b="0" baseline="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입력시</a:t>
                      </a:r>
                      <a:r>
                        <a:rPr lang="ko-KR" altLang="en-US" sz="800" b="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b="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DB</a:t>
                      </a:r>
                      <a:r>
                        <a:rPr lang="ko-KR" altLang="en-US" sz="800" b="0" baseline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에 내부용 코멘트 저장</a:t>
                      </a:r>
                      <a:endParaRPr lang="en-US" altLang="ko-KR" sz="800" b="0" baseline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1" name="TextBox 150"/>
          <p:cNvSpPr txBox="1"/>
          <p:nvPr/>
        </p:nvSpPr>
        <p:spPr>
          <a:xfrm>
            <a:off x="7045809" y="1041634"/>
            <a:ext cx="60946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온라인모드</a:t>
            </a:r>
          </a:p>
        </p:txBody>
      </p:sp>
      <p:pic>
        <p:nvPicPr>
          <p:cNvPr id="152" name="그림 15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59203" y="958824"/>
            <a:ext cx="276225" cy="295275"/>
          </a:xfrm>
          <a:prstGeom prst="rect">
            <a:avLst/>
          </a:prstGeom>
        </p:spPr>
      </p:pic>
      <p:sp>
        <p:nvSpPr>
          <p:cNvPr id="68" name="직사각형 67"/>
          <p:cNvSpPr/>
          <p:nvPr/>
        </p:nvSpPr>
        <p:spPr>
          <a:xfrm>
            <a:off x="1338968" y="1742937"/>
            <a:ext cx="5222790" cy="54536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내부 공유용 코멘트를 입력해 주세요</a:t>
            </a:r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70" name="그룹 112"/>
          <p:cNvGrpSpPr>
            <a:grpSpLocks/>
          </p:cNvGrpSpPr>
          <p:nvPr/>
        </p:nvGrpSpPr>
        <p:grpSpPr bwMode="auto">
          <a:xfrm>
            <a:off x="1296194" y="1746396"/>
            <a:ext cx="141972" cy="156165"/>
            <a:chOff x="2424071" y="2181577"/>
            <a:chExt cx="142642" cy="142642"/>
          </a:xfrm>
        </p:grpSpPr>
        <p:sp>
          <p:nvSpPr>
            <p:cNvPr id="71" name="타원 272"/>
            <p:cNvSpPr>
              <a:spLocks noChangeArrowheads="1"/>
            </p:cNvSpPr>
            <p:nvPr/>
          </p:nvSpPr>
          <p:spPr bwMode="auto">
            <a:xfrm rot="5400000">
              <a:off x="2459627" y="2217297"/>
              <a:ext cx="71438" cy="71438"/>
            </a:xfrm>
            <a:prstGeom prst="ellipse">
              <a:avLst/>
            </a:prstGeom>
            <a:solidFill>
              <a:srgbClr val="FF0000"/>
            </a:solidFill>
            <a:ln w="12700" algn="ctr">
              <a:solidFill>
                <a:srgbClr val="FF0000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>
                <a:spcBef>
                  <a:spcPct val="50000"/>
                </a:spcBef>
              </a:pPr>
              <a:endParaRPr kumimoji="0" lang="ko-KR" altLang="en-US" sz="1000">
                <a:ea typeface="맑은 고딕" pitchFamily="50" charset="-127"/>
              </a:endParaRPr>
            </a:p>
          </p:txBody>
        </p:sp>
        <p:sp>
          <p:nvSpPr>
            <p:cNvPr id="77" name="타원 271"/>
            <p:cNvSpPr>
              <a:spLocks noChangeArrowheads="1"/>
            </p:cNvSpPr>
            <p:nvPr/>
          </p:nvSpPr>
          <p:spPr bwMode="auto">
            <a:xfrm rot="5400000">
              <a:off x="2424071" y="2181577"/>
              <a:ext cx="142642" cy="142642"/>
            </a:xfrm>
            <a:prstGeom prst="ellipse">
              <a:avLst/>
            </a:prstGeom>
            <a:solidFill>
              <a:srgbClr val="FF0000">
                <a:alpha val="27058"/>
              </a:srgbClr>
            </a:solidFill>
            <a:ln w="12700" algn="ctr">
              <a:solidFill>
                <a:srgbClr val="FF0000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>
                <a:spcBef>
                  <a:spcPct val="50000"/>
                </a:spcBef>
              </a:pPr>
              <a:endParaRPr kumimoji="0" lang="ko-KR" altLang="en-US" sz="1000">
                <a:ea typeface="맑은 고딕" pitchFamily="50" charset="-127"/>
              </a:endParaRPr>
            </a:p>
          </p:txBody>
        </p:sp>
      </p:grpSp>
      <p:grpSp>
        <p:nvGrpSpPr>
          <p:cNvPr id="79" name="Vertical Scrollbar"/>
          <p:cNvGrpSpPr/>
          <p:nvPr>
            <p:custDataLst>
              <p:tags r:id="rId1"/>
            </p:custDataLst>
          </p:nvPr>
        </p:nvGrpSpPr>
        <p:grpSpPr>
          <a:xfrm>
            <a:off x="6436869" y="1744032"/>
            <a:ext cx="127001" cy="545177"/>
            <a:chOff x="507997" y="1397000"/>
            <a:chExt cx="144016" cy="2128591"/>
          </a:xfrm>
        </p:grpSpPr>
        <p:grpSp>
          <p:nvGrpSpPr>
            <p:cNvPr id="80" name="Arrow Button Up"/>
            <p:cNvGrpSpPr>
              <a:grpSpLocks/>
            </p:cNvGrpSpPr>
            <p:nvPr/>
          </p:nvGrpSpPr>
          <p:grpSpPr bwMode="auto">
            <a:xfrm>
              <a:off x="507997" y="1397000"/>
              <a:ext cx="144014" cy="395676"/>
              <a:chOff x="507997" y="1397000"/>
              <a:chExt cx="144014" cy="395676"/>
            </a:xfrm>
          </p:grpSpPr>
          <p:sp>
            <p:nvSpPr>
              <p:cNvPr id="86" name="Button Border"/>
              <p:cNvSpPr>
                <a:spLocks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507997" y="1397000"/>
                <a:ext cx="144014" cy="395676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87" name="Arrow Up"/>
              <p:cNvSpPr>
                <a:spLocks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554942" y="1520657"/>
                <a:ext cx="50126" cy="148362"/>
              </a:xfrm>
              <a:prstGeom prst="flowChartExtract">
                <a:avLst/>
              </a:prstGeom>
              <a:solidFill>
                <a:srgbClr val="262626"/>
              </a:solidFill>
              <a:ln w="6350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6350" cap="flat" cmpd="sng" algn="ctr">
                    <a:solidFill>
                      <a:srgbClr val="FFFFFF"/>
                    </a:solidFill>
                    <a:prstDash val="soli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  <p:sp>
          <p:nvSpPr>
            <p:cNvPr id="81" name="Track"/>
            <p:cNvSpPr>
              <a:spLocks/>
            </p:cNvSpPr>
            <p:nvPr>
              <p:custDataLst>
                <p:tags r:id="rId2"/>
              </p:custDataLst>
            </p:nvPr>
          </p:nvSpPr>
          <p:spPr bwMode="auto">
            <a:xfrm>
              <a:off x="507997" y="1788575"/>
              <a:ext cx="144016" cy="134134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82" name="Scroll Thumb"/>
            <p:cNvSpPr>
              <a:spLocks/>
            </p:cNvSpPr>
            <p:nvPr>
              <p:custDataLst>
                <p:tags r:id="rId3"/>
              </p:custDataLst>
            </p:nvPr>
          </p:nvSpPr>
          <p:spPr bwMode="auto">
            <a:xfrm>
              <a:off x="526148" y="1838726"/>
              <a:ext cx="107722" cy="1167528"/>
            </a:xfrm>
            <a:prstGeom prst="roundRect">
              <a:avLst>
                <a:gd name="adj" fmla="val 26679"/>
              </a:avLst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83" name="Arrow Button Down"/>
            <p:cNvGrpSpPr>
              <a:grpSpLocks/>
            </p:cNvGrpSpPr>
            <p:nvPr/>
          </p:nvGrpSpPr>
          <p:grpSpPr bwMode="auto">
            <a:xfrm>
              <a:off x="507997" y="3129915"/>
              <a:ext cx="144014" cy="395676"/>
              <a:chOff x="507997" y="3129915"/>
              <a:chExt cx="144014" cy="395676"/>
            </a:xfrm>
          </p:grpSpPr>
          <p:sp>
            <p:nvSpPr>
              <p:cNvPr id="84" name="Button Border"/>
              <p:cNvSpPr>
                <a:spLocks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507997" y="3129915"/>
                <a:ext cx="144014" cy="395676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85" name="Arrow Down"/>
              <p:cNvSpPr>
                <a:spLocks/>
              </p:cNvSpPr>
              <p:nvPr>
                <p:custDataLst>
                  <p:tags r:id="rId5"/>
                </p:custDataLst>
              </p:nvPr>
            </p:nvSpPr>
            <p:spPr bwMode="auto">
              <a:xfrm rot="10800000">
                <a:off x="554943" y="3253569"/>
                <a:ext cx="50126" cy="148362"/>
              </a:xfrm>
              <a:prstGeom prst="flowChartExtract">
                <a:avLst/>
              </a:prstGeom>
              <a:solidFill>
                <a:srgbClr val="262626"/>
              </a:solidFill>
              <a:ln w="6350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6350" cap="flat" cmpd="sng" algn="ctr">
                    <a:solidFill>
                      <a:srgbClr val="FFFFFF"/>
                    </a:solidFill>
                    <a:prstDash val="soli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  <p:sp>
        <p:nvSpPr>
          <p:cNvPr id="88" name="모서리가 둥근 직사각형 87"/>
          <p:cNvSpPr/>
          <p:nvPr/>
        </p:nvSpPr>
        <p:spPr>
          <a:xfrm>
            <a:off x="1296194" y="1454868"/>
            <a:ext cx="1370806" cy="24922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내부 코멘트 입력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3374644" y="5931902"/>
            <a:ext cx="954699" cy="249220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Done</a:t>
            </a:r>
            <a:endParaRPr lang="ko-KR" altLang="en-US" sz="800" dirty="0"/>
          </a:p>
        </p:txBody>
      </p:sp>
      <p:grpSp>
        <p:nvGrpSpPr>
          <p:cNvPr id="33" name="그룹 112"/>
          <p:cNvGrpSpPr>
            <a:grpSpLocks/>
          </p:cNvGrpSpPr>
          <p:nvPr/>
        </p:nvGrpSpPr>
        <p:grpSpPr bwMode="auto">
          <a:xfrm>
            <a:off x="3130633" y="5978429"/>
            <a:ext cx="156169" cy="156165"/>
            <a:chOff x="2424071" y="2181577"/>
            <a:chExt cx="142642" cy="142642"/>
          </a:xfrm>
        </p:grpSpPr>
        <p:sp>
          <p:nvSpPr>
            <p:cNvPr id="34" name="타원 272"/>
            <p:cNvSpPr>
              <a:spLocks noChangeArrowheads="1"/>
            </p:cNvSpPr>
            <p:nvPr/>
          </p:nvSpPr>
          <p:spPr bwMode="auto">
            <a:xfrm rot="5400000">
              <a:off x="2459627" y="2217297"/>
              <a:ext cx="71438" cy="71438"/>
            </a:xfrm>
            <a:prstGeom prst="ellipse">
              <a:avLst/>
            </a:prstGeom>
            <a:solidFill>
              <a:srgbClr val="FF0000"/>
            </a:solidFill>
            <a:ln w="12700" algn="ctr">
              <a:solidFill>
                <a:srgbClr val="FF0000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>
                <a:spcBef>
                  <a:spcPct val="50000"/>
                </a:spcBef>
              </a:pPr>
              <a:endParaRPr kumimoji="0" lang="ko-KR" altLang="en-US" sz="1000">
                <a:ea typeface="맑은 고딕" pitchFamily="50" charset="-127"/>
              </a:endParaRPr>
            </a:p>
          </p:txBody>
        </p:sp>
        <p:sp>
          <p:nvSpPr>
            <p:cNvPr id="35" name="타원 271"/>
            <p:cNvSpPr>
              <a:spLocks noChangeArrowheads="1"/>
            </p:cNvSpPr>
            <p:nvPr/>
          </p:nvSpPr>
          <p:spPr bwMode="auto">
            <a:xfrm rot="5400000">
              <a:off x="2424071" y="2181577"/>
              <a:ext cx="142642" cy="142642"/>
            </a:xfrm>
            <a:prstGeom prst="ellipse">
              <a:avLst/>
            </a:prstGeom>
            <a:solidFill>
              <a:srgbClr val="FF0000">
                <a:alpha val="27058"/>
              </a:srgbClr>
            </a:solidFill>
            <a:ln w="12700" algn="ctr">
              <a:solidFill>
                <a:srgbClr val="FF0000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>
                <a:spcBef>
                  <a:spcPct val="50000"/>
                </a:spcBef>
              </a:pPr>
              <a:endParaRPr kumimoji="0" lang="ko-KR" altLang="en-US" sz="1000">
                <a:ea typeface="맑은 고딕" pitchFamily="50" charset="-127"/>
              </a:endParaRPr>
            </a:p>
          </p:txBody>
        </p:sp>
      </p:grpSp>
      <p:sp>
        <p:nvSpPr>
          <p:cNvPr id="30" name="모서리가 둥근 직사각형 29"/>
          <p:cNvSpPr/>
          <p:nvPr/>
        </p:nvSpPr>
        <p:spPr>
          <a:xfrm>
            <a:off x="3374644" y="2415002"/>
            <a:ext cx="954699" cy="249220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Done</a:t>
            </a:r>
            <a:endParaRPr lang="ko-KR" altLang="en-US" sz="800" dirty="0"/>
          </a:p>
        </p:txBody>
      </p:sp>
      <p:grpSp>
        <p:nvGrpSpPr>
          <p:cNvPr id="31" name="그룹 112"/>
          <p:cNvGrpSpPr>
            <a:grpSpLocks/>
          </p:cNvGrpSpPr>
          <p:nvPr/>
        </p:nvGrpSpPr>
        <p:grpSpPr bwMode="auto">
          <a:xfrm>
            <a:off x="3130633" y="2461529"/>
            <a:ext cx="156169" cy="156165"/>
            <a:chOff x="2424071" y="2181577"/>
            <a:chExt cx="142642" cy="142642"/>
          </a:xfrm>
        </p:grpSpPr>
        <p:sp>
          <p:nvSpPr>
            <p:cNvPr id="36" name="타원 272"/>
            <p:cNvSpPr>
              <a:spLocks noChangeArrowheads="1"/>
            </p:cNvSpPr>
            <p:nvPr/>
          </p:nvSpPr>
          <p:spPr bwMode="auto">
            <a:xfrm rot="5400000">
              <a:off x="2459627" y="2217297"/>
              <a:ext cx="71438" cy="71438"/>
            </a:xfrm>
            <a:prstGeom prst="ellipse">
              <a:avLst/>
            </a:prstGeom>
            <a:solidFill>
              <a:srgbClr val="FF0000"/>
            </a:solidFill>
            <a:ln w="12700" algn="ctr">
              <a:solidFill>
                <a:srgbClr val="FF0000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>
                <a:spcBef>
                  <a:spcPct val="50000"/>
                </a:spcBef>
              </a:pPr>
              <a:endParaRPr kumimoji="0" lang="ko-KR" altLang="en-US" sz="1000">
                <a:ea typeface="맑은 고딕" pitchFamily="50" charset="-127"/>
              </a:endParaRPr>
            </a:p>
          </p:txBody>
        </p:sp>
        <p:sp>
          <p:nvSpPr>
            <p:cNvPr id="37" name="타원 271"/>
            <p:cNvSpPr>
              <a:spLocks noChangeArrowheads="1"/>
            </p:cNvSpPr>
            <p:nvPr/>
          </p:nvSpPr>
          <p:spPr bwMode="auto">
            <a:xfrm rot="5400000">
              <a:off x="2424071" y="2181577"/>
              <a:ext cx="142642" cy="142642"/>
            </a:xfrm>
            <a:prstGeom prst="ellipse">
              <a:avLst/>
            </a:prstGeom>
            <a:solidFill>
              <a:srgbClr val="FF0000">
                <a:alpha val="27058"/>
              </a:srgbClr>
            </a:solidFill>
            <a:ln w="12700" algn="ctr">
              <a:solidFill>
                <a:srgbClr val="FF0000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>
                <a:spcBef>
                  <a:spcPct val="50000"/>
                </a:spcBef>
              </a:pPr>
              <a:endParaRPr kumimoji="0" lang="ko-KR" altLang="en-US" sz="1000">
                <a:ea typeface="맑은 고딕" pitchFamily="50" charset="-127"/>
              </a:endParaRPr>
            </a:p>
          </p:txBody>
        </p:sp>
      </p:grpSp>
      <p:sp>
        <p:nvSpPr>
          <p:cNvPr id="38" name="직사각형 37"/>
          <p:cNvSpPr/>
          <p:nvPr/>
        </p:nvSpPr>
        <p:spPr>
          <a:xfrm>
            <a:off x="1162117" y="1454867"/>
            <a:ext cx="176851" cy="19077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1</a:t>
            </a:r>
            <a:endParaRPr lang="ko-KR" altLang="en-US" sz="1400" b="1"/>
          </a:p>
        </p:txBody>
      </p:sp>
      <p:sp>
        <p:nvSpPr>
          <p:cNvPr id="39" name="직사각형 38"/>
          <p:cNvSpPr/>
          <p:nvPr/>
        </p:nvSpPr>
        <p:spPr>
          <a:xfrm>
            <a:off x="1162117" y="2847597"/>
            <a:ext cx="176851" cy="19077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2</a:t>
            </a:r>
            <a:endParaRPr lang="ko-KR" altLang="en-US" sz="1400" b="1"/>
          </a:p>
        </p:txBody>
      </p:sp>
      <p:grpSp>
        <p:nvGrpSpPr>
          <p:cNvPr id="8" name="그룹 7"/>
          <p:cNvGrpSpPr/>
          <p:nvPr/>
        </p:nvGrpSpPr>
        <p:grpSpPr>
          <a:xfrm>
            <a:off x="1415434" y="2847597"/>
            <a:ext cx="5069858" cy="2717555"/>
            <a:chOff x="1415434" y="2847597"/>
            <a:chExt cx="5069858" cy="2717555"/>
          </a:xfrm>
        </p:grpSpPr>
        <p:pic>
          <p:nvPicPr>
            <p:cNvPr id="29" name="그림 28"/>
            <p:cNvPicPr>
              <a:picLocks noChangeAspect="1"/>
            </p:cNvPicPr>
            <p:nvPr/>
          </p:nvPicPr>
          <p:blipFill rotWithShape="1">
            <a:blip r:embed="rId12"/>
            <a:srcRect b="32331"/>
            <a:stretch/>
          </p:blipFill>
          <p:spPr>
            <a:xfrm>
              <a:off x="1415434" y="2847597"/>
              <a:ext cx="5069858" cy="2717555"/>
            </a:xfrm>
            <a:prstGeom prst="rect">
              <a:avLst/>
            </a:prstGeom>
          </p:spPr>
        </p:pic>
        <p:sp>
          <p:nvSpPr>
            <p:cNvPr id="40" name="직사각형 39"/>
            <p:cNvSpPr/>
            <p:nvPr/>
          </p:nvSpPr>
          <p:spPr>
            <a:xfrm>
              <a:off x="3169561" y="4198433"/>
              <a:ext cx="723275" cy="13377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ko-KR" altLang="en-US" sz="800" b="1" dirty="0"/>
                <a:t>Composition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21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864765" y="1611677"/>
            <a:ext cx="6057268" cy="395125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231748" y="2579996"/>
            <a:ext cx="5382967" cy="247616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ko-KR" sz="8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Step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5. 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동기화 화면</a:t>
            </a: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90248" y="801961"/>
            <a:ext cx="7487555" cy="17342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/>
              <a:t>SKT                                                                                                                                                 </a:t>
            </a:r>
            <a:r>
              <a:rPr lang="ko-KR" altLang="en-US" sz="800"/>
              <a:t>오후 </a:t>
            </a:r>
            <a:r>
              <a:rPr lang="en-US" altLang="ko-KR" sz="800" dirty="0"/>
              <a:t>12:00                                                                                                                                                  </a:t>
            </a:r>
            <a:endParaRPr lang="ko-KR" altLang="en-US" sz="600"/>
          </a:p>
        </p:txBody>
      </p:sp>
      <p:sp>
        <p:nvSpPr>
          <p:cNvPr id="4" name="직사각형 3"/>
          <p:cNvSpPr/>
          <p:nvPr/>
        </p:nvSpPr>
        <p:spPr>
          <a:xfrm>
            <a:off x="190248" y="976292"/>
            <a:ext cx="7487555" cy="30071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/>
              <a:t>                                                                                                                                          </a:t>
            </a:r>
            <a:endParaRPr lang="ko-KR" altLang="en-US" sz="600"/>
          </a:p>
        </p:txBody>
      </p:sp>
      <p:cxnSp>
        <p:nvCxnSpPr>
          <p:cNvPr id="5" name="직선 연결선 4"/>
          <p:cNvCxnSpPr/>
          <p:nvPr/>
        </p:nvCxnSpPr>
        <p:spPr>
          <a:xfrm>
            <a:off x="191592" y="1285028"/>
            <a:ext cx="7488000" cy="1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045809" y="1041634"/>
            <a:ext cx="60946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온라인모드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59203" y="958824"/>
            <a:ext cx="276225" cy="2952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4483" b="33908"/>
          <a:stretch/>
        </p:blipFill>
        <p:spPr>
          <a:xfrm>
            <a:off x="3546094" y="1000470"/>
            <a:ext cx="775861" cy="245243"/>
          </a:xfrm>
          <a:prstGeom prst="rect">
            <a:avLst/>
          </a:prstGeom>
        </p:spPr>
      </p:pic>
      <p:sp>
        <p:nvSpPr>
          <p:cNvPr id="13" name="모서리가 둥근 직사각형 12"/>
          <p:cNvSpPr/>
          <p:nvPr/>
        </p:nvSpPr>
        <p:spPr>
          <a:xfrm>
            <a:off x="3378441" y="5224256"/>
            <a:ext cx="954699" cy="249220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/>
              <a:t>닫기</a:t>
            </a:r>
            <a:endParaRPr lang="ko-KR" altLang="en-US" sz="8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6614715" y="1619328"/>
            <a:ext cx="297730" cy="249220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X</a:t>
            </a:r>
            <a:endParaRPr lang="ko-KR" altLang="en-US" sz="800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695028"/>
              </p:ext>
            </p:extLst>
          </p:nvPr>
        </p:nvGraphicFramePr>
        <p:xfrm>
          <a:off x="7782661" y="975382"/>
          <a:ext cx="2006600" cy="4953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9832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24968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동기화 화면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레이어팝업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en-US" altLang="ko-KR" sz="1000" b="1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1000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49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임시 회원 가입 및 </a:t>
                      </a:r>
                      <a:r>
                        <a:rPr lang="ko-KR" altLang="en-US" sz="800" b="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피팅결과</a:t>
                      </a:r>
                      <a:r>
                        <a:rPr lang="ko-KR" altLang="en-US" sz="8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저장 시 오프라인</a:t>
                      </a:r>
                      <a:r>
                        <a:rPr lang="en-US" altLang="ko-KR" sz="800" b="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800" b="0" baseline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 기타 이유로 </a:t>
                      </a:r>
                      <a:r>
                        <a:rPr lang="en-US" altLang="ko-KR" sz="800" b="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DB</a:t>
                      </a:r>
                      <a:r>
                        <a:rPr lang="ko-KR" altLang="en-US" sz="800" b="0" baseline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에 저장하지 못했을 때 </a:t>
                      </a:r>
                      <a:r>
                        <a:rPr lang="en-US" altLang="ko-KR" sz="800" b="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b="0" baseline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해당 팝업에서 별도 처리 가능 </a:t>
                      </a:r>
                      <a:endParaRPr lang="en-US" altLang="ko-KR" sz="800" b="0" baseline="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="0" strike="sngStrike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r>
                        <a:rPr lang="ko-KR" altLang="en-US" sz="800" b="0" strike="sngStrike" baseline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 </a:t>
                      </a:r>
                      <a:r>
                        <a:rPr lang="en-US" altLang="ko-KR" sz="800" b="0" strike="sngStrike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r>
                        <a:rPr lang="ko-KR" altLang="en-US" sz="800" b="0" strike="sngStrike" baseline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배치 </a:t>
                      </a:r>
                      <a:r>
                        <a:rPr lang="ko-KR" altLang="en-US" sz="800" b="0" strike="noStrike" baseline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로딩시 자동 업데이트</a:t>
                      </a:r>
                      <a:endParaRPr lang="en-US" altLang="ko-KR" sz="800" b="0" strike="noStrike" baseline="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업데이트 내역이 </a:t>
                      </a:r>
                      <a:r>
                        <a:rPr lang="en-US" altLang="ko-KR" sz="800" b="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r>
                        <a:rPr lang="ko-KR" altLang="en-US" sz="800" b="0" baseline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 이상인 경우 픽토그램에 빨간 점 표시 </a:t>
                      </a:r>
                      <a:r>
                        <a:rPr lang="en-US" altLang="ko-KR" sz="800" b="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800" b="0" baseline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로그인 화면에서 체크</a:t>
                      </a:r>
                      <a:r>
                        <a:rPr lang="en-US" altLang="ko-KR" sz="800" b="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모두 업데이트 </a:t>
                      </a:r>
                      <a:r>
                        <a:rPr lang="ko-KR" altLang="en-US" sz="800" b="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선택시</a:t>
                      </a:r>
                      <a:r>
                        <a:rPr lang="ko-KR" altLang="en-US" sz="8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추가 업데이트</a:t>
                      </a:r>
                      <a:endParaRPr lang="en-US" altLang="ko-KR" sz="800" b="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팝업을 호출하는 버튼은 로그인</a:t>
                      </a:r>
                      <a:r>
                        <a:rPr lang="en-US" altLang="ko-KR" sz="8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800" b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예약선택 페이지에만 노출</a:t>
                      </a:r>
                      <a:endParaRPr lang="en-US" altLang="ko-KR" sz="800" b="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553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팝업 호출 시 </a:t>
                      </a:r>
                      <a:r>
                        <a:rPr lang="en-US" altLang="ko-KR" sz="8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DB</a:t>
                      </a:r>
                      <a:r>
                        <a:rPr lang="ko-KR" altLang="en-US" sz="800" b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에 저장 되지 않은 파일만 리스팅</a:t>
                      </a:r>
                      <a:endParaRPr lang="en-US" altLang="ko-KR" sz="800" b="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문서번호 </a:t>
                      </a:r>
                      <a:r>
                        <a:rPr lang="en-US" altLang="ko-KR" sz="8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|</a:t>
                      </a:r>
                      <a:r>
                        <a:rPr lang="ko-KR" altLang="en-US" sz="800" b="0" baseline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제목 </a:t>
                      </a:r>
                      <a:r>
                        <a:rPr lang="en-US" altLang="ko-KR" sz="800" b="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|  </a:t>
                      </a:r>
                      <a:r>
                        <a:rPr lang="ko-KR" altLang="en-US" sz="800" b="0" baseline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업데이트 현황 표기</a:t>
                      </a:r>
                      <a:endParaRPr lang="en-US" altLang="ko-KR" sz="800" b="0" baseline="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제목의 경우 </a:t>
                      </a:r>
                      <a:r>
                        <a:rPr lang="ko-KR" altLang="en-US" sz="800" b="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피팅</a:t>
                      </a:r>
                      <a:r>
                        <a:rPr lang="ko-KR" altLang="en-US" sz="8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결과와 회원정보를 한번에 저장 할 경우 통합 가능</a:t>
                      </a:r>
                      <a:endParaRPr lang="en-US" altLang="ko-KR" sz="800" b="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553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모두 업데이트 버튼 선택 시 전체 리스트 업데이트 </a:t>
                      </a:r>
                      <a:r>
                        <a:rPr lang="en-US" altLang="ko-KR" sz="800" b="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800" b="0" baseline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온라인의 경우에만</a:t>
                      </a:r>
                      <a:r>
                        <a:rPr lang="en-US" altLang="ko-KR" sz="800" b="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latinLnBrk="1"/>
                      <a:endParaRPr lang="en-US" altLang="ko-KR" sz="800" b="0" baseline="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="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업데이트 중일 경우 동기화 </a:t>
                      </a:r>
                      <a:r>
                        <a:rPr lang="ko-KR" altLang="en-US" sz="800" b="0" baseline="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픽토그램</a:t>
                      </a:r>
                      <a:r>
                        <a:rPr lang="ko-KR" altLang="en-US" sz="800" b="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표시</a:t>
                      </a:r>
                      <a:endParaRPr lang="en-US" altLang="ko-KR" sz="800" b="0" baseline="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="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업데이트 완료의 경우 체크 </a:t>
                      </a:r>
                      <a:r>
                        <a:rPr lang="ko-KR" altLang="en-US" sz="800" b="0" baseline="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픽토그램</a:t>
                      </a:r>
                      <a:r>
                        <a:rPr lang="ko-KR" altLang="en-US" sz="800" b="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표시</a:t>
                      </a:r>
                      <a:endParaRPr lang="en-US" altLang="ko-KR" sz="800" b="0" baseline="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="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업데이트 선택 전</a:t>
                      </a:r>
                      <a:r>
                        <a:rPr lang="en-US" altLang="ko-KR" sz="800" b="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 </a:t>
                      </a:r>
                      <a:r>
                        <a:rPr lang="ko-KR" altLang="en-US" sz="800" b="0" baseline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실패 </a:t>
                      </a:r>
                      <a:r>
                        <a:rPr lang="en-US" altLang="ko-KR" sz="800" b="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 </a:t>
                      </a:r>
                      <a:r>
                        <a:rPr lang="ko-KR" altLang="en-US" sz="800" b="0" baseline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업데이트 중단 등 비 정상 저장 일 경우 업로드 픽토그램 표시</a:t>
                      </a:r>
                      <a:endParaRPr lang="en-US" altLang="ko-KR" sz="800" b="0" baseline="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53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800" b="0" baseline="0" dirty="0" smtClean="0">
                          <a:solidFill>
                            <a:srgbClr val="C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업데이트 진행 시 </a:t>
                      </a:r>
                      <a:r>
                        <a:rPr lang="ko-KR" altLang="en-US" sz="800" b="0" baseline="0" dirty="0" err="1" smtClean="0">
                          <a:solidFill>
                            <a:srgbClr val="C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로딩바</a:t>
                      </a:r>
                      <a:r>
                        <a:rPr lang="ko-KR" altLang="en-US" sz="800" b="0" baseline="0" dirty="0" smtClean="0">
                          <a:solidFill>
                            <a:srgbClr val="C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노출</a:t>
                      </a:r>
                      <a:endParaRPr lang="en-US" altLang="ko-KR" sz="800" b="0" baseline="0" dirty="0" smtClean="0">
                        <a:solidFill>
                          <a:srgbClr val="C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3153950" y="1628381"/>
            <a:ext cx="1478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피팅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결과 업데이트</a:t>
            </a:r>
            <a:endParaRPr lang="ko-KR" altLang="en-US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194728" y="1906694"/>
            <a:ext cx="348216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온라인 상태에서 시도해 주세요</a:t>
            </a:r>
            <a:endParaRPr lang="en-US" altLang="ko-KR" sz="9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업데이트가 완료된 내역은 </a:t>
            </a:r>
            <a:endParaRPr lang="en-US" altLang="ko-KR" sz="9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팝업을 닫을 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  아래 </a:t>
            </a:r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리스트에서 삭제 됩니다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90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8" name="Vertical Scrollbar"/>
          <p:cNvGrpSpPr/>
          <p:nvPr>
            <p:custDataLst>
              <p:tags r:id="rId1"/>
            </p:custDataLst>
          </p:nvPr>
        </p:nvGrpSpPr>
        <p:grpSpPr>
          <a:xfrm>
            <a:off x="6425281" y="2567528"/>
            <a:ext cx="136957" cy="2484726"/>
            <a:chOff x="504735" y="1397000"/>
            <a:chExt cx="147276" cy="6185188"/>
          </a:xfrm>
        </p:grpSpPr>
        <p:grpSp>
          <p:nvGrpSpPr>
            <p:cNvPr id="19" name="Arrow Button Up"/>
            <p:cNvGrpSpPr>
              <a:grpSpLocks/>
            </p:cNvGrpSpPr>
            <p:nvPr/>
          </p:nvGrpSpPr>
          <p:grpSpPr bwMode="auto">
            <a:xfrm>
              <a:off x="507997" y="1397000"/>
              <a:ext cx="144014" cy="395676"/>
              <a:chOff x="507997" y="1397000"/>
              <a:chExt cx="144014" cy="395676"/>
            </a:xfrm>
          </p:grpSpPr>
          <p:sp>
            <p:nvSpPr>
              <p:cNvPr id="25" name="Button Border"/>
              <p:cNvSpPr>
                <a:spLocks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507997" y="1397000"/>
                <a:ext cx="144014" cy="395676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6" name="Arrow Up"/>
              <p:cNvSpPr>
                <a:spLocks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554942" y="1520657"/>
                <a:ext cx="50126" cy="148362"/>
              </a:xfrm>
              <a:prstGeom prst="flowChartExtract">
                <a:avLst/>
              </a:prstGeom>
              <a:solidFill>
                <a:srgbClr val="262626"/>
              </a:solidFill>
              <a:ln w="6350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6350" cap="flat" cmpd="sng" algn="ctr">
                    <a:solidFill>
                      <a:srgbClr val="FFFFFF"/>
                    </a:solidFill>
                    <a:prstDash val="soli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  <p:sp>
          <p:nvSpPr>
            <p:cNvPr id="20" name="Track"/>
            <p:cNvSpPr>
              <a:spLocks/>
            </p:cNvSpPr>
            <p:nvPr>
              <p:custDataLst>
                <p:tags r:id="rId2"/>
              </p:custDataLst>
            </p:nvPr>
          </p:nvSpPr>
          <p:spPr bwMode="auto">
            <a:xfrm>
              <a:off x="504735" y="1788576"/>
              <a:ext cx="145648" cy="5783729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1" name="Scroll Thumb"/>
            <p:cNvSpPr>
              <a:spLocks/>
            </p:cNvSpPr>
            <p:nvPr>
              <p:custDataLst>
                <p:tags r:id="rId3"/>
              </p:custDataLst>
            </p:nvPr>
          </p:nvSpPr>
          <p:spPr bwMode="auto">
            <a:xfrm>
              <a:off x="526148" y="1838726"/>
              <a:ext cx="107722" cy="1167528"/>
            </a:xfrm>
            <a:prstGeom prst="roundRect">
              <a:avLst>
                <a:gd name="adj" fmla="val 26679"/>
              </a:avLst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22" name="Arrow Button Down"/>
            <p:cNvGrpSpPr>
              <a:grpSpLocks/>
            </p:cNvGrpSpPr>
            <p:nvPr/>
          </p:nvGrpSpPr>
          <p:grpSpPr bwMode="auto">
            <a:xfrm>
              <a:off x="507997" y="7186512"/>
              <a:ext cx="144014" cy="395676"/>
              <a:chOff x="507997" y="7186512"/>
              <a:chExt cx="144014" cy="395676"/>
            </a:xfrm>
          </p:grpSpPr>
          <p:sp>
            <p:nvSpPr>
              <p:cNvPr id="23" name="Button Border"/>
              <p:cNvSpPr>
                <a:spLocks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507997" y="7186512"/>
                <a:ext cx="144014" cy="395676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4" name="Arrow Down"/>
              <p:cNvSpPr>
                <a:spLocks/>
              </p:cNvSpPr>
              <p:nvPr>
                <p:custDataLst>
                  <p:tags r:id="rId5"/>
                </p:custDataLst>
              </p:nvPr>
            </p:nvSpPr>
            <p:spPr bwMode="auto">
              <a:xfrm rot="10800000">
                <a:off x="554943" y="7310167"/>
                <a:ext cx="50126" cy="148361"/>
              </a:xfrm>
              <a:prstGeom prst="flowChartExtract">
                <a:avLst/>
              </a:prstGeom>
              <a:solidFill>
                <a:srgbClr val="262626"/>
              </a:solidFill>
              <a:ln w="6350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6350" cap="flat" cmpd="sng" algn="ctr">
                    <a:solidFill>
                      <a:srgbClr val="FFFFFF"/>
                    </a:solidFill>
                    <a:prstDash val="soli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  <p:sp>
        <p:nvSpPr>
          <p:cNvPr id="30" name="직사각형 29"/>
          <p:cNvSpPr/>
          <p:nvPr/>
        </p:nvSpPr>
        <p:spPr>
          <a:xfrm>
            <a:off x="1454929" y="3202654"/>
            <a:ext cx="2044149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김순이 고객 신규 회원 가입</a:t>
            </a:r>
            <a:endParaRPr lang="en-US" altLang="ko-KR" sz="1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김순이 고객 </a:t>
            </a:r>
            <a:r>
              <a:rPr lang="ko-KR" altLang="en-US" sz="1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피팅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결과</a:t>
            </a:r>
            <a:endParaRPr lang="en-US" altLang="ko-KR" sz="1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김순이 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고객 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피팅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결과지 고객 발송</a:t>
            </a:r>
            <a:endParaRPr lang="en-US" altLang="ko-KR" sz="1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1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10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418021" y="2655822"/>
            <a:ext cx="109677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업데이트 할 내역</a:t>
            </a:r>
            <a:endParaRPr lang="ko-KR" altLang="en-US" sz="1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480173" y="2282540"/>
            <a:ext cx="1065195" cy="235024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모두 업데이트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8" name="직선 연결선 37"/>
          <p:cNvCxnSpPr/>
          <p:nvPr/>
        </p:nvCxnSpPr>
        <p:spPr>
          <a:xfrm>
            <a:off x="1398085" y="3223940"/>
            <a:ext cx="477271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그룹 112"/>
          <p:cNvGrpSpPr>
            <a:grpSpLocks/>
          </p:cNvGrpSpPr>
          <p:nvPr/>
        </p:nvGrpSpPr>
        <p:grpSpPr bwMode="auto">
          <a:xfrm>
            <a:off x="5403989" y="2199470"/>
            <a:ext cx="141972" cy="156165"/>
            <a:chOff x="2424071" y="2181577"/>
            <a:chExt cx="142642" cy="142642"/>
          </a:xfrm>
        </p:grpSpPr>
        <p:sp>
          <p:nvSpPr>
            <p:cNvPr id="49" name="타원 272"/>
            <p:cNvSpPr>
              <a:spLocks noChangeArrowheads="1"/>
            </p:cNvSpPr>
            <p:nvPr/>
          </p:nvSpPr>
          <p:spPr bwMode="auto">
            <a:xfrm rot="5400000">
              <a:off x="2459627" y="2217297"/>
              <a:ext cx="71438" cy="71438"/>
            </a:xfrm>
            <a:prstGeom prst="ellipse">
              <a:avLst/>
            </a:prstGeom>
            <a:solidFill>
              <a:srgbClr val="FF0000"/>
            </a:solidFill>
            <a:ln w="12700" algn="ctr">
              <a:solidFill>
                <a:srgbClr val="FF0000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>
                <a:spcBef>
                  <a:spcPct val="50000"/>
                </a:spcBef>
              </a:pPr>
              <a:endParaRPr kumimoji="0" lang="ko-KR" altLang="en-US" sz="1000">
                <a:ea typeface="맑은 고딕" pitchFamily="50" charset="-127"/>
              </a:endParaRPr>
            </a:p>
          </p:txBody>
        </p:sp>
        <p:sp>
          <p:nvSpPr>
            <p:cNvPr id="50" name="타원 271"/>
            <p:cNvSpPr>
              <a:spLocks noChangeArrowheads="1"/>
            </p:cNvSpPr>
            <p:nvPr/>
          </p:nvSpPr>
          <p:spPr bwMode="auto">
            <a:xfrm rot="5400000">
              <a:off x="2424071" y="2181577"/>
              <a:ext cx="142642" cy="142642"/>
            </a:xfrm>
            <a:prstGeom prst="ellipse">
              <a:avLst/>
            </a:prstGeom>
            <a:solidFill>
              <a:srgbClr val="FF0000">
                <a:alpha val="27058"/>
              </a:srgbClr>
            </a:solidFill>
            <a:ln w="12700" algn="ctr">
              <a:solidFill>
                <a:srgbClr val="FF0000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>
                <a:spcBef>
                  <a:spcPct val="50000"/>
                </a:spcBef>
              </a:pPr>
              <a:endParaRPr kumimoji="0" lang="ko-KR" altLang="en-US" sz="1000">
                <a:ea typeface="맑은 고딕" pitchFamily="50" charset="-127"/>
              </a:endParaRPr>
            </a:p>
          </p:txBody>
        </p:sp>
      </p:grpSp>
      <p:grpSp>
        <p:nvGrpSpPr>
          <p:cNvPr id="51" name="그룹 112"/>
          <p:cNvGrpSpPr>
            <a:grpSpLocks/>
          </p:cNvGrpSpPr>
          <p:nvPr/>
        </p:nvGrpSpPr>
        <p:grpSpPr bwMode="auto">
          <a:xfrm>
            <a:off x="3158721" y="5233669"/>
            <a:ext cx="141972" cy="156165"/>
            <a:chOff x="2424071" y="2181577"/>
            <a:chExt cx="142642" cy="142642"/>
          </a:xfrm>
        </p:grpSpPr>
        <p:sp>
          <p:nvSpPr>
            <p:cNvPr id="52" name="타원 272"/>
            <p:cNvSpPr>
              <a:spLocks noChangeArrowheads="1"/>
            </p:cNvSpPr>
            <p:nvPr/>
          </p:nvSpPr>
          <p:spPr bwMode="auto">
            <a:xfrm rot="5400000">
              <a:off x="2459627" y="2217297"/>
              <a:ext cx="71438" cy="71438"/>
            </a:xfrm>
            <a:prstGeom prst="ellipse">
              <a:avLst/>
            </a:prstGeom>
            <a:solidFill>
              <a:srgbClr val="FF0000"/>
            </a:solidFill>
            <a:ln w="12700" algn="ctr">
              <a:solidFill>
                <a:srgbClr val="FF0000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>
                <a:spcBef>
                  <a:spcPct val="50000"/>
                </a:spcBef>
              </a:pPr>
              <a:endParaRPr kumimoji="0" lang="ko-KR" altLang="en-US" sz="1000">
                <a:ea typeface="맑은 고딕" pitchFamily="50" charset="-127"/>
              </a:endParaRPr>
            </a:p>
          </p:txBody>
        </p:sp>
        <p:sp>
          <p:nvSpPr>
            <p:cNvPr id="53" name="타원 271"/>
            <p:cNvSpPr>
              <a:spLocks noChangeArrowheads="1"/>
            </p:cNvSpPr>
            <p:nvPr/>
          </p:nvSpPr>
          <p:spPr bwMode="auto">
            <a:xfrm rot="5400000">
              <a:off x="2424071" y="2181577"/>
              <a:ext cx="142642" cy="142642"/>
            </a:xfrm>
            <a:prstGeom prst="ellipse">
              <a:avLst/>
            </a:prstGeom>
            <a:solidFill>
              <a:srgbClr val="FF0000">
                <a:alpha val="27058"/>
              </a:srgbClr>
            </a:solidFill>
            <a:ln w="12700" algn="ctr">
              <a:solidFill>
                <a:srgbClr val="FF0000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>
                <a:spcBef>
                  <a:spcPct val="50000"/>
                </a:spcBef>
              </a:pPr>
              <a:endParaRPr kumimoji="0" lang="ko-KR" altLang="en-US" sz="1000">
                <a:ea typeface="맑은 고딕" pitchFamily="50" charset="-127"/>
              </a:endParaRPr>
            </a:p>
          </p:txBody>
        </p:sp>
      </p:grpSp>
      <p:pic>
        <p:nvPicPr>
          <p:cNvPr id="55" name="그림 5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8437" y="851350"/>
            <a:ext cx="203913" cy="178568"/>
          </a:xfrm>
          <a:prstGeom prst="rect">
            <a:avLst/>
          </a:prstGeom>
        </p:spPr>
      </p:pic>
      <p:grpSp>
        <p:nvGrpSpPr>
          <p:cNvPr id="56" name="그룹 112"/>
          <p:cNvGrpSpPr>
            <a:grpSpLocks/>
          </p:cNvGrpSpPr>
          <p:nvPr/>
        </p:nvGrpSpPr>
        <p:grpSpPr bwMode="auto">
          <a:xfrm>
            <a:off x="7333047" y="722968"/>
            <a:ext cx="141972" cy="156165"/>
            <a:chOff x="2424071" y="2181577"/>
            <a:chExt cx="142642" cy="142642"/>
          </a:xfrm>
        </p:grpSpPr>
        <p:sp>
          <p:nvSpPr>
            <p:cNvPr id="57" name="타원 272"/>
            <p:cNvSpPr>
              <a:spLocks noChangeArrowheads="1"/>
            </p:cNvSpPr>
            <p:nvPr/>
          </p:nvSpPr>
          <p:spPr bwMode="auto">
            <a:xfrm rot="5400000">
              <a:off x="2459627" y="2217297"/>
              <a:ext cx="71438" cy="71438"/>
            </a:xfrm>
            <a:prstGeom prst="ellipse">
              <a:avLst/>
            </a:prstGeom>
            <a:solidFill>
              <a:srgbClr val="FF0000"/>
            </a:solidFill>
            <a:ln w="12700" algn="ctr">
              <a:solidFill>
                <a:srgbClr val="FF0000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>
                <a:spcBef>
                  <a:spcPct val="50000"/>
                </a:spcBef>
              </a:pPr>
              <a:endParaRPr kumimoji="0" lang="ko-KR" altLang="en-US" sz="1000">
                <a:ea typeface="맑은 고딕" pitchFamily="50" charset="-127"/>
              </a:endParaRPr>
            </a:p>
          </p:txBody>
        </p:sp>
        <p:sp>
          <p:nvSpPr>
            <p:cNvPr id="58" name="타원 271"/>
            <p:cNvSpPr>
              <a:spLocks noChangeArrowheads="1"/>
            </p:cNvSpPr>
            <p:nvPr/>
          </p:nvSpPr>
          <p:spPr bwMode="auto">
            <a:xfrm rot="5400000">
              <a:off x="2424071" y="2181577"/>
              <a:ext cx="142642" cy="142642"/>
            </a:xfrm>
            <a:prstGeom prst="ellipse">
              <a:avLst/>
            </a:prstGeom>
            <a:solidFill>
              <a:srgbClr val="FF0000">
                <a:alpha val="27058"/>
              </a:srgbClr>
            </a:solidFill>
            <a:ln w="12700" algn="ctr">
              <a:solidFill>
                <a:srgbClr val="FF0000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>
                <a:spcBef>
                  <a:spcPct val="50000"/>
                </a:spcBef>
              </a:pPr>
              <a:endParaRPr kumimoji="0" lang="ko-KR" altLang="en-US" sz="1000">
                <a:ea typeface="맑은 고딕" pitchFamily="50" charset="-127"/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7460344" y="444680"/>
            <a:ext cx="309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3200" smtClean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453169" y="2831180"/>
            <a:ext cx="32047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제목                                                               상태         </a:t>
            </a:r>
            <a:endParaRPr lang="en-US" altLang="ko-KR" sz="1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922399" y="3183946"/>
            <a:ext cx="54534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완료</a:t>
            </a:r>
            <a:endParaRPr lang="en-US" altLang="ko-KR" sz="1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재시도</a:t>
            </a:r>
            <a:endParaRPr lang="en-US" altLang="ko-KR" sz="1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대기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7195070" y="856063"/>
            <a:ext cx="176851" cy="19077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1</a:t>
            </a:r>
            <a:endParaRPr lang="ko-KR" altLang="en-US" sz="1400" b="1"/>
          </a:p>
        </p:txBody>
      </p:sp>
      <p:sp>
        <p:nvSpPr>
          <p:cNvPr id="47" name="직사각형 46"/>
          <p:cNvSpPr/>
          <p:nvPr/>
        </p:nvSpPr>
        <p:spPr>
          <a:xfrm>
            <a:off x="1298736" y="2645797"/>
            <a:ext cx="176851" cy="19077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2</a:t>
            </a:r>
            <a:endParaRPr lang="ko-KR" altLang="en-US" sz="1400" b="1"/>
          </a:p>
        </p:txBody>
      </p:sp>
      <p:sp>
        <p:nvSpPr>
          <p:cNvPr id="54" name="직사각형 53"/>
          <p:cNvSpPr/>
          <p:nvPr/>
        </p:nvSpPr>
        <p:spPr>
          <a:xfrm>
            <a:off x="5206740" y="2258685"/>
            <a:ext cx="176851" cy="19077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3</a:t>
            </a:r>
            <a:endParaRPr lang="ko-KR" altLang="en-US" sz="1400" b="1"/>
          </a:p>
        </p:txBody>
      </p:sp>
    </p:spTree>
    <p:extLst>
      <p:ext uri="{BB962C8B-B14F-4D97-AF65-F5344CB8AC3E}">
        <p14:creationId xmlns:p14="http://schemas.microsoft.com/office/powerpoint/2010/main" val="17354265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별도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고객용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EMS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90252" y="801960"/>
            <a:ext cx="7487555" cy="5496363"/>
          </a:xfrm>
          <a:prstGeom prst="rect">
            <a:avLst/>
          </a:prstGeom>
          <a:noFill/>
          <a:ln w="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5" name="표 1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604979"/>
              </p:ext>
            </p:extLst>
          </p:nvPr>
        </p:nvGraphicFramePr>
        <p:xfrm>
          <a:off x="7782661" y="975382"/>
          <a:ext cx="2006600" cy="140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9832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24968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피팅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결과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EMS </a:t>
                      </a: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발송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고객</a:t>
                      </a:r>
                      <a:endParaRPr lang="en-US" altLang="ko-KR" sz="1000" b="1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1000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49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제목 </a:t>
                      </a:r>
                      <a:r>
                        <a:rPr lang="en-US" altLang="ko-KR" sz="8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[</a:t>
                      </a:r>
                      <a:r>
                        <a:rPr lang="ko-KR" altLang="en-US" sz="800" b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타이틀리스트 피팅 데이</a:t>
                      </a:r>
                      <a:r>
                        <a:rPr lang="en-US" altLang="ko-KR" sz="8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] </a:t>
                      </a:r>
                      <a:r>
                        <a:rPr lang="ko-KR" altLang="en-US" sz="800" b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피팅진행이 완료 되었습니다</a:t>
                      </a:r>
                      <a:r>
                        <a:rPr lang="en-US" altLang="ko-KR" sz="8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8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363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MY </a:t>
                      </a:r>
                      <a:r>
                        <a:rPr lang="ko-KR" altLang="en-US" sz="800" b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피팅 </a:t>
                      </a:r>
                      <a:endParaRPr lang="en-US" altLang="ko-KR" sz="800" b="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https://team.titleist.co.kr/mypage?pid=11&amp;utm_source=email&amp;utm_medium=email&amp;utm_campaign=Fitting+result</a:t>
                      </a:r>
                      <a:endParaRPr lang="ko-KR" altLang="en-US" sz="800" b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endParaRPr lang="ko-KR" altLang="en-US" sz="8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9" name="직사각형 28"/>
          <p:cNvSpPr/>
          <p:nvPr/>
        </p:nvSpPr>
        <p:spPr>
          <a:xfrm>
            <a:off x="1764481" y="1461506"/>
            <a:ext cx="4407625" cy="520093"/>
          </a:xfrm>
          <a:prstGeom prst="rect">
            <a:avLst/>
          </a:prstGeom>
          <a:solidFill>
            <a:schemeClr val="bg1">
              <a:lumMod val="85000"/>
            </a:schemeClr>
          </a:solidFill>
          <a:ln w="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NEWSLETTER HEADER</a:t>
            </a:r>
            <a:endParaRPr lang="ko-KR" altLang="en-US" b="1" dirty="0" err="1" smtClean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764481" y="5424570"/>
            <a:ext cx="4407625" cy="41617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NEWSLETTER FOOTER</a:t>
            </a:r>
            <a:endParaRPr lang="ko-KR" altLang="en-US" sz="1050" dirty="0" err="1" smtClean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764481" y="1991888"/>
            <a:ext cx="4407625" cy="543550"/>
          </a:xfrm>
          <a:prstGeom prst="rect">
            <a:avLst/>
          </a:prstGeom>
          <a:solidFill>
            <a:schemeClr val="bg1">
              <a:lumMod val="85000"/>
            </a:schemeClr>
          </a:solidFill>
          <a:ln w="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FITTING CENTER VISUAL AREA</a:t>
            </a:r>
            <a:endParaRPr lang="ko-KR" altLang="en-US" b="1" dirty="0" err="1" smtClean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764481" y="3542246"/>
            <a:ext cx="4397777" cy="11365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01817" y="3346079"/>
            <a:ext cx="343946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800" dirty="0" err="1" smtClean="0">
                <a:solidFill>
                  <a:srgbClr val="40404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피팅</a:t>
            </a:r>
            <a:r>
              <a:rPr lang="ko-KR" altLang="en-US" sz="800" dirty="0" smtClean="0">
                <a:solidFill>
                  <a:srgbClr val="40404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800" dirty="0">
                <a:solidFill>
                  <a:srgbClr val="40404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결과를 확인하시려면 </a:t>
            </a:r>
            <a:endParaRPr lang="en-US" altLang="ko-KR" sz="800" dirty="0" smtClean="0">
              <a:solidFill>
                <a:srgbClr val="40404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800" smtClean="0">
                <a:solidFill>
                  <a:srgbClr val="40404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첨부파일 </a:t>
            </a:r>
            <a:r>
              <a:rPr lang="ko-KR" altLang="en-US" sz="800" dirty="0">
                <a:solidFill>
                  <a:srgbClr val="40404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및 </a:t>
            </a:r>
            <a:r>
              <a:rPr lang="ko-KR" altLang="en-US" sz="800" dirty="0" err="1">
                <a:solidFill>
                  <a:srgbClr val="40404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피팅</a:t>
            </a:r>
            <a:r>
              <a:rPr lang="ko-KR" altLang="en-US" sz="800" dirty="0">
                <a:solidFill>
                  <a:srgbClr val="40404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결과 보기에서 확인하실 수 있습니다</a:t>
            </a:r>
            <a:r>
              <a:rPr lang="en-US" altLang="ko-KR" sz="800" dirty="0">
                <a:solidFill>
                  <a:srgbClr val="40404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  </a:t>
            </a:r>
            <a:endParaRPr lang="en-US" altLang="ko-KR" sz="800" dirty="0" smtClean="0">
              <a:solidFill>
                <a:srgbClr val="40404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200000"/>
              </a:lnSpc>
            </a:pPr>
            <a:endParaRPr lang="en-US" altLang="ko-KR" sz="800" dirty="0">
              <a:solidFill>
                <a:srgbClr val="40404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800" dirty="0" smtClean="0">
                <a:solidFill>
                  <a:srgbClr val="40404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감사합니다</a:t>
            </a:r>
            <a:r>
              <a:rPr lang="en-US" altLang="ko-KR" sz="800" dirty="0" smtClean="0">
                <a:solidFill>
                  <a:srgbClr val="40404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algn="ctr">
              <a:lnSpc>
                <a:spcPct val="200000"/>
              </a:lnSpc>
            </a:pPr>
            <a:r>
              <a:rPr lang="en-US" altLang="ko-KR" sz="800" dirty="0" smtClean="0">
                <a:solidFill>
                  <a:srgbClr val="40404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  <a:p>
            <a:pPr algn="l">
              <a:lnSpc>
                <a:spcPct val="200000"/>
              </a:lnSpc>
            </a:pP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74329" y="2603368"/>
            <a:ext cx="43977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홍 길 동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님의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드라이버  </a:t>
            </a:r>
            <a:r>
              <a:rPr lang="ko-KR" altLang="en-US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피팅이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완료 되었습니다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4197466" y="4937862"/>
            <a:ext cx="1612786" cy="33696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피팅</a:t>
            </a:r>
            <a:r>
              <a:rPr lang="ko-KR" altLang="en-US" sz="105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결과 보기</a:t>
            </a:r>
            <a:endParaRPr lang="ko-KR" altLang="en-US" sz="10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160936" y="4937862"/>
            <a:ext cx="1612786" cy="33696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스펙지</a:t>
            </a:r>
            <a:r>
              <a:rPr lang="ko-KR" altLang="en-US" sz="105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다운로드</a:t>
            </a:r>
            <a:endParaRPr lang="ko-KR" altLang="en-US" sz="10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180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별도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매장용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EMS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90252" y="801960"/>
            <a:ext cx="7487555" cy="5496363"/>
          </a:xfrm>
          <a:prstGeom prst="rect">
            <a:avLst/>
          </a:prstGeom>
          <a:noFill/>
          <a:ln w="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5" name="표 1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5192454"/>
              </p:ext>
            </p:extLst>
          </p:nvPr>
        </p:nvGraphicFramePr>
        <p:xfrm>
          <a:off x="7782661" y="975382"/>
          <a:ext cx="2006600" cy="8154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9832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24968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피팅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결과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EMS </a:t>
                      </a: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발송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매장</a:t>
                      </a:r>
                      <a:endParaRPr lang="en-US" altLang="ko-KR" sz="1000" b="1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1000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49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제목 </a:t>
                      </a:r>
                      <a:r>
                        <a:rPr lang="en-US" altLang="ko-KR" sz="8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[</a:t>
                      </a:r>
                      <a:r>
                        <a:rPr lang="ko-KR" altLang="en-US" sz="800" b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타이틀리스트 피팅 데이</a:t>
                      </a:r>
                      <a:r>
                        <a:rPr lang="en-US" altLang="ko-KR" sz="8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] </a:t>
                      </a:r>
                      <a:r>
                        <a:rPr lang="ko-KR" altLang="en-US" sz="800" b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김순이님의 피팅 결과를 보내드립니다</a:t>
                      </a:r>
                      <a:r>
                        <a:rPr lang="en-US" altLang="ko-KR" sz="8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endParaRPr lang="ko-KR" altLang="en-US" sz="8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363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스펙지</a:t>
                      </a:r>
                      <a:r>
                        <a:rPr lang="ko-KR" altLang="en-US" sz="8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첨부</a:t>
                      </a:r>
                      <a:endParaRPr lang="ko-KR" altLang="en-US" sz="8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0" name="직사각형 29"/>
          <p:cNvSpPr/>
          <p:nvPr/>
        </p:nvSpPr>
        <p:spPr>
          <a:xfrm>
            <a:off x="2865437" y="5882147"/>
            <a:ext cx="2022476" cy="41617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TT </a:t>
            </a:r>
            <a:r>
              <a:rPr lang="ko-KR" altLang="en-US" sz="105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로고</a:t>
            </a:r>
            <a:endParaRPr lang="ko-KR" altLang="en-US" sz="1050" dirty="0" err="1" smtClean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764481" y="1107440"/>
            <a:ext cx="4407625" cy="1427998"/>
          </a:xfrm>
          <a:prstGeom prst="rect">
            <a:avLst/>
          </a:prstGeom>
          <a:solidFill>
            <a:schemeClr val="bg1">
              <a:lumMod val="85000"/>
            </a:schemeClr>
          </a:solidFill>
          <a:ln w="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FITTING CENTER VISUAL AREA</a:t>
            </a:r>
            <a:endParaRPr lang="ko-KR" altLang="en-US" b="1" dirty="0" err="1" smtClean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764481" y="3725125"/>
            <a:ext cx="4397777" cy="14247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01817" y="3407039"/>
            <a:ext cx="3439460" cy="1712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900" dirty="0" smtClean="0">
                <a:solidFill>
                  <a:srgbClr val="40404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도산대로 점에서 구매를 원하시는</a:t>
            </a:r>
            <a:endParaRPr lang="en-US" altLang="ko-KR" sz="900" dirty="0" smtClean="0">
              <a:solidFill>
                <a:srgbClr val="40404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900" dirty="0" smtClean="0">
                <a:solidFill>
                  <a:srgbClr val="40404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김순이 님의 요청에 따라</a:t>
            </a:r>
            <a:endParaRPr lang="en-US" altLang="ko-KR" sz="900" dirty="0" smtClean="0">
              <a:solidFill>
                <a:srgbClr val="40404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9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피팅</a:t>
            </a: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결과 및 클럽 </a:t>
            </a:r>
            <a:r>
              <a:rPr lang="ko-KR" altLang="en-US" sz="9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스펙지를</a:t>
            </a: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전송 해 드립니다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 algn="ctr">
              <a:lnSpc>
                <a:spcPct val="200000"/>
              </a:lnSpc>
            </a:pP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첨부파일의 </a:t>
            </a:r>
            <a:r>
              <a:rPr lang="ko-KR" altLang="en-US" sz="9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스펙지를</a:t>
            </a: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확인 해 주세요 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74329" y="2603368"/>
            <a:ext cx="43977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홍 길 동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담당자님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김순이 님의 드라이버  </a:t>
            </a:r>
            <a:r>
              <a:rPr lang="ko-KR" altLang="en-US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피팅이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완료 되었습니다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990222" y="5317470"/>
            <a:ext cx="1612786" cy="33696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스펙지</a:t>
            </a:r>
            <a:r>
              <a:rPr lang="ko-KR" altLang="en-US" sz="105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다운로드</a:t>
            </a:r>
            <a:endParaRPr lang="ko-KR" altLang="en-US" sz="10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711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별도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카카오 알림톡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90252" y="801960"/>
            <a:ext cx="7487555" cy="5496363"/>
          </a:xfrm>
          <a:prstGeom prst="rect">
            <a:avLst/>
          </a:prstGeom>
          <a:noFill/>
          <a:ln w="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5" name="표 1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4252382"/>
              </p:ext>
            </p:extLst>
          </p:nvPr>
        </p:nvGraphicFramePr>
        <p:xfrm>
          <a:off x="7782661" y="975382"/>
          <a:ext cx="20066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9832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24968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피팅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결과 </a:t>
                      </a: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카카오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현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TT)</a:t>
                      </a:r>
                      <a:endParaRPr lang="en-US" altLang="ko-KR" sz="1000" b="1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1000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링크 </a:t>
                      </a:r>
                      <a:r>
                        <a:rPr lang="en-US" altLang="ko-KR" sz="8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https://team.titleist.co.kr/mypage?pid=11&amp;utm_source=kakao+talk&amp;utm_medium=cpc&amp;utm_campaign=Fitting+result</a:t>
                      </a:r>
                      <a:endParaRPr lang="ko-KR" altLang="en-US" sz="8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버튼명</a:t>
                      </a:r>
                      <a:r>
                        <a:rPr lang="ko-KR" altLang="en-US" sz="8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800" b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피팅 결과 보기 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템플릿 코드 </a:t>
                      </a:r>
                      <a:r>
                        <a:rPr lang="en-US" altLang="ko-KR" sz="8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SureFit_001</a:t>
                      </a:r>
                    </a:p>
                    <a:p>
                      <a:pPr latinLnBrk="1"/>
                      <a:r>
                        <a:rPr lang="ko-KR" altLang="en-US" sz="800" b="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템플릿명</a:t>
                      </a:r>
                      <a:r>
                        <a:rPr lang="ko-KR" altLang="en-US" sz="8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800" b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피팅결과발송</a:t>
                      </a:r>
                      <a:endParaRPr lang="ko-KR" altLang="en-US" sz="800" b="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257431" y="973397"/>
            <a:ext cx="60806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안녕하세요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#{</a:t>
            </a:r>
            <a:r>
              <a: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rPr>
              <a:t>김지현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} </a:t>
            </a:r>
            <a:r>
              <a: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rPr>
              <a:t>회원님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#{</a:t>
            </a:r>
            <a:r>
              <a: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rPr>
              <a:t>타이틀리스트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} </a:t>
            </a:r>
            <a:r>
              <a: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rPr>
              <a:t>입니다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>
              <a:lnSpc>
                <a:spcPct val="200000"/>
              </a:lnSpc>
            </a:pPr>
            <a:endParaRPr lang="en-US" altLang="ko-KR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#{2017</a:t>
            </a:r>
            <a:r>
              <a: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rPr>
              <a:t>년 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28</a:t>
            </a:r>
            <a:r>
              <a: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rPr>
              <a:t>일 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14</a:t>
            </a:r>
            <a:r>
              <a: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rPr>
              <a:t>시 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30</a:t>
            </a:r>
            <a:r>
              <a: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rPr>
              <a:t>분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} #{</a:t>
            </a:r>
            <a:r>
              <a: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rPr>
              <a:t>타이틀리스트 피팅 데이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rPr>
              <a:t>드라이버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)} </a:t>
            </a:r>
            <a:r>
              <a: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rPr>
              <a:t>피팅 결과를 전송해드립니다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>
              <a:lnSpc>
                <a:spcPct val="200000"/>
              </a:lnSpc>
            </a:pPr>
            <a:endParaRPr lang="en-US" altLang="ko-KR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9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피팅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결과를 확인하시려면 하단의 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#{</a:t>
            </a:r>
            <a:r>
              <a: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rPr>
              <a:t>피팅 결과 보기를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} </a:t>
            </a:r>
            <a:r>
              <a: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rPr>
              <a:t>클릭해 주세요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200000"/>
              </a:lnSpc>
            </a:pPr>
            <a:endParaRPr lang="en-US" altLang="ko-KR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감사합니다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endParaRPr lang="en-US" altLang="ko-KR" sz="9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200000"/>
              </a:lnSpc>
            </a:pPr>
            <a:endParaRPr lang="en-US" altLang="ko-KR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228420"/>
              </p:ext>
            </p:extLst>
          </p:nvPr>
        </p:nvGraphicFramePr>
        <p:xfrm>
          <a:off x="7782310" y="2602019"/>
          <a:ext cx="20066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9832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24968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피팅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결과 카카오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리뉴얼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TT)</a:t>
                      </a:r>
                      <a:endParaRPr lang="en-US" altLang="ko-KR" sz="1000" b="1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1000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링크 </a:t>
                      </a:r>
                      <a:r>
                        <a:rPr lang="en-US" altLang="ko-KR" sz="8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  <a:hlinkClick r:id="rId2"/>
                        </a:rPr>
                        <a:t>https://team.titleist.co.kr/myfitting?&amp;utm_source=kakao+talk&amp;utm_medium=cpc&amp;utm_campaign=Fitting+result</a:t>
                      </a:r>
                      <a:endParaRPr lang="ko-KR" altLang="en-US" sz="8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버튼명</a:t>
                      </a:r>
                      <a:r>
                        <a:rPr lang="ko-KR" altLang="en-US" sz="8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800" b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피팅 결과 보기 </a:t>
                      </a:r>
                      <a:r>
                        <a:rPr lang="en-US" altLang="ko-KR" sz="8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_2</a:t>
                      </a:r>
                      <a:endParaRPr lang="ko-KR" altLang="en-US" sz="800" b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템플릿 코드 </a:t>
                      </a:r>
                      <a:r>
                        <a:rPr lang="en-US" altLang="ko-KR" sz="8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SureFit_002</a:t>
                      </a:r>
                    </a:p>
                    <a:p>
                      <a:pPr latinLnBrk="1"/>
                      <a:r>
                        <a:rPr lang="ko-KR" altLang="en-US" sz="800" b="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템플릿명</a:t>
                      </a:r>
                      <a:r>
                        <a:rPr lang="ko-KR" altLang="en-US" sz="8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800" b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피팅결과발송</a:t>
                      </a:r>
                      <a:endParaRPr lang="ko-KR" altLang="en-US" sz="800" b="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617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별도</a:t>
            </a:r>
            <a:r>
              <a:rPr lang="en-US" altLang="ko-KR" dirty="0" smtClean="0"/>
              <a:t>, </a:t>
            </a:r>
            <a:r>
              <a:rPr lang="ko-KR" altLang="en-US" smtClean="0"/>
              <a:t>앱아이콘 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801648" y="3914013"/>
            <a:ext cx="17748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앱 아이콘 예제</a:t>
            </a:r>
            <a:r>
              <a:rPr lang="en-US" altLang="ko-KR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_</a:t>
            </a:r>
            <a:r>
              <a:rPr lang="ko-KR" altLang="en-US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미국본사</a:t>
            </a:r>
            <a:r>
              <a:rPr lang="en-US" altLang="ko-KR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endParaRPr lang="ko-KR" altLang="en-US" sz="110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63264" y="3898624"/>
            <a:ext cx="10118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SureFit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Hub</a:t>
            </a:r>
            <a:endParaRPr lang="ko-KR" altLang="en-US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2205" y="2104263"/>
            <a:ext cx="1809750" cy="18097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4297" y="2104263"/>
            <a:ext cx="1809750" cy="18097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87913" y="2750245"/>
            <a:ext cx="6575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KOREA</a:t>
            </a:r>
            <a:endParaRPr lang="ko-KR" altLang="en-US" sz="1050" b="1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40642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직사각형 302"/>
          <p:cNvSpPr/>
          <p:nvPr/>
        </p:nvSpPr>
        <p:spPr>
          <a:xfrm>
            <a:off x="4301077" y="4276695"/>
            <a:ext cx="3575437" cy="2173550"/>
          </a:xfrm>
          <a:prstGeom prst="rect">
            <a:avLst/>
          </a:prstGeom>
          <a:solidFill>
            <a:srgbClr val="F2F2F2">
              <a:alpha val="6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ko-KR" altLang="en-US" sz="700" b="1" dirty="0" smtClean="0">
                <a:solidFill>
                  <a:schemeClr val="tx1"/>
                </a:solidFill>
              </a:rPr>
              <a:t>서버</a:t>
            </a:r>
            <a:endParaRPr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302" name="직사각형 301"/>
          <p:cNvSpPr/>
          <p:nvPr/>
        </p:nvSpPr>
        <p:spPr>
          <a:xfrm>
            <a:off x="2035433" y="2538906"/>
            <a:ext cx="1031215" cy="2012743"/>
          </a:xfrm>
          <a:prstGeom prst="rect">
            <a:avLst/>
          </a:prstGeom>
          <a:solidFill>
            <a:srgbClr val="F2F2F2">
              <a:alpha val="6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ko-KR" altLang="en-US" sz="700" b="1">
                <a:solidFill>
                  <a:schemeClr val="tx1"/>
                </a:solidFill>
              </a:rPr>
              <a:t>서버</a:t>
            </a:r>
            <a:endParaRPr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별도</a:t>
            </a:r>
            <a:r>
              <a:rPr lang="en-US" altLang="ko-KR" dirty="0" smtClean="0"/>
              <a:t>.  TT </a:t>
            </a:r>
            <a:r>
              <a:rPr lang="ko-KR" altLang="en-US" smtClean="0"/>
              <a:t>임시회원 가입 </a:t>
            </a:r>
            <a:r>
              <a:rPr lang="en-US" altLang="ko-KR" dirty="0" smtClean="0"/>
              <a:t>Logic</a:t>
            </a:r>
            <a:endParaRPr lang="ko-KR" altLang="en-US"/>
          </a:p>
        </p:txBody>
      </p:sp>
      <p:sp>
        <p:nvSpPr>
          <p:cNvPr id="6" name="AutoShape 13"/>
          <p:cNvSpPr>
            <a:spLocks noChangeArrowheads="1"/>
          </p:cNvSpPr>
          <p:nvPr/>
        </p:nvSpPr>
        <p:spPr bwMode="auto">
          <a:xfrm>
            <a:off x="2161010" y="906013"/>
            <a:ext cx="792088" cy="276224"/>
          </a:xfrm>
          <a:prstGeom prst="flowChartTerminator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E-mail</a:t>
            </a:r>
          </a:p>
          <a:p>
            <a:pPr algn="ctr">
              <a:defRPr/>
            </a:pPr>
            <a:r>
              <a:rPr lang="ko-KR" altLang="en-US" sz="8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수기입력</a:t>
            </a:r>
            <a:endParaRPr lang="ko-KR" altLang="en-US" sz="8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7" name="직선 화살표 연결선 6"/>
          <p:cNvCxnSpPr>
            <a:stCxn id="6" idx="2"/>
            <a:endCxn id="8" idx="0"/>
          </p:cNvCxnSpPr>
          <p:nvPr/>
        </p:nvCxnSpPr>
        <p:spPr>
          <a:xfrm>
            <a:off x="2557054" y="1182237"/>
            <a:ext cx="0" cy="44807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262"/>
          <p:cNvSpPr>
            <a:spLocks noChangeArrowheads="1"/>
          </p:cNvSpPr>
          <p:nvPr/>
        </p:nvSpPr>
        <p:spPr bwMode="auto">
          <a:xfrm>
            <a:off x="2144304" y="1630314"/>
            <a:ext cx="825500" cy="601662"/>
          </a:xfrm>
          <a:prstGeom prst="diamond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온라인 </a:t>
            </a:r>
            <a:r>
              <a:rPr kumimoji="0" lang="ko-KR" altLang="en-US" sz="8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여부</a:t>
            </a:r>
          </a:p>
        </p:txBody>
      </p:sp>
      <p:cxnSp>
        <p:nvCxnSpPr>
          <p:cNvPr id="9" name="직선 화살표 연결선 8"/>
          <p:cNvCxnSpPr>
            <a:stCxn id="8" idx="2"/>
            <a:endCxn id="18" idx="1"/>
          </p:cNvCxnSpPr>
          <p:nvPr/>
        </p:nvCxnSpPr>
        <p:spPr>
          <a:xfrm>
            <a:off x="2557054" y="2231976"/>
            <a:ext cx="1" cy="44807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1"/>
          <p:cNvSpPr txBox="1">
            <a:spLocks noChangeArrowheads="1"/>
          </p:cNvSpPr>
          <p:nvPr/>
        </p:nvSpPr>
        <p:spPr bwMode="auto">
          <a:xfrm>
            <a:off x="2370996" y="1283288"/>
            <a:ext cx="184928" cy="15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square" lIns="0" tIns="3600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>
              <a:defRPr/>
            </a:pPr>
            <a:r>
              <a:rPr lang="en-US" altLang="ko-KR" sz="8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Y</a:t>
            </a:r>
            <a:endParaRPr lang="ko-KR" altLang="en-US" sz="800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순서도: 자기 디스크 17"/>
          <p:cNvSpPr/>
          <p:nvPr/>
        </p:nvSpPr>
        <p:spPr>
          <a:xfrm>
            <a:off x="2305076" y="2680053"/>
            <a:ext cx="503957" cy="521026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5554" tIns="45155" rIns="35554" bIns="45155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가입고객</a:t>
            </a:r>
            <a:endParaRPr lang="en-US" altLang="ko-KR" sz="8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DB </a:t>
            </a:r>
            <a:r>
              <a:rPr lang="ko-KR" altLang="en-US" sz="80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확인</a:t>
            </a:r>
            <a:endParaRPr lang="ko-KR" altLang="en-US" sz="8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9" name="직선 화살표 연결선 18"/>
          <p:cNvCxnSpPr>
            <a:stCxn id="18" idx="3"/>
            <a:endCxn id="21" idx="0"/>
          </p:cNvCxnSpPr>
          <p:nvPr/>
        </p:nvCxnSpPr>
        <p:spPr>
          <a:xfrm flipH="1">
            <a:off x="2557054" y="3201079"/>
            <a:ext cx="1" cy="44807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utoShape 262"/>
          <p:cNvSpPr>
            <a:spLocks noChangeArrowheads="1"/>
          </p:cNvSpPr>
          <p:nvPr/>
        </p:nvSpPr>
        <p:spPr bwMode="auto">
          <a:xfrm>
            <a:off x="2144304" y="3649156"/>
            <a:ext cx="825500" cy="601662"/>
          </a:xfrm>
          <a:prstGeom prst="diamond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회원가입여부</a:t>
            </a:r>
            <a:endParaRPr kumimoji="0" lang="ko-KR" altLang="en-US" sz="800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2" name="직선 화살표 연결선 21"/>
          <p:cNvCxnSpPr>
            <a:stCxn id="21" idx="2"/>
            <a:endCxn id="31" idx="0"/>
          </p:cNvCxnSpPr>
          <p:nvPr/>
        </p:nvCxnSpPr>
        <p:spPr>
          <a:xfrm>
            <a:off x="2557054" y="4250818"/>
            <a:ext cx="0" cy="174661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 22"/>
          <p:cNvCxnSpPr>
            <a:stCxn id="21" idx="3"/>
            <a:endCxn id="41" idx="1"/>
          </p:cNvCxnSpPr>
          <p:nvPr/>
        </p:nvCxnSpPr>
        <p:spPr bwMode="auto">
          <a:xfrm flipV="1">
            <a:off x="2969804" y="1221834"/>
            <a:ext cx="1331273" cy="2728153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AutoShape 13"/>
          <p:cNvSpPr>
            <a:spLocks noChangeArrowheads="1"/>
          </p:cNvSpPr>
          <p:nvPr/>
        </p:nvSpPr>
        <p:spPr bwMode="auto">
          <a:xfrm>
            <a:off x="2161010" y="5997437"/>
            <a:ext cx="792088" cy="276224"/>
          </a:xfrm>
          <a:prstGeom prst="flowChartTerminator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8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회원정보</a:t>
            </a:r>
            <a:endParaRPr lang="en-US" altLang="ko-KR" sz="800" b="1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defRPr/>
            </a:pPr>
            <a:r>
              <a:rPr lang="ko-KR" altLang="en-US" sz="8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불러오기</a:t>
            </a:r>
            <a:endParaRPr lang="ko-KR" altLang="en-US" sz="8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5" name="TextBox 11"/>
          <p:cNvSpPr txBox="1">
            <a:spLocks noChangeArrowheads="1"/>
          </p:cNvSpPr>
          <p:nvPr/>
        </p:nvSpPr>
        <p:spPr bwMode="auto">
          <a:xfrm>
            <a:off x="3154452" y="3777242"/>
            <a:ext cx="157163" cy="15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lIns="0" tIns="3600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>
              <a:defRPr/>
            </a:pPr>
            <a:r>
              <a:rPr lang="en-US" altLang="ko-KR" sz="8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endParaRPr lang="ko-KR" altLang="en-US" sz="800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18" name="그룹 217"/>
          <p:cNvGrpSpPr/>
          <p:nvPr/>
        </p:nvGrpSpPr>
        <p:grpSpPr>
          <a:xfrm>
            <a:off x="4301077" y="1041814"/>
            <a:ext cx="1309796" cy="3068028"/>
            <a:chOff x="3886950" y="2444385"/>
            <a:chExt cx="1309796" cy="3068028"/>
          </a:xfrm>
        </p:grpSpPr>
        <p:sp>
          <p:nvSpPr>
            <p:cNvPr id="41" name="직사각형 40"/>
            <p:cNvSpPr/>
            <p:nvPr/>
          </p:nvSpPr>
          <p:spPr>
            <a:xfrm>
              <a:off x="3886950" y="2444385"/>
              <a:ext cx="1309796" cy="360040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E-mail/</a:t>
              </a:r>
              <a:r>
                <a:rPr lang="ko-KR" altLang="en-US" sz="80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이름</a:t>
              </a:r>
              <a:r>
                <a:rPr lang="en-US" altLang="ko-KR" sz="8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/</a:t>
              </a:r>
              <a:r>
                <a:rPr lang="ko-KR" altLang="en-US" sz="80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핸드폰 번호 </a:t>
              </a:r>
              <a:endParaRPr lang="en-US" altLang="ko-KR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입력 </a:t>
              </a:r>
              <a:r>
                <a:rPr lang="en-US" altLang="ko-KR" sz="8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(</a:t>
              </a:r>
              <a:r>
                <a:rPr lang="ko-KR" altLang="en-US" sz="80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필수</a:t>
              </a:r>
              <a:r>
                <a:rPr lang="en-US" altLang="ko-KR" sz="8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)</a:t>
              </a: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3886950" y="3060976"/>
              <a:ext cx="1309796" cy="360040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피팅</a:t>
              </a:r>
              <a:r>
                <a:rPr lang="ko-KR" altLang="en-US" sz="8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부가정보 입력</a:t>
              </a:r>
              <a:endParaRPr lang="en-US" altLang="ko-KR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(</a:t>
              </a:r>
              <a:r>
                <a:rPr lang="ko-KR" altLang="en-US" sz="80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미필수</a:t>
              </a:r>
              <a:r>
                <a:rPr lang="en-US" altLang="ko-KR" sz="8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)</a:t>
              </a: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3886950" y="4294158"/>
              <a:ext cx="1309796" cy="360040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파일 저장 완료</a:t>
              </a:r>
              <a:endParaRPr lang="en-US" altLang="ko-KR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44" name="직선 화살표 연결선 43"/>
            <p:cNvCxnSpPr>
              <a:stCxn id="41" idx="2"/>
              <a:endCxn id="42" idx="0"/>
            </p:cNvCxnSpPr>
            <p:nvPr/>
          </p:nvCxnSpPr>
          <p:spPr>
            <a:xfrm>
              <a:off x="4541848" y="2804425"/>
              <a:ext cx="0" cy="25655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/>
            <p:cNvCxnSpPr>
              <a:stCxn id="42" idx="2"/>
              <a:endCxn id="68" idx="0"/>
            </p:cNvCxnSpPr>
            <p:nvPr/>
          </p:nvCxnSpPr>
          <p:spPr>
            <a:xfrm>
              <a:off x="4541848" y="3421016"/>
              <a:ext cx="0" cy="25655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직사각형 67"/>
            <p:cNvSpPr/>
            <p:nvPr/>
          </p:nvSpPr>
          <p:spPr>
            <a:xfrm>
              <a:off x="3886950" y="3677567"/>
              <a:ext cx="1309796" cy="360040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피팅결과</a:t>
              </a:r>
              <a:r>
                <a:rPr lang="ko-KR" altLang="en-US" sz="8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입력 </a:t>
              </a:r>
              <a:r>
                <a:rPr lang="en-US" altLang="ko-KR" sz="8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(</a:t>
              </a:r>
              <a:r>
                <a:rPr lang="ko-KR" altLang="en-US" sz="80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필수</a:t>
              </a:r>
              <a:r>
                <a:rPr lang="en-US" altLang="ko-KR" sz="8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)</a:t>
              </a:r>
            </a:p>
          </p:txBody>
        </p:sp>
        <p:cxnSp>
          <p:nvCxnSpPr>
            <p:cNvPr id="70" name="직선 화살표 연결선 69"/>
            <p:cNvCxnSpPr>
              <a:endCxn id="43" idx="0"/>
            </p:cNvCxnSpPr>
            <p:nvPr/>
          </p:nvCxnSpPr>
          <p:spPr>
            <a:xfrm>
              <a:off x="4541848" y="4049168"/>
              <a:ext cx="0" cy="24499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4" name="AutoShape 262"/>
            <p:cNvSpPr>
              <a:spLocks noChangeArrowheads="1"/>
            </p:cNvSpPr>
            <p:nvPr/>
          </p:nvSpPr>
          <p:spPr bwMode="auto">
            <a:xfrm>
              <a:off x="4129097" y="4910751"/>
              <a:ext cx="825500" cy="601662"/>
            </a:xfrm>
            <a:prstGeom prst="diamond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800" kern="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온라인 </a:t>
              </a:r>
              <a:r>
                <a:rPr kumimoji="0" lang="ko-KR" altLang="en-US" sz="800" kern="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여부</a:t>
              </a:r>
            </a:p>
          </p:txBody>
        </p:sp>
        <p:cxnSp>
          <p:nvCxnSpPr>
            <p:cNvPr id="215" name="직선 화살표 연결선 214"/>
            <p:cNvCxnSpPr>
              <a:stCxn id="43" idx="2"/>
              <a:endCxn id="214" idx="0"/>
            </p:cNvCxnSpPr>
            <p:nvPr/>
          </p:nvCxnSpPr>
          <p:spPr>
            <a:xfrm flipH="1">
              <a:off x="4541847" y="4654198"/>
              <a:ext cx="1" cy="25655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9" name="순서도: 자기 디스크 218"/>
          <p:cNvSpPr/>
          <p:nvPr/>
        </p:nvSpPr>
        <p:spPr>
          <a:xfrm>
            <a:off x="4703995" y="4366395"/>
            <a:ext cx="503957" cy="521026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5554" tIns="45155" rIns="35554" bIns="45155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가입고객</a:t>
            </a:r>
            <a:endParaRPr lang="en-US" altLang="ko-KR" sz="8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DB </a:t>
            </a:r>
            <a:r>
              <a:rPr lang="ko-KR" altLang="en-US" sz="80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확인</a:t>
            </a:r>
            <a:endParaRPr lang="ko-KR" altLang="en-US" sz="8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20" name="꺾인 연결선 219"/>
          <p:cNvCxnSpPr>
            <a:stCxn id="214" idx="3"/>
            <a:endCxn id="43" idx="3"/>
          </p:cNvCxnSpPr>
          <p:nvPr/>
        </p:nvCxnSpPr>
        <p:spPr bwMode="auto">
          <a:xfrm flipV="1">
            <a:off x="5368724" y="3071607"/>
            <a:ext cx="242149" cy="737404"/>
          </a:xfrm>
          <a:prstGeom prst="bentConnector3">
            <a:avLst>
              <a:gd name="adj1" fmla="val 194405"/>
            </a:avLst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4" name="직선 화살표 연결선 233"/>
          <p:cNvCxnSpPr>
            <a:stCxn id="214" idx="2"/>
            <a:endCxn id="219" idx="1"/>
          </p:cNvCxnSpPr>
          <p:nvPr/>
        </p:nvCxnSpPr>
        <p:spPr>
          <a:xfrm>
            <a:off x="4955974" y="4109842"/>
            <a:ext cx="0" cy="25655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AutoShape 262"/>
          <p:cNvSpPr>
            <a:spLocks noChangeArrowheads="1"/>
          </p:cNvSpPr>
          <p:nvPr/>
        </p:nvSpPr>
        <p:spPr bwMode="auto">
          <a:xfrm>
            <a:off x="4546138" y="5143974"/>
            <a:ext cx="825500" cy="601662"/>
          </a:xfrm>
          <a:prstGeom prst="diamond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회원 가입 여부</a:t>
            </a:r>
            <a:endParaRPr kumimoji="0" lang="ko-KR" altLang="en-US" sz="800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39" name="직선 화살표 연결선 238"/>
          <p:cNvCxnSpPr>
            <a:stCxn id="238" idx="2"/>
            <a:endCxn id="241" idx="0"/>
          </p:cNvCxnSpPr>
          <p:nvPr/>
        </p:nvCxnSpPr>
        <p:spPr>
          <a:xfrm flipH="1">
            <a:off x="4957488" y="5745636"/>
            <a:ext cx="1400" cy="25180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AutoShape 13"/>
          <p:cNvSpPr>
            <a:spLocks noChangeArrowheads="1"/>
          </p:cNvSpPr>
          <p:nvPr/>
        </p:nvSpPr>
        <p:spPr bwMode="auto">
          <a:xfrm>
            <a:off x="4561444" y="5997437"/>
            <a:ext cx="792088" cy="276224"/>
          </a:xfrm>
          <a:prstGeom prst="flowChartTerminator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8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기존 회원</a:t>
            </a:r>
            <a:endParaRPr lang="en-US" altLang="ko-KR" sz="800" b="1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defRPr/>
            </a:pPr>
            <a:r>
              <a:rPr lang="ko-KR" altLang="en-US" sz="8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결과 업데이트</a:t>
            </a:r>
            <a:endParaRPr lang="ko-KR" altLang="en-US" sz="8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2" name="직사각형 241"/>
          <p:cNvSpPr/>
          <p:nvPr/>
        </p:nvSpPr>
        <p:spPr>
          <a:xfrm>
            <a:off x="5207952" y="5981661"/>
            <a:ext cx="1256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fontAlgn="base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kumimoji="1" lang="ko-KR" altLang="en-US" sz="700" dirty="0" err="1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피팅</a:t>
            </a:r>
            <a:r>
              <a:rPr kumimoji="1" lang="ko-KR" altLang="en-US" sz="700" dirty="0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부가정보수정</a:t>
            </a:r>
            <a:endParaRPr kumimoji="1" lang="en-US" altLang="ko-KR" sz="700" dirty="0">
              <a:solidFill>
                <a:srgbClr val="0070C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fontAlgn="base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kumimoji="1" lang="ko-KR" altLang="en-US" sz="700" dirty="0" err="1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피팅</a:t>
            </a:r>
            <a:r>
              <a:rPr kumimoji="1" lang="ko-KR" altLang="en-US" sz="700" dirty="0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결과</a:t>
            </a:r>
            <a:endParaRPr kumimoji="1" lang="en-US" altLang="ko-KR" sz="700" dirty="0">
              <a:solidFill>
                <a:srgbClr val="0070C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43" name="꺾인 연결선 242"/>
          <p:cNvCxnSpPr>
            <a:stCxn id="238" idx="3"/>
            <a:endCxn id="245" idx="0"/>
          </p:cNvCxnSpPr>
          <p:nvPr/>
        </p:nvCxnSpPr>
        <p:spPr bwMode="auto">
          <a:xfrm>
            <a:off x="5371638" y="5444805"/>
            <a:ext cx="1909724" cy="552632"/>
          </a:xfrm>
          <a:prstGeom prst="bentConnector2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4" name="TextBox 11"/>
          <p:cNvSpPr txBox="1">
            <a:spLocks noChangeArrowheads="1"/>
          </p:cNvSpPr>
          <p:nvPr/>
        </p:nvSpPr>
        <p:spPr bwMode="auto">
          <a:xfrm>
            <a:off x="5844581" y="3360578"/>
            <a:ext cx="157163" cy="15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lIns="0" tIns="3600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>
              <a:defRPr/>
            </a:pPr>
            <a:r>
              <a:rPr lang="en-US" altLang="ko-KR" sz="8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endParaRPr lang="ko-KR" altLang="en-US" sz="800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5" name="AutoShape 13"/>
          <p:cNvSpPr>
            <a:spLocks noChangeArrowheads="1"/>
          </p:cNvSpPr>
          <p:nvPr/>
        </p:nvSpPr>
        <p:spPr bwMode="auto">
          <a:xfrm>
            <a:off x="6885318" y="5997437"/>
            <a:ext cx="792088" cy="276224"/>
          </a:xfrm>
          <a:prstGeom prst="flowChartTerminator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TT</a:t>
            </a:r>
            <a:r>
              <a:rPr lang="ko-KR" altLang="en-US" sz="800" b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임시회원</a:t>
            </a:r>
            <a:endParaRPr lang="en-US" altLang="ko-KR" sz="800" b="1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defRPr/>
            </a:pPr>
            <a:r>
              <a:rPr lang="ko-KR" altLang="en-US" sz="8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가입 및 저장</a:t>
            </a:r>
            <a:endParaRPr lang="ko-KR" altLang="en-US" sz="8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46" name="직선 화살표 연결선 245"/>
          <p:cNvCxnSpPr>
            <a:stCxn id="245" idx="3"/>
          </p:cNvCxnSpPr>
          <p:nvPr/>
        </p:nvCxnSpPr>
        <p:spPr>
          <a:xfrm>
            <a:off x="7677406" y="6135549"/>
            <a:ext cx="439253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오각형 246"/>
          <p:cNvSpPr/>
          <p:nvPr/>
        </p:nvSpPr>
        <p:spPr>
          <a:xfrm rot="5400000">
            <a:off x="8052957" y="5884554"/>
            <a:ext cx="629393" cy="501989"/>
          </a:xfrm>
          <a:prstGeom prst="homePlat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정회원</a:t>
            </a:r>
            <a:endParaRPr lang="en-US" altLang="ko-KR" sz="8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80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전환  </a:t>
            </a:r>
            <a:endParaRPr lang="en-US" altLang="ko-KR" sz="8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프로세스</a:t>
            </a:r>
            <a:endParaRPr lang="ko-KR" altLang="en-US" sz="8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4" name="TextBox 11"/>
          <p:cNvSpPr txBox="1">
            <a:spLocks noChangeArrowheads="1"/>
          </p:cNvSpPr>
          <p:nvPr/>
        </p:nvSpPr>
        <p:spPr bwMode="auto">
          <a:xfrm>
            <a:off x="2370996" y="2319215"/>
            <a:ext cx="184928" cy="15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square" lIns="0" tIns="3600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>
              <a:defRPr/>
            </a:pPr>
            <a:r>
              <a:rPr lang="en-US" altLang="ko-KR" sz="8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Y</a:t>
            </a:r>
            <a:endParaRPr lang="ko-KR" altLang="en-US" sz="800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5" name="TextBox 11"/>
          <p:cNvSpPr txBox="1">
            <a:spLocks noChangeArrowheads="1"/>
          </p:cNvSpPr>
          <p:nvPr/>
        </p:nvSpPr>
        <p:spPr bwMode="auto">
          <a:xfrm>
            <a:off x="2370996" y="3304508"/>
            <a:ext cx="184928" cy="15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square" lIns="0" tIns="3600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>
              <a:defRPr/>
            </a:pPr>
            <a:r>
              <a:rPr lang="en-US" altLang="ko-KR" sz="8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Y</a:t>
            </a:r>
            <a:endParaRPr lang="ko-KR" altLang="en-US" sz="800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6" name="TextBox 11"/>
          <p:cNvSpPr txBox="1">
            <a:spLocks noChangeArrowheads="1"/>
          </p:cNvSpPr>
          <p:nvPr/>
        </p:nvSpPr>
        <p:spPr bwMode="auto">
          <a:xfrm>
            <a:off x="2370996" y="4315395"/>
            <a:ext cx="184928" cy="15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square" lIns="0" tIns="3600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>
              <a:defRPr/>
            </a:pPr>
            <a:r>
              <a:rPr lang="en-US" altLang="ko-KR" sz="8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Y</a:t>
            </a:r>
            <a:endParaRPr lang="ko-KR" altLang="en-US" sz="800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78" name="꺾인 연결선 277"/>
          <p:cNvCxnSpPr>
            <a:stCxn id="8" idx="3"/>
            <a:endCxn id="41" idx="1"/>
          </p:cNvCxnSpPr>
          <p:nvPr/>
        </p:nvCxnSpPr>
        <p:spPr bwMode="auto">
          <a:xfrm flipV="1">
            <a:off x="2969804" y="1221834"/>
            <a:ext cx="1331273" cy="709311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1" name="TextBox 11"/>
          <p:cNvSpPr txBox="1">
            <a:spLocks noChangeArrowheads="1"/>
          </p:cNvSpPr>
          <p:nvPr/>
        </p:nvSpPr>
        <p:spPr bwMode="auto">
          <a:xfrm>
            <a:off x="3154452" y="1729952"/>
            <a:ext cx="157163" cy="15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lIns="0" tIns="3600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>
              <a:defRPr/>
            </a:pPr>
            <a:r>
              <a:rPr lang="en-US" altLang="ko-KR" sz="8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endParaRPr lang="ko-KR" altLang="en-US" sz="800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84" name="직선 화살표 연결선 283"/>
          <p:cNvCxnSpPr>
            <a:stCxn id="219" idx="3"/>
            <a:endCxn id="238" idx="0"/>
          </p:cNvCxnSpPr>
          <p:nvPr/>
        </p:nvCxnSpPr>
        <p:spPr>
          <a:xfrm>
            <a:off x="4955974" y="4887421"/>
            <a:ext cx="2914" cy="25655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TextBox 11"/>
          <p:cNvSpPr txBox="1">
            <a:spLocks noChangeArrowheads="1"/>
          </p:cNvSpPr>
          <p:nvPr/>
        </p:nvSpPr>
        <p:spPr bwMode="auto">
          <a:xfrm>
            <a:off x="6206935" y="5267846"/>
            <a:ext cx="157163" cy="15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lIns="0" tIns="3600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>
              <a:defRPr/>
            </a:pPr>
            <a:r>
              <a:rPr lang="en-US" altLang="ko-KR" sz="8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endParaRPr lang="ko-KR" altLang="en-US" sz="800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8" name="TextBox 11"/>
          <p:cNvSpPr txBox="1">
            <a:spLocks noChangeArrowheads="1"/>
          </p:cNvSpPr>
          <p:nvPr/>
        </p:nvSpPr>
        <p:spPr bwMode="auto">
          <a:xfrm>
            <a:off x="4790666" y="5722644"/>
            <a:ext cx="184928" cy="15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square" lIns="0" tIns="3600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>
              <a:defRPr/>
            </a:pPr>
            <a:r>
              <a:rPr lang="en-US" altLang="ko-KR" sz="8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Y</a:t>
            </a:r>
            <a:endParaRPr lang="ko-KR" altLang="en-US" sz="800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9" name="TextBox 11"/>
          <p:cNvSpPr txBox="1">
            <a:spLocks noChangeArrowheads="1"/>
          </p:cNvSpPr>
          <p:nvPr/>
        </p:nvSpPr>
        <p:spPr bwMode="auto">
          <a:xfrm>
            <a:off x="4771566" y="4125278"/>
            <a:ext cx="184928" cy="15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square" lIns="0" tIns="3600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>
              <a:defRPr/>
            </a:pPr>
            <a:r>
              <a:rPr lang="en-US" altLang="ko-KR" sz="8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Y</a:t>
            </a:r>
            <a:endParaRPr lang="ko-KR" altLang="en-US" sz="800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1" name="직사각형 300"/>
          <p:cNvSpPr/>
          <p:nvPr/>
        </p:nvSpPr>
        <p:spPr>
          <a:xfrm>
            <a:off x="8591488" y="5857472"/>
            <a:ext cx="1314512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70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kumimoji="1" lang="ko-KR" altLang="en-US" sz="70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신규개발건</a:t>
            </a:r>
            <a:r>
              <a:rPr kumimoji="1" lang="en-US" altLang="ko-KR" sz="70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70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kumimoji="1" lang="ko-KR" altLang="en-US" sz="70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휴면회원 별도 프로세스</a:t>
            </a:r>
            <a:endParaRPr kumimoji="1" lang="en-US" altLang="ko-KR" sz="700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70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kumimoji="1" lang="ko-KR" altLang="en-US" sz="70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정회원 별도 프로세스</a:t>
            </a:r>
            <a:endParaRPr kumimoji="1" lang="en-US" altLang="ko-KR" sz="7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200941" y="3809011"/>
            <a:ext cx="161018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70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*(</a:t>
            </a:r>
            <a:r>
              <a:rPr kumimoji="1" lang="ko-KR" altLang="en-US" sz="70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오프라인</a:t>
            </a:r>
            <a:r>
              <a:rPr kumimoji="1" lang="en-US" altLang="ko-KR" sz="70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kumimoji="1" lang="ko-KR" altLang="en-US" sz="70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어플 </a:t>
            </a:r>
            <a:r>
              <a:rPr kumimoji="1" lang="ko-KR" altLang="en-US" sz="70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종료 후 </a:t>
            </a:r>
            <a:r>
              <a:rPr kumimoji="1" lang="ko-KR" altLang="en-US" sz="70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재시작</a:t>
            </a:r>
            <a:r>
              <a:rPr kumimoji="1" lang="ko-KR" altLang="en-US" sz="70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시</a:t>
            </a:r>
            <a:endParaRPr kumimoji="1" lang="en-US" altLang="ko-KR" sz="700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70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*(</a:t>
            </a:r>
            <a:r>
              <a:rPr kumimoji="1" lang="ko-KR" altLang="en-US" sz="70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온라인</a:t>
            </a:r>
            <a:r>
              <a:rPr kumimoji="1" lang="en-US" altLang="ko-KR" sz="70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kumimoji="1" lang="ko-KR" altLang="en-US" sz="70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즉시 </a:t>
            </a:r>
            <a:endParaRPr kumimoji="1" lang="en-US" altLang="ko-KR" sz="7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58723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별도</a:t>
            </a:r>
            <a:r>
              <a:rPr lang="en-US" altLang="ko-KR" dirty="0" smtClean="0"/>
              <a:t>. </a:t>
            </a:r>
            <a:r>
              <a:rPr lang="ko-KR" altLang="en-US" smtClean="0"/>
              <a:t>피커</a:t>
            </a:r>
            <a:r>
              <a:rPr lang="en-US" altLang="ko-KR" dirty="0" smtClean="0"/>
              <a:t> </a:t>
            </a:r>
            <a:r>
              <a:rPr lang="ko-KR" altLang="en-US" smtClean="0"/>
              <a:t>참고 화면 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941" y="844955"/>
            <a:ext cx="3786407" cy="283980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669" y="844955"/>
            <a:ext cx="3786407" cy="283980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541536" y="1297628"/>
            <a:ext cx="542520" cy="40442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196969" y="3684760"/>
            <a:ext cx="23310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피커 선택</a:t>
            </a:r>
            <a:r>
              <a:rPr lang="en-US" altLang="ko-KR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1_ </a:t>
            </a:r>
            <a:r>
              <a:rPr lang="ko-KR" altLang="en-US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키보드 형태 </a:t>
            </a:r>
            <a:r>
              <a:rPr lang="en-US" altLang="ko-KR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종 선택</a:t>
            </a:r>
            <a:r>
              <a:rPr lang="en-US" altLang="ko-KR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endParaRPr lang="ko-KR" altLang="en-US" sz="110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84017" y="3670709"/>
            <a:ext cx="23310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피커 선택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en-US" altLang="ko-KR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_ </a:t>
            </a:r>
            <a:r>
              <a:rPr lang="ko-KR" altLang="en-US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키보드 형태 </a:t>
            </a:r>
            <a:r>
              <a:rPr lang="en-US" altLang="ko-KR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종 선택</a:t>
            </a:r>
            <a:r>
              <a:rPr lang="en-US" altLang="ko-KR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endParaRPr lang="ko-KR" altLang="en-US" sz="110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40901" y="1369034"/>
            <a:ext cx="13805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피커 선택</a:t>
            </a:r>
            <a:r>
              <a:rPr lang="en-US" altLang="ko-KR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3_ </a:t>
            </a:r>
          </a:p>
          <a:p>
            <a:r>
              <a:rPr lang="ko-KR" altLang="en-US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해당 화면에서 선택</a:t>
            </a:r>
            <a:r>
              <a:rPr lang="en-US" altLang="ko-KR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endParaRPr lang="ko-KR" altLang="en-US" sz="110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45034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08625" y="2743200"/>
            <a:ext cx="11015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i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감사합니다</a:t>
            </a:r>
            <a:r>
              <a:rPr lang="en-US" altLang="ko-KR" sz="1400" i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!</a:t>
            </a:r>
            <a:endParaRPr lang="ko-KR" altLang="en-US" sz="1400" i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941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변경 이력 관리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08831" y="6350174"/>
            <a:ext cx="82883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5551" tIns="42776" rIns="85551" bIns="42776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algn="ctr" eaLnBrk="1" hangingPunct="1">
              <a:lnSpc>
                <a:spcPct val="110000"/>
              </a:lnSpc>
            </a:pPr>
            <a:r>
              <a:rPr lang="ko-KR" altLang="en-US" sz="800" dirty="0">
                <a:latin typeface="Trebuchet MS" panose="020B0603020202020204" pitchFamily="34" charset="0"/>
              </a:rPr>
              <a:t>본 </a:t>
            </a:r>
            <a:r>
              <a:rPr lang="ko-KR" altLang="en-US" sz="800" dirty="0" err="1">
                <a:latin typeface="Trebuchet MS" panose="020B0603020202020204" pitchFamily="34" charset="0"/>
              </a:rPr>
              <a:t>문서의내용에</a:t>
            </a:r>
            <a:r>
              <a:rPr lang="ko-KR" altLang="en-US" sz="800" dirty="0">
                <a:latin typeface="Trebuchet MS" panose="020B0603020202020204" pitchFamily="34" charset="0"/>
              </a:rPr>
              <a:t> 대한 수정 및 추가 사항을 기입하여 주시기 바랍니다</a:t>
            </a:r>
            <a:r>
              <a:rPr lang="en-US" altLang="ko-KR" sz="800" dirty="0">
                <a:latin typeface="Trebuchet MS" panose="020B0603020202020204" pitchFamily="34" charset="0"/>
              </a:rPr>
              <a:t>. </a:t>
            </a:r>
          </a:p>
          <a:p>
            <a:pPr algn="ctr" eaLnBrk="1" hangingPunct="1">
              <a:lnSpc>
                <a:spcPct val="110000"/>
              </a:lnSpc>
            </a:pPr>
            <a:r>
              <a:rPr lang="ko-KR" altLang="en-US" sz="800" dirty="0">
                <a:latin typeface="Trebuchet MS" panose="020B0603020202020204" pitchFamily="34" charset="0"/>
              </a:rPr>
              <a:t>혹은</a:t>
            </a:r>
            <a:r>
              <a:rPr lang="en-US" altLang="ko-KR" sz="800" dirty="0">
                <a:latin typeface="Trebuchet MS" panose="020B0603020202020204" pitchFamily="34" charset="0"/>
              </a:rPr>
              <a:t>, </a:t>
            </a:r>
            <a:r>
              <a:rPr lang="ko-KR" altLang="en-US" sz="800">
                <a:latin typeface="Trebuchet MS" panose="020B0603020202020204" pitchFamily="34" charset="0"/>
              </a:rPr>
              <a:t>해당 페이지에서 수정</a:t>
            </a:r>
            <a:r>
              <a:rPr lang="en-US" altLang="ko-KR" sz="800" dirty="0">
                <a:latin typeface="Trebuchet MS" panose="020B0603020202020204" pitchFamily="34" charset="0"/>
              </a:rPr>
              <a:t>/</a:t>
            </a:r>
            <a:r>
              <a:rPr lang="ko-KR" altLang="en-US" sz="800">
                <a:latin typeface="Trebuchet MS" panose="020B0603020202020204" pitchFamily="34" charset="0"/>
              </a:rPr>
              <a:t>추가 사항을 </a:t>
            </a:r>
            <a:r>
              <a:rPr lang="en-US" altLang="ko-KR" sz="800" dirty="0">
                <a:latin typeface="Trebuchet MS" panose="020B0603020202020204" pitchFamily="34" charset="0"/>
              </a:rPr>
              <a:t>Check </a:t>
            </a:r>
            <a:r>
              <a:rPr lang="ko-KR" altLang="en-US" sz="800">
                <a:latin typeface="Trebuchet MS" panose="020B0603020202020204" pitchFamily="34" charset="0"/>
              </a:rPr>
              <a:t>하여 주시기 바랍니다</a:t>
            </a:r>
            <a:r>
              <a:rPr lang="en-US" altLang="ko-KR" sz="800" dirty="0">
                <a:latin typeface="Trebuchet MS" panose="020B0603020202020204" pitchFamily="34" charset="0"/>
              </a:rPr>
              <a:t>.</a:t>
            </a:r>
          </a:p>
        </p:txBody>
      </p:sp>
      <p:graphicFrame>
        <p:nvGraphicFramePr>
          <p:cNvPr id="6" name="Group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9342486"/>
              </p:ext>
            </p:extLst>
          </p:nvPr>
        </p:nvGraphicFramePr>
        <p:xfrm>
          <a:off x="315312" y="1016000"/>
          <a:ext cx="9317417" cy="4495550"/>
        </p:xfrm>
        <a:graphic>
          <a:graphicData uri="http://schemas.openxmlformats.org/drawingml/2006/table">
            <a:tbl>
              <a:tblPr/>
              <a:tblGrid>
                <a:gridCol w="56697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0917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2660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71742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2752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06972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2442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 charset="0"/>
                        </a:rPr>
                        <a:t>Ver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 charset="0"/>
                        </a:rPr>
                        <a:t> </a:t>
                      </a:r>
                    </a:p>
                  </a:txBody>
                  <a:tcPr marL="66472" marR="66472" marT="36003" marB="36003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 charset="0"/>
                        </a:rPr>
                        <a:t>Date</a:t>
                      </a:r>
                      <a:endParaRPr kumimoji="0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Arial" charset="0"/>
                      </a:endParaRPr>
                    </a:p>
                  </a:txBody>
                  <a:tcPr marL="66472" marR="66472" marT="36003" marB="360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 charset="0"/>
                        </a:rPr>
                        <a:t>State</a:t>
                      </a:r>
                      <a:endParaRPr kumimoji="0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Arial" charset="0"/>
                      </a:endParaRPr>
                    </a:p>
                  </a:txBody>
                  <a:tcPr marL="66472" marR="66472" marT="36003" marB="360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 charset="0"/>
                        </a:rPr>
                        <a:t>Comment</a:t>
                      </a:r>
                      <a:endParaRPr kumimoji="0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Arial" charset="0"/>
                      </a:endParaRPr>
                    </a:p>
                  </a:txBody>
                  <a:tcPr marL="66472" marR="66472" marT="36003" marB="360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 charset="0"/>
                        </a:rPr>
                        <a:t>Author</a:t>
                      </a:r>
                      <a:endParaRPr kumimoji="0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Arial" charset="0"/>
                      </a:endParaRPr>
                    </a:p>
                  </a:txBody>
                  <a:tcPr marL="66472" marR="66472" marT="36003" marB="360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 charset="0"/>
                        </a:rPr>
                        <a:t>Approval</a:t>
                      </a:r>
                    </a:p>
                  </a:txBody>
                  <a:tcPr marL="66472" marR="66472" marT="36003" marB="360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4926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1.6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72" marR="66472" marT="36003" marB="36003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2017.04.10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72" marR="66472" marT="36003" marB="36003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차 수정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72" marR="66472" marT="36003" marB="36003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임시회원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관련 </a:t>
                      </a:r>
                      <a:r>
                        <a:rPr kumimoji="0" lang="ko-KR" altLang="en-US" sz="800" b="0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로직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추가 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참고용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트랙맨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데이터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가로형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추가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(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유형은 세로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가로중 택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예정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업데이트 페이지 추가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marR="0" lvl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72" marR="66472" marT="36003" marB="36003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72" marR="66472" marT="36003" marB="36003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72" marR="66472" marT="36003" marB="36003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4953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1.7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72" marR="66472" marT="36003" marB="36003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2017.04.12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72" marR="66472" marT="36003" marB="36003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차 수정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72" marR="66472" marT="36003" marB="36003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아이언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: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문구수정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업데이트 페이지 문구 수정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72" marR="66472" marT="36003" marB="36003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72" marR="66472" marT="36003" marB="36003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72" marR="66472" marT="36003" marB="36003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8132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1.8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72" marR="66472" marT="36003" marB="36003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2017.04.13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72" marR="66472" marT="36003" marB="36003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차 수정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72" marR="66472" marT="36003" marB="36003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72" marR="66472" marT="36003" marB="36003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72" marR="66472" marT="36003" marB="36003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72" marR="66472" marT="36003" marB="36003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6226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1.9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72" marR="66472" marT="36003" marB="36003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2017.04.13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72" marR="66472" marT="36003" marB="36003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차 수정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72" marR="66472" marT="36003" marB="36003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로그인 후 첫 화면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‘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이전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＇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버튼 기능 추가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마이백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정보 삭제 기능 추가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피팅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가이드 문서 보기 추가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72" marR="66472" marT="36003" marB="36003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72" marR="66472" marT="36003" marB="36003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72" marR="66472" marT="36003" marB="36003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9221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1.10</a:t>
                      </a:r>
                      <a:endParaRPr kumimoji="0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72" marR="66472" marT="36003" marB="36003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2017.04.17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72" marR="66472" marT="36003" marB="36003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차 수정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72" marR="66472" marT="36003" marB="36003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5page :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로그인 후 화면 전환 내용 관련 누락내용 추가</a:t>
                      </a:r>
                    </a:p>
                    <a:p>
                      <a:pPr marL="171450" marR="0" lvl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5page :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업데이트 팝업 관련 설명 추가</a:t>
                      </a:r>
                    </a:p>
                    <a:p>
                      <a:pPr marL="171450" marR="0" lvl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6page :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피팅 일자 선택 가능 기간 추가</a:t>
                      </a:r>
                    </a:p>
                    <a:p>
                      <a:pPr marL="171450" marR="0" lvl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6page :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피팅 장소 선택관련 설명 추가</a:t>
                      </a:r>
                    </a:p>
                    <a:p>
                      <a:pPr marL="171450" marR="0" lvl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8page :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온라인모드 비예약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TT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 검색 시점 추가</a:t>
                      </a:r>
                    </a:p>
                    <a:p>
                      <a:pPr marL="171450" marR="0" lvl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10page :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트랙맨 데이터 저장 시 테이터 명 수정</a:t>
                      </a:r>
                    </a:p>
                    <a:p>
                      <a:pPr marL="171450" marR="0" lvl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11page :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피팅 데이터 삭제시 라인삭제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데이터 삭제 구분</a:t>
                      </a:r>
                    </a:p>
                    <a:p>
                      <a:pPr marL="171450" marR="0" lvl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19page :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피팅결과 수동 업데이트 시 로딩바 노출</a:t>
                      </a: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72" marR="66472" marT="36003" marB="36003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72" marR="66472" marT="36003" marB="36003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72" marR="66472" marT="36003" marB="36003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84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1.11</a:t>
                      </a:r>
                      <a:endParaRPr kumimoji="0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72" marR="66472" marT="36003" marB="36003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2017.04.18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72" marR="66472" marT="36003" marB="36003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72" marR="66472" marT="36003" marB="36003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전체 페이지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디스크립션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번호 표시 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marR="0" lvl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키보드 형태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피커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노출 되는 부분 및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피커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형태 정의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ㄴ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6,9,11,13 Page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- 6page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피터 미지정 선택 가능 하도록 추가 함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72" marR="66472" marT="36003" marB="36003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72" marR="66472" marT="36003" marB="36003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72" marR="66472" marT="36003" marB="36003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84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1.12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72" marR="66472" marT="36003" marB="36003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2017.05.08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72" marR="66472" marT="36003" marB="36003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차 수정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72" marR="66472" marT="36003" marB="36003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전체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피커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디폴트 값 표시 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marR="0" lvl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이메일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주소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@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하단 자동 입력 삭제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marR="0" lvl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7,8,9page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마이백  구분 문구 변경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  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ㄴ 마이백 추가시 입력 완료 버튼 추가 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72" marR="66472" marT="36003" marB="36003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72" marR="66472" marT="36003" marB="36003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72" marR="66472" marT="36003" marB="36003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792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1.13</a:t>
                      </a:r>
                    </a:p>
                  </a:txBody>
                  <a:tcPr marL="66472" marR="66472" marT="36003" marB="36003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2017.05.15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72" marR="66472" marT="36003" marB="36003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72" marR="66472" marT="36003" marB="36003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11page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트랙맨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데이터 단위 변환 추가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marR="0" lvl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23page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카카오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알림톡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승인 내역 포함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</a:txBody>
                  <a:tcPr marL="66472" marR="66472" marT="36003" marB="36003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72" marR="66472" marT="36003" marB="36003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72" marR="66472" marT="36003" marB="36003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792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1.14</a:t>
                      </a:r>
                    </a:p>
                  </a:txBody>
                  <a:tcPr marL="66472" marR="66472" marT="36003" marB="36003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2017.05.17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72" marR="66472" marT="36003" marB="36003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72" marR="66472" marT="36003" marB="36003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매장용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EMS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추가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72" marR="66472" marT="36003" marB="36003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72" marR="66472" marT="36003" marB="36003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72" marR="66472" marT="36003" marB="36003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842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Gesture Guide</a:t>
            </a: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8371221"/>
              </p:ext>
            </p:extLst>
          </p:nvPr>
        </p:nvGraphicFramePr>
        <p:xfrm>
          <a:off x="389840" y="919831"/>
          <a:ext cx="9102503" cy="516678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5804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9282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0292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28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atin typeface="+mn-ea"/>
                          <a:ea typeface="+mn-ea"/>
                        </a:rPr>
                        <a:t>Gesture</a:t>
                      </a:r>
                      <a:endParaRPr lang="ko-KR" altLang="en-US" sz="1100" b="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miter lim="800000"/>
                    </a:lnL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atin typeface="+mn-ea"/>
                          <a:ea typeface="+mn-ea"/>
                        </a:rPr>
                        <a:t>Type</a:t>
                      </a:r>
                      <a:endParaRPr lang="ko-KR" altLang="en-US" sz="1100" b="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1100" b="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R w="6350" cap="flat" cmpd="sng" algn="ctr">
                      <a:noFill/>
                      <a:prstDash val="solid"/>
                      <a:miter lim="800000"/>
                    </a:ln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03878"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miter lim="800000"/>
                    </a:ln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누르기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(Tap)</a:t>
                      </a:r>
                    </a:p>
                  </a:txBody>
                  <a:tcPr marL="91444" marR="91444" marT="45721" marB="45721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817076" rtl="0" eaLnBrk="1" latinLnBrk="1" hangingPunct="1">
                        <a:defRPr sz="16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08538" algn="l" defTabSz="817076" rtl="0" eaLnBrk="1" latinLnBrk="1" hangingPunct="1">
                        <a:defRPr sz="16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817076" algn="l" defTabSz="817076" rtl="0" eaLnBrk="1" latinLnBrk="1" hangingPunct="1">
                        <a:defRPr sz="16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225613" algn="l" defTabSz="817076" rtl="0" eaLnBrk="1" latinLnBrk="1" hangingPunct="1">
                        <a:defRPr sz="16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634151" algn="l" defTabSz="817076" rtl="0" eaLnBrk="1" latinLnBrk="1" hangingPunct="1">
                        <a:defRPr sz="16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042689" algn="l" defTabSz="817076" rtl="0" eaLnBrk="1" latinLnBrk="1" hangingPunct="1">
                        <a:defRPr sz="16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451227" algn="l" defTabSz="817076" rtl="0" eaLnBrk="1" latinLnBrk="1" hangingPunct="1">
                        <a:defRPr sz="16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2859763" algn="l" defTabSz="817076" rtl="0" eaLnBrk="1" latinLnBrk="1" hangingPunct="1">
                        <a:defRPr sz="16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268301" algn="l" defTabSz="817076" rtl="0" eaLnBrk="1" latinLnBrk="1" hangingPunct="1">
                        <a:defRPr sz="16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해당 화면을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혹은 특정 요소를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손가락으로 눌렀다 떼는 동작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(ex)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 선택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버튼 실행</a:t>
                      </a:r>
                    </a:p>
                  </a:txBody>
                  <a:tcPr marL="91444" marR="91444" marT="45721" marB="45721" anchor="ctr" horzOverflow="overflow">
                    <a:lnR w="6350" cap="flat" cmpd="sng" algn="ctr">
                      <a:noFill/>
                      <a:prstDash val="solid"/>
                      <a:miter lim="800000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03878"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miter lim="800000"/>
                    </a:ln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두 번 누르기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(Double Tap)</a:t>
                      </a:r>
                    </a:p>
                  </a:txBody>
                  <a:tcPr marL="91444" marR="91444" marT="45721" marB="45721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817076" rtl="0" eaLnBrk="1" latinLnBrk="1" hangingPunct="1">
                        <a:defRPr sz="16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08538" algn="l" defTabSz="817076" rtl="0" eaLnBrk="1" latinLnBrk="1" hangingPunct="1">
                        <a:defRPr sz="16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817076" algn="l" defTabSz="817076" rtl="0" eaLnBrk="1" latinLnBrk="1" hangingPunct="1">
                        <a:defRPr sz="16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225613" algn="l" defTabSz="817076" rtl="0" eaLnBrk="1" latinLnBrk="1" hangingPunct="1">
                        <a:defRPr sz="16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634151" algn="l" defTabSz="817076" rtl="0" eaLnBrk="1" latinLnBrk="1" hangingPunct="1">
                        <a:defRPr sz="16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042689" algn="l" defTabSz="817076" rtl="0" eaLnBrk="1" latinLnBrk="1" hangingPunct="1">
                        <a:defRPr sz="16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451227" algn="l" defTabSz="817076" rtl="0" eaLnBrk="1" latinLnBrk="1" hangingPunct="1">
                        <a:defRPr sz="16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2859763" algn="l" defTabSz="817076" rtl="0" eaLnBrk="1" latinLnBrk="1" hangingPunct="1">
                        <a:defRPr sz="16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268301" algn="l" defTabSz="817076" rtl="0" eaLnBrk="1" latinLnBrk="1" hangingPunct="1">
                        <a:defRPr sz="16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짧은 시간에 같은 화면을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빠르게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두번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눌렀다 떼는 동작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릴리스 동작과 함께 사용하는 경우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‘Touch &amp; Hold’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(ex)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확대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축소</a:t>
                      </a:r>
                    </a:p>
                  </a:txBody>
                  <a:tcPr marL="91444" marR="91444" marT="45721" marB="45721" anchor="ctr" horzOverflow="overflow">
                    <a:lnR w="6350" cap="flat" cmpd="sng" algn="ctr">
                      <a:noFill/>
                      <a:prstDash val="solid"/>
                      <a:miter lim="800000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03878"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miter lim="800000"/>
                    </a:ln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누르고 있기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(Long Tap)</a:t>
                      </a:r>
                    </a:p>
                  </a:txBody>
                  <a:tcPr marL="91444" marR="91444" marT="45721" marB="45721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817076" rtl="0" eaLnBrk="1" latinLnBrk="1" hangingPunct="1">
                        <a:defRPr sz="16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08538" algn="l" defTabSz="817076" rtl="0" eaLnBrk="1" latinLnBrk="1" hangingPunct="1">
                        <a:defRPr sz="16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817076" algn="l" defTabSz="817076" rtl="0" eaLnBrk="1" latinLnBrk="1" hangingPunct="1">
                        <a:defRPr sz="16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225613" algn="l" defTabSz="817076" rtl="0" eaLnBrk="1" latinLnBrk="1" hangingPunct="1">
                        <a:defRPr sz="16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634151" algn="l" defTabSz="817076" rtl="0" eaLnBrk="1" latinLnBrk="1" hangingPunct="1">
                        <a:defRPr sz="16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042689" algn="l" defTabSz="817076" rtl="0" eaLnBrk="1" latinLnBrk="1" hangingPunct="1">
                        <a:defRPr sz="16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451227" algn="l" defTabSz="817076" rtl="0" eaLnBrk="1" latinLnBrk="1" hangingPunct="1">
                        <a:defRPr sz="16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2859763" algn="l" defTabSz="817076" rtl="0" eaLnBrk="1" latinLnBrk="1" hangingPunct="1">
                        <a:defRPr sz="16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268301" algn="l" defTabSz="817076" rtl="0" eaLnBrk="1" latinLnBrk="1" hangingPunct="1">
                        <a:defRPr sz="16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특정 시간 동안 화면을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혹은 특정 요소를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길게 누른 상태로 특정 이벤트가 발생할 때까지 유지하는 동작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(ex) Android</a:t>
                      </a: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기반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디바이스의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옵션메뉴 호출</a:t>
                      </a:r>
                    </a:p>
                  </a:txBody>
                  <a:tcPr marL="91444" marR="91444" marT="45721" marB="45721" anchor="ctr" horzOverflow="overflow">
                    <a:lnR w="6350" cap="flat" cmpd="sng" algn="ctr">
                      <a:noFill/>
                      <a:prstDash val="solid"/>
                      <a:miter lim="800000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703878"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miter lim="800000"/>
                    </a:ln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클릭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&amp;</a:t>
                      </a: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(Tap &amp; Drag)</a:t>
                      </a:r>
                    </a:p>
                  </a:txBody>
                  <a:tcPr marL="91444" marR="91444" marT="45721" marB="45721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817076" rtl="0" eaLnBrk="1" latinLnBrk="1" hangingPunct="1">
                        <a:defRPr sz="16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08538" algn="l" defTabSz="817076" rtl="0" eaLnBrk="1" latinLnBrk="1" hangingPunct="1">
                        <a:defRPr sz="16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817076" algn="l" defTabSz="817076" rtl="0" eaLnBrk="1" latinLnBrk="1" hangingPunct="1">
                        <a:defRPr sz="16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225613" algn="l" defTabSz="817076" rtl="0" eaLnBrk="1" latinLnBrk="1" hangingPunct="1">
                        <a:defRPr sz="16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634151" algn="l" defTabSz="817076" rtl="0" eaLnBrk="1" latinLnBrk="1" hangingPunct="1">
                        <a:defRPr sz="16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042689" algn="l" defTabSz="817076" rtl="0" eaLnBrk="1" latinLnBrk="1" hangingPunct="1">
                        <a:defRPr sz="16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451227" algn="l" defTabSz="817076" rtl="0" eaLnBrk="1" latinLnBrk="1" hangingPunct="1">
                        <a:defRPr sz="16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2859763" algn="l" defTabSz="817076" rtl="0" eaLnBrk="1" latinLnBrk="1" hangingPunct="1">
                        <a:defRPr sz="16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268301" algn="l" defTabSz="817076" rtl="0" eaLnBrk="1" latinLnBrk="1" hangingPunct="1">
                        <a:defRPr sz="16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스크린을 클릭하여 일직선으로 천천히 이동하여 화면을 이동하는 동작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(ex)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목록 스크롤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위치 이동</a:t>
                      </a:r>
                    </a:p>
                  </a:txBody>
                  <a:tcPr marL="91444" marR="91444" marT="45721" marB="45721" anchor="ctr" horzOverflow="overflow">
                    <a:lnR w="6350" cap="flat" cmpd="sng" algn="ctr">
                      <a:noFill/>
                      <a:prstDash val="solid"/>
                      <a:miter lim="800000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703878"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miter lim="800000"/>
                    </a:ln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드래그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&amp; </a:t>
                      </a: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드롭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(Drag &amp; Drop)</a:t>
                      </a:r>
                    </a:p>
                  </a:txBody>
                  <a:tcPr marL="91444" marR="91444" marT="45721" marB="45721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817076" rtl="0" eaLnBrk="1" latinLnBrk="1" hangingPunct="1">
                        <a:defRPr sz="16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08538" algn="l" defTabSz="817076" rtl="0" eaLnBrk="1" latinLnBrk="1" hangingPunct="1">
                        <a:defRPr sz="16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817076" algn="l" defTabSz="817076" rtl="0" eaLnBrk="1" latinLnBrk="1" hangingPunct="1">
                        <a:defRPr sz="16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225613" algn="l" defTabSz="817076" rtl="0" eaLnBrk="1" latinLnBrk="1" hangingPunct="1">
                        <a:defRPr sz="16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634151" algn="l" defTabSz="817076" rtl="0" eaLnBrk="1" latinLnBrk="1" hangingPunct="1">
                        <a:defRPr sz="16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042689" algn="l" defTabSz="817076" rtl="0" eaLnBrk="1" latinLnBrk="1" hangingPunct="1">
                        <a:defRPr sz="16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451227" algn="l" defTabSz="817076" rtl="0" eaLnBrk="1" latinLnBrk="1" hangingPunct="1">
                        <a:defRPr sz="16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2859763" algn="l" defTabSz="817076" rtl="0" eaLnBrk="1" latinLnBrk="1" hangingPunct="1">
                        <a:defRPr sz="16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268301" algn="l" defTabSz="817076" rtl="0" eaLnBrk="1" latinLnBrk="1" hangingPunct="1">
                        <a:defRPr sz="16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항목을 선택해서 드래그 하여 항목을 이동 후 놓는 동작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(ex)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넘기기</a:t>
                      </a:r>
                    </a:p>
                  </a:txBody>
                  <a:tcPr marL="91444" marR="91444" marT="45721" marB="45721" anchor="ctr" horzOverflow="overflow">
                    <a:lnR w="6350" cap="flat" cmpd="sng" algn="ctr">
                      <a:noFill/>
                      <a:prstDash val="solid"/>
                      <a:miter lim="800000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703878"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miter lim="800000"/>
                    </a:ln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튕기기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(Flicking)</a:t>
                      </a:r>
                    </a:p>
                  </a:txBody>
                  <a:tcPr marL="91444" marR="91444" marT="45721" marB="45721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817076" rtl="0" eaLnBrk="1" latinLnBrk="1" hangingPunct="1">
                        <a:defRPr sz="16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08538" algn="l" defTabSz="817076" rtl="0" eaLnBrk="1" latinLnBrk="1" hangingPunct="1">
                        <a:defRPr sz="16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817076" algn="l" defTabSz="817076" rtl="0" eaLnBrk="1" latinLnBrk="1" hangingPunct="1">
                        <a:defRPr sz="16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225613" algn="l" defTabSz="817076" rtl="0" eaLnBrk="1" latinLnBrk="1" hangingPunct="1">
                        <a:defRPr sz="16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634151" algn="l" defTabSz="817076" rtl="0" eaLnBrk="1" latinLnBrk="1" hangingPunct="1">
                        <a:defRPr sz="16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042689" algn="l" defTabSz="817076" rtl="0" eaLnBrk="1" latinLnBrk="1" hangingPunct="1">
                        <a:defRPr sz="16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451227" algn="l" defTabSz="817076" rtl="0" eaLnBrk="1" latinLnBrk="1" hangingPunct="1">
                        <a:defRPr sz="16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2859763" algn="l" defTabSz="817076" rtl="0" eaLnBrk="1" latinLnBrk="1" hangingPunct="1">
                        <a:defRPr sz="16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268301" algn="l" defTabSz="817076" rtl="0" eaLnBrk="1" latinLnBrk="1" hangingPunct="1">
                        <a:defRPr sz="16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일정 방향으로 빠르게 튕기며 떼는 동작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(ex)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넘김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이미지 넘김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스크롤속도조절</a:t>
                      </a:r>
                    </a:p>
                  </a:txBody>
                  <a:tcPr marL="91444" marR="91444" marT="45721" marB="45721" anchor="ctr" horzOverflow="overflow">
                    <a:lnR w="6350" cap="flat" cmpd="sng" algn="ctr">
                      <a:noFill/>
                      <a:prstDash val="solid"/>
                      <a:miter lim="800000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703878"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miter lim="800000"/>
                    </a:ln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Release</a:t>
                      </a:r>
                    </a:p>
                  </a:txBody>
                  <a:tcPr marL="91444" marR="91444" marT="45721" marB="45721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817076" rtl="0" eaLnBrk="1" latinLnBrk="1" hangingPunct="1">
                        <a:defRPr sz="16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08538" algn="l" defTabSz="817076" rtl="0" eaLnBrk="1" latinLnBrk="1" hangingPunct="1">
                        <a:defRPr sz="16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817076" algn="l" defTabSz="817076" rtl="0" eaLnBrk="1" latinLnBrk="1" hangingPunct="1">
                        <a:defRPr sz="16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225613" algn="l" defTabSz="817076" rtl="0" eaLnBrk="1" latinLnBrk="1" hangingPunct="1">
                        <a:defRPr sz="16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634151" algn="l" defTabSz="817076" rtl="0" eaLnBrk="1" latinLnBrk="1" hangingPunct="1">
                        <a:defRPr sz="16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042689" algn="l" defTabSz="817076" rtl="0" eaLnBrk="1" latinLnBrk="1" hangingPunct="1">
                        <a:defRPr sz="16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451227" algn="l" defTabSz="817076" rtl="0" eaLnBrk="1" latinLnBrk="1" hangingPunct="1">
                        <a:defRPr sz="16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2859763" algn="l" defTabSz="817076" rtl="0" eaLnBrk="1" latinLnBrk="1" hangingPunct="1">
                        <a:defRPr sz="16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268301" algn="l" defTabSz="817076" rtl="0" eaLnBrk="1" latinLnBrk="1" hangingPunct="1">
                        <a:defRPr sz="16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특정 동작 후 손가락을 떼는 동작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변화 없음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누르거나 길게 누를 때 함께 사용함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21" marB="45721" anchor="ctr" horzOverflow="overflow">
                    <a:lnR w="6350" cap="flat" cmpd="sng" algn="ctr">
                      <a:noFill/>
                      <a:prstDash val="solid"/>
                      <a:miter lim="800000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타원 3"/>
          <p:cNvSpPr/>
          <p:nvPr/>
        </p:nvSpPr>
        <p:spPr>
          <a:xfrm>
            <a:off x="978687" y="2789327"/>
            <a:ext cx="273050" cy="271462"/>
          </a:xfrm>
          <a:prstGeom prst="ellipse">
            <a:avLst/>
          </a:prstGeom>
          <a:gradFill>
            <a:gsLst>
              <a:gs pos="0">
                <a:srgbClr val="F5640B">
                  <a:alpha val="49804"/>
                </a:srgbClr>
              </a:gs>
              <a:gs pos="95000">
                <a:srgbClr val="FF0000"/>
              </a:gs>
            </a:gsLst>
            <a:path path="circle">
              <a:fillToRect l="50000" t="50000" r="50000" b="50000"/>
            </a:path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 baseline="0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5" name="타원 4"/>
          <p:cNvSpPr/>
          <p:nvPr/>
        </p:nvSpPr>
        <p:spPr bwMode="auto">
          <a:xfrm>
            <a:off x="987106" y="5609288"/>
            <a:ext cx="272843" cy="271462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ysDot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pSp>
        <p:nvGrpSpPr>
          <p:cNvPr id="6" name="그룹 112"/>
          <p:cNvGrpSpPr>
            <a:grpSpLocks/>
          </p:cNvGrpSpPr>
          <p:nvPr/>
        </p:nvGrpSpPr>
        <p:grpSpPr bwMode="auto">
          <a:xfrm>
            <a:off x="973624" y="1373098"/>
            <a:ext cx="299322" cy="299314"/>
            <a:chOff x="2424071" y="2181577"/>
            <a:chExt cx="142642" cy="142642"/>
          </a:xfrm>
        </p:grpSpPr>
        <p:sp>
          <p:nvSpPr>
            <p:cNvPr id="7" name="타원 272"/>
            <p:cNvSpPr>
              <a:spLocks noChangeArrowheads="1"/>
            </p:cNvSpPr>
            <p:nvPr/>
          </p:nvSpPr>
          <p:spPr bwMode="auto">
            <a:xfrm rot="5400000">
              <a:off x="2459627" y="2217297"/>
              <a:ext cx="71438" cy="71438"/>
            </a:xfrm>
            <a:prstGeom prst="ellipse">
              <a:avLst/>
            </a:prstGeom>
            <a:solidFill>
              <a:srgbClr val="FF0000"/>
            </a:solidFill>
            <a:ln w="12700" algn="ctr">
              <a:solidFill>
                <a:srgbClr val="FF0000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>
                <a:spcBef>
                  <a:spcPct val="50000"/>
                </a:spcBef>
              </a:pPr>
              <a:endParaRPr kumimoji="0" lang="ko-KR" altLang="en-US" sz="1000">
                <a:ea typeface="맑은 고딕" pitchFamily="50" charset="-127"/>
              </a:endParaRPr>
            </a:p>
          </p:txBody>
        </p:sp>
        <p:sp>
          <p:nvSpPr>
            <p:cNvPr id="8" name="타원 271"/>
            <p:cNvSpPr>
              <a:spLocks noChangeArrowheads="1"/>
            </p:cNvSpPr>
            <p:nvPr/>
          </p:nvSpPr>
          <p:spPr bwMode="auto">
            <a:xfrm rot="5400000">
              <a:off x="2424071" y="2181577"/>
              <a:ext cx="142642" cy="142642"/>
            </a:xfrm>
            <a:prstGeom prst="ellipse">
              <a:avLst/>
            </a:prstGeom>
            <a:solidFill>
              <a:srgbClr val="FF0000">
                <a:alpha val="27058"/>
              </a:srgbClr>
            </a:solidFill>
            <a:ln w="12700" algn="ctr">
              <a:solidFill>
                <a:srgbClr val="FF0000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>
                <a:spcBef>
                  <a:spcPct val="50000"/>
                </a:spcBef>
              </a:pPr>
              <a:endParaRPr kumimoji="0" lang="ko-KR" altLang="en-US" sz="1000">
                <a:ea typeface="맑은 고딕" pitchFamily="50" charset="-127"/>
              </a:endParaRPr>
            </a:p>
          </p:txBody>
        </p:sp>
      </p:grpSp>
      <p:grpSp>
        <p:nvGrpSpPr>
          <p:cNvPr id="9" name="그룹 112"/>
          <p:cNvGrpSpPr>
            <a:grpSpLocks/>
          </p:cNvGrpSpPr>
          <p:nvPr/>
        </p:nvGrpSpPr>
        <p:grpSpPr bwMode="auto">
          <a:xfrm>
            <a:off x="1079034" y="2053001"/>
            <a:ext cx="299322" cy="299314"/>
            <a:chOff x="2424071" y="2181577"/>
            <a:chExt cx="142642" cy="142642"/>
          </a:xfrm>
        </p:grpSpPr>
        <p:sp>
          <p:nvSpPr>
            <p:cNvPr id="10" name="타원 272"/>
            <p:cNvSpPr>
              <a:spLocks noChangeArrowheads="1"/>
            </p:cNvSpPr>
            <p:nvPr/>
          </p:nvSpPr>
          <p:spPr bwMode="auto">
            <a:xfrm rot="5400000">
              <a:off x="2459627" y="2217297"/>
              <a:ext cx="71438" cy="71438"/>
            </a:xfrm>
            <a:prstGeom prst="ellipse">
              <a:avLst/>
            </a:prstGeom>
            <a:solidFill>
              <a:srgbClr val="FF0000"/>
            </a:solidFill>
            <a:ln w="12700" algn="ctr">
              <a:solidFill>
                <a:srgbClr val="FF0000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>
                <a:spcBef>
                  <a:spcPct val="50000"/>
                </a:spcBef>
              </a:pPr>
              <a:endParaRPr kumimoji="0" lang="ko-KR" altLang="en-US" sz="1000">
                <a:ea typeface="맑은 고딕" pitchFamily="50" charset="-127"/>
              </a:endParaRPr>
            </a:p>
          </p:txBody>
        </p:sp>
        <p:sp>
          <p:nvSpPr>
            <p:cNvPr id="11" name="타원 271"/>
            <p:cNvSpPr>
              <a:spLocks noChangeArrowheads="1"/>
            </p:cNvSpPr>
            <p:nvPr/>
          </p:nvSpPr>
          <p:spPr bwMode="auto">
            <a:xfrm rot="5400000">
              <a:off x="2424071" y="2181577"/>
              <a:ext cx="142642" cy="142642"/>
            </a:xfrm>
            <a:prstGeom prst="ellipse">
              <a:avLst/>
            </a:prstGeom>
            <a:solidFill>
              <a:srgbClr val="FF0000">
                <a:alpha val="27058"/>
              </a:srgbClr>
            </a:solidFill>
            <a:ln w="12700" algn="ctr">
              <a:solidFill>
                <a:srgbClr val="FF0000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>
                <a:spcBef>
                  <a:spcPct val="50000"/>
                </a:spcBef>
              </a:pPr>
              <a:endParaRPr kumimoji="0" lang="ko-KR" altLang="en-US" sz="1000">
                <a:ea typeface="맑은 고딕" pitchFamily="50" charset="-127"/>
              </a:endParaRPr>
            </a:p>
          </p:txBody>
        </p:sp>
      </p:grpSp>
      <p:grpSp>
        <p:nvGrpSpPr>
          <p:cNvPr id="12" name="그룹 112"/>
          <p:cNvGrpSpPr>
            <a:grpSpLocks/>
          </p:cNvGrpSpPr>
          <p:nvPr/>
        </p:nvGrpSpPr>
        <p:grpSpPr bwMode="auto">
          <a:xfrm>
            <a:off x="877739" y="2053001"/>
            <a:ext cx="299322" cy="299314"/>
            <a:chOff x="2424071" y="2181577"/>
            <a:chExt cx="142642" cy="142642"/>
          </a:xfrm>
        </p:grpSpPr>
        <p:sp>
          <p:nvSpPr>
            <p:cNvPr id="13" name="타원 272"/>
            <p:cNvSpPr>
              <a:spLocks noChangeArrowheads="1"/>
            </p:cNvSpPr>
            <p:nvPr/>
          </p:nvSpPr>
          <p:spPr bwMode="auto">
            <a:xfrm rot="5400000">
              <a:off x="2459627" y="2217297"/>
              <a:ext cx="71438" cy="71438"/>
            </a:xfrm>
            <a:prstGeom prst="ellipse">
              <a:avLst/>
            </a:prstGeom>
            <a:solidFill>
              <a:srgbClr val="FF0000"/>
            </a:solidFill>
            <a:ln w="12700" algn="ctr">
              <a:solidFill>
                <a:srgbClr val="FF0000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>
                <a:spcBef>
                  <a:spcPct val="50000"/>
                </a:spcBef>
              </a:pPr>
              <a:endParaRPr kumimoji="0" lang="ko-KR" altLang="en-US" sz="1000">
                <a:ea typeface="맑은 고딕" pitchFamily="50" charset="-127"/>
              </a:endParaRPr>
            </a:p>
          </p:txBody>
        </p:sp>
        <p:sp>
          <p:nvSpPr>
            <p:cNvPr id="14" name="타원 271"/>
            <p:cNvSpPr>
              <a:spLocks noChangeArrowheads="1"/>
            </p:cNvSpPr>
            <p:nvPr/>
          </p:nvSpPr>
          <p:spPr bwMode="auto">
            <a:xfrm rot="5400000">
              <a:off x="2424071" y="2181577"/>
              <a:ext cx="142642" cy="142642"/>
            </a:xfrm>
            <a:prstGeom prst="ellipse">
              <a:avLst/>
            </a:prstGeom>
            <a:solidFill>
              <a:srgbClr val="FF0000">
                <a:alpha val="27058"/>
              </a:srgbClr>
            </a:solidFill>
            <a:ln w="12700" algn="ctr">
              <a:solidFill>
                <a:srgbClr val="FF0000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>
                <a:spcBef>
                  <a:spcPct val="50000"/>
                </a:spcBef>
              </a:pPr>
              <a:endParaRPr kumimoji="0" lang="ko-KR" altLang="en-US" sz="1000">
                <a:ea typeface="맑은 고딕" pitchFamily="50" charset="-127"/>
              </a:endParaRPr>
            </a:p>
          </p:txBody>
        </p:sp>
      </p:grpSp>
      <p:cxnSp>
        <p:nvCxnSpPr>
          <p:cNvPr id="15" name="직선 화살표 연결선 14"/>
          <p:cNvCxnSpPr/>
          <p:nvPr/>
        </p:nvCxnSpPr>
        <p:spPr>
          <a:xfrm flipV="1">
            <a:off x="876251" y="5047918"/>
            <a:ext cx="500063" cy="6989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ysDash"/>
            <a:tailEnd type="arrow"/>
          </a:ln>
          <a:effectLst/>
        </p:spPr>
      </p:cxnSp>
      <p:grpSp>
        <p:nvGrpSpPr>
          <p:cNvPr id="16" name="그룹 15"/>
          <p:cNvGrpSpPr/>
          <p:nvPr/>
        </p:nvGrpSpPr>
        <p:grpSpPr>
          <a:xfrm>
            <a:off x="681507" y="4182790"/>
            <a:ext cx="905026" cy="271462"/>
            <a:chOff x="681507" y="4301034"/>
            <a:chExt cx="905026" cy="271462"/>
          </a:xfrm>
        </p:grpSpPr>
        <p:sp>
          <p:nvSpPr>
            <p:cNvPr id="17" name="타원 16"/>
            <p:cNvSpPr/>
            <p:nvPr/>
          </p:nvSpPr>
          <p:spPr>
            <a:xfrm>
              <a:off x="681507" y="4301034"/>
              <a:ext cx="273050" cy="271462"/>
            </a:xfrm>
            <a:prstGeom prst="ellipse">
              <a:avLst/>
            </a:prstGeom>
            <a:gradFill>
              <a:gsLst>
                <a:gs pos="0">
                  <a:srgbClr val="F5640B">
                    <a:alpha val="49804"/>
                  </a:srgbClr>
                </a:gs>
                <a:gs pos="95000">
                  <a:srgbClr val="FF0000"/>
                </a:gs>
              </a:gsLst>
              <a:path path="circle">
                <a:fillToRect l="50000" t="50000" r="50000" b="50000"/>
              </a:path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 baseline="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cxnSp>
          <p:nvCxnSpPr>
            <p:cNvPr id="18" name="직선 화살표 연결선 17"/>
            <p:cNvCxnSpPr/>
            <p:nvPr/>
          </p:nvCxnSpPr>
          <p:spPr>
            <a:xfrm flipV="1">
              <a:off x="941090" y="4429467"/>
              <a:ext cx="385558" cy="1"/>
            </a:xfrm>
            <a:prstGeom prst="straightConnector1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tailEnd type="arrow"/>
            </a:ln>
            <a:effectLst/>
          </p:spPr>
        </p:cxnSp>
        <p:sp>
          <p:nvSpPr>
            <p:cNvPr id="19" name="타원 18"/>
            <p:cNvSpPr/>
            <p:nvPr/>
          </p:nvSpPr>
          <p:spPr bwMode="auto">
            <a:xfrm>
              <a:off x="1334533" y="4301534"/>
              <a:ext cx="252000" cy="252000"/>
            </a:xfrm>
            <a:prstGeom prst="ellipse">
              <a:avLst/>
            </a:prstGeom>
            <a:noFill/>
            <a:ln w="25400" cap="flat" cmpd="sng" algn="ctr">
              <a:solidFill>
                <a:srgbClr val="FF0000"/>
              </a:solidFill>
              <a:prstDash val="sysDot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681507" y="3485380"/>
            <a:ext cx="645141" cy="271462"/>
            <a:chOff x="681507" y="4301034"/>
            <a:chExt cx="645141" cy="271462"/>
          </a:xfrm>
        </p:grpSpPr>
        <p:sp>
          <p:nvSpPr>
            <p:cNvPr id="21" name="타원 20"/>
            <p:cNvSpPr/>
            <p:nvPr/>
          </p:nvSpPr>
          <p:spPr>
            <a:xfrm>
              <a:off x="681507" y="4301034"/>
              <a:ext cx="273050" cy="271462"/>
            </a:xfrm>
            <a:prstGeom prst="ellipse">
              <a:avLst/>
            </a:prstGeom>
            <a:gradFill>
              <a:gsLst>
                <a:gs pos="0">
                  <a:srgbClr val="F5640B">
                    <a:alpha val="49804"/>
                  </a:srgbClr>
                </a:gs>
                <a:gs pos="95000">
                  <a:srgbClr val="FF0000"/>
                </a:gs>
              </a:gsLst>
              <a:path path="circle">
                <a:fillToRect l="50000" t="50000" r="50000" b="50000"/>
              </a:path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 baseline="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cxnSp>
          <p:nvCxnSpPr>
            <p:cNvPr id="22" name="직선 화살표 연결선 21"/>
            <p:cNvCxnSpPr/>
            <p:nvPr/>
          </p:nvCxnSpPr>
          <p:spPr>
            <a:xfrm flipV="1">
              <a:off x="941090" y="4429467"/>
              <a:ext cx="385558" cy="1"/>
            </a:xfrm>
            <a:prstGeom prst="straightConnector1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58225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Intro &amp; Login</a:t>
            </a: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256323"/>
              </p:ext>
            </p:extLst>
          </p:nvPr>
        </p:nvGraphicFramePr>
        <p:xfrm>
          <a:off x="7782661" y="975382"/>
          <a:ext cx="2006600" cy="518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9832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24968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앱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실행 로그인 페이지</a:t>
                      </a:r>
                      <a:endParaRPr lang="en-US" altLang="ko-KR" sz="1000" b="1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1000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49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TFD </a:t>
                      </a:r>
                      <a:r>
                        <a:rPr lang="ko-KR" altLang="en-US" sz="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관리자 페이지에 등록된 피터 계정의 이메일 입력 후 </a:t>
                      </a:r>
                      <a:r>
                        <a:rPr lang="ko-KR" altLang="en-US" sz="80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로그인 </a:t>
                      </a:r>
                      <a:r>
                        <a:rPr lang="en-US" altLang="ko-KR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80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로그아웃 시 까지 자동 로그인</a:t>
                      </a:r>
                      <a:r>
                        <a:rPr lang="en-US" altLang="ko-KR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en-US" altLang="ko-KR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endParaRPr lang="en-US" altLang="ko-KR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로그인 허용 직급</a:t>
                      </a:r>
                      <a:endParaRPr lang="en-US" altLang="ko-KR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오퍼레이터</a:t>
                      </a:r>
                      <a:endParaRPr lang="en-US" altLang="ko-KR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수석</a:t>
                      </a:r>
                      <a:endParaRPr lang="en-US" altLang="ko-KR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부수석</a:t>
                      </a:r>
                      <a:endParaRPr lang="en-US" altLang="ko-KR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선임</a:t>
                      </a:r>
                      <a:endParaRPr lang="en-US" altLang="ko-KR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전임</a:t>
                      </a:r>
                      <a:endParaRPr lang="en-US" altLang="ko-KR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피터</a:t>
                      </a:r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249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슈어핏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본사 로고 사용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메인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800" baseline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이미지 공유 완료 </a:t>
                      </a:r>
                      <a:endParaRPr lang="en-US" altLang="ko-KR" sz="80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BG</a:t>
                      </a:r>
                      <a:r>
                        <a:rPr lang="ko-KR" altLang="en-US" sz="800" baseline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는 런처이미지로 사용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로그인 상태일 경우 로그아웃 버튼으로 변경 되며</a:t>
                      </a:r>
                      <a:r>
                        <a:rPr lang="en-US" altLang="ko-KR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</a:p>
                    <a:p>
                      <a:pPr latinLnBrk="1"/>
                      <a:endParaRPr lang="en-US" altLang="ko-KR" sz="8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endParaRPr lang="en-US" altLang="ko-KR" sz="8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endParaRPr lang="en-US" altLang="ko-KR" sz="8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rgbClr val="C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입력된 </a:t>
                      </a:r>
                      <a:r>
                        <a:rPr lang="en-US" altLang="ko-KR" sz="800" dirty="0" smtClean="0">
                          <a:solidFill>
                            <a:srgbClr val="C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e-mail </a:t>
                      </a:r>
                      <a:r>
                        <a:rPr lang="ko-KR" altLang="en-US" sz="800" smtClean="0">
                          <a:solidFill>
                            <a:srgbClr val="C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값은 로그아웃 선택 시 까지 유지 함</a:t>
                      </a:r>
                      <a:r>
                        <a:rPr lang="en-US" altLang="ko-KR" sz="800" dirty="0" smtClean="0">
                          <a:solidFill>
                            <a:srgbClr val="C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endParaRPr lang="ko-KR" altLang="en-US" sz="800" dirty="0">
                        <a:solidFill>
                          <a:srgbClr val="C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온</a:t>
                      </a:r>
                      <a:r>
                        <a:rPr lang="en-US" altLang="ko-KR" sz="8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800" b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오프라인 모드 </a:t>
                      </a:r>
                      <a:endParaRPr lang="en-US" altLang="ko-KR" sz="800" b="1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en-US" altLang="ko-KR" sz="8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800" b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네트 워크 상황 체크 하여 표기</a:t>
                      </a:r>
                      <a:endParaRPr lang="en-US" altLang="ko-KR" sz="800" b="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95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rgbClr val="C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수동 업데이트 </a:t>
                      </a:r>
                      <a:endParaRPr lang="en-US" altLang="ko-KR" sz="800" b="1" dirty="0" smtClean="0">
                        <a:solidFill>
                          <a:srgbClr val="C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우상단</a:t>
                      </a:r>
                      <a:r>
                        <a:rPr lang="ko-KR" altLang="en-US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8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픽토그램</a:t>
                      </a:r>
                      <a:r>
                        <a:rPr lang="ko-KR" altLang="en-US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선택 시 수동 업데이트 팝업 호출 함</a:t>
                      </a:r>
                      <a:r>
                        <a:rPr lang="en-US" altLang="ko-KR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로딩시</a:t>
                      </a:r>
                      <a:r>
                        <a:rPr lang="ko-KR" altLang="en-US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업데이트 할 내역이 있는지 체크 하여</a:t>
                      </a:r>
                      <a:r>
                        <a:rPr lang="en-US" altLang="ko-KR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있을 경우 빨간 점 버튼 노출</a:t>
                      </a:r>
                      <a:endParaRPr lang="en-US" altLang="ko-KR" sz="8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업데이트 완료</a:t>
                      </a:r>
                      <a:r>
                        <a:rPr lang="en-US" altLang="ko-KR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en-US" altLang="ko-KR" sz="8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800" baseline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로딩시 없을 경우 빨간 점 노출 안함</a:t>
                      </a:r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95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*</a:t>
                      </a:r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해상도 </a:t>
                      </a:r>
                      <a:r>
                        <a:rPr lang="en-US" altLang="ko-KR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2048×1536</a:t>
                      </a:r>
                    </a:p>
                    <a:p>
                      <a:pPr latinLnBrk="1"/>
                      <a:r>
                        <a:rPr lang="ko-KR" altLang="en-US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 사이즈 </a:t>
                      </a:r>
                      <a:r>
                        <a:rPr lang="en-US" altLang="ko-KR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1024*768</a:t>
                      </a:r>
                    </a:p>
                    <a:p>
                      <a:pPr latinLnBrk="1"/>
                      <a:r>
                        <a:rPr lang="ko-KR" altLang="en-US" sz="8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가로형만</a:t>
                      </a:r>
                      <a:r>
                        <a:rPr lang="ko-KR" altLang="en-US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제공함</a:t>
                      </a:r>
                      <a:r>
                        <a:rPr lang="en-US" altLang="ko-KR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*</a:t>
                      </a:r>
                      <a:r>
                        <a:rPr lang="ko-KR" altLang="en-US" sz="80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아이패드 에어</a:t>
                      </a:r>
                      <a:r>
                        <a:rPr lang="en-US" altLang="ko-KR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8084908" y="3421671"/>
            <a:ext cx="722585" cy="275897"/>
          </a:xfrm>
          <a:prstGeom prst="rect">
            <a:avLst/>
          </a:prstGeom>
          <a:solidFill>
            <a:srgbClr val="C0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LOGOUT</a:t>
            </a:r>
            <a:endParaRPr lang="ko-KR" altLang="en-US" sz="900" dirty="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611" y="738763"/>
            <a:ext cx="7559695" cy="5261304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81194" y="738590"/>
            <a:ext cx="7488000" cy="17342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/>
              <a:t>SKT                                                                                                                                                 </a:t>
            </a:r>
            <a:r>
              <a:rPr lang="ko-KR" altLang="en-US" sz="800"/>
              <a:t>오후 </a:t>
            </a:r>
            <a:r>
              <a:rPr lang="en-US" altLang="ko-KR" sz="800" dirty="0"/>
              <a:t>12:00                                                                                                                                                  </a:t>
            </a:r>
            <a:endParaRPr lang="ko-KR" altLang="en-US" sz="600"/>
          </a:p>
        </p:txBody>
      </p:sp>
      <p:sp>
        <p:nvSpPr>
          <p:cNvPr id="11" name="직사각형 10"/>
          <p:cNvSpPr/>
          <p:nvPr/>
        </p:nvSpPr>
        <p:spPr>
          <a:xfrm>
            <a:off x="181195" y="912921"/>
            <a:ext cx="7487555" cy="30071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/>
              <a:t>                                                                                                                                          </a:t>
            </a:r>
            <a:endParaRPr lang="ko-KR" altLang="en-US" sz="60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4483" b="33908"/>
          <a:stretch/>
        </p:blipFill>
        <p:spPr>
          <a:xfrm>
            <a:off x="3546094" y="937099"/>
            <a:ext cx="775861" cy="245243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6056" y="928364"/>
            <a:ext cx="293370" cy="282893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045809" y="1002977"/>
            <a:ext cx="69442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오프라인모드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182539" y="1221657"/>
            <a:ext cx="7488000" cy="1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8437" y="778926"/>
            <a:ext cx="203913" cy="17856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252119" y="363202"/>
            <a:ext cx="309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3200" smtClean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090819" y="4260793"/>
            <a:ext cx="176851" cy="19077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2</a:t>
            </a:r>
            <a:endParaRPr lang="ko-KR" altLang="en-US" sz="1400" b="1"/>
          </a:p>
        </p:txBody>
      </p:sp>
      <p:sp>
        <p:nvSpPr>
          <p:cNvPr id="15" name="직사각형 14"/>
          <p:cNvSpPr/>
          <p:nvPr/>
        </p:nvSpPr>
        <p:spPr>
          <a:xfrm>
            <a:off x="5225928" y="4938294"/>
            <a:ext cx="176851" cy="19077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3</a:t>
            </a:r>
            <a:endParaRPr lang="ko-KR" altLang="en-US" sz="1400" b="1"/>
          </a:p>
        </p:txBody>
      </p:sp>
      <p:sp>
        <p:nvSpPr>
          <p:cNvPr id="20" name="직사각형 19"/>
          <p:cNvSpPr/>
          <p:nvPr/>
        </p:nvSpPr>
        <p:spPr>
          <a:xfrm>
            <a:off x="7180054" y="787209"/>
            <a:ext cx="176851" cy="19077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5</a:t>
            </a:r>
            <a:endParaRPr lang="ko-KR" altLang="en-US" sz="1400" b="1"/>
          </a:p>
        </p:txBody>
      </p:sp>
      <p:sp>
        <p:nvSpPr>
          <p:cNvPr id="21" name="직사각형 20"/>
          <p:cNvSpPr/>
          <p:nvPr/>
        </p:nvSpPr>
        <p:spPr>
          <a:xfrm>
            <a:off x="6715656" y="1018997"/>
            <a:ext cx="176851" cy="19077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4</a:t>
            </a:r>
            <a:endParaRPr lang="ko-KR" altLang="en-US" sz="1400" b="1"/>
          </a:p>
        </p:txBody>
      </p:sp>
    </p:spTree>
    <p:extLst>
      <p:ext uri="{BB962C8B-B14F-4D97-AF65-F5344CB8AC3E}">
        <p14:creationId xmlns:p14="http://schemas.microsoft.com/office/powerpoint/2010/main" val="2501728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Step 1.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피팅 기본 정보 입력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장소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골퍼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피터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)-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예약자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90252" y="801960"/>
            <a:ext cx="7487555" cy="5496363"/>
          </a:xfrm>
          <a:prstGeom prst="rect">
            <a:avLst/>
          </a:prstGeom>
          <a:noFill/>
          <a:ln w="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90248" y="801961"/>
            <a:ext cx="7487555" cy="17342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/>
              <a:t>SKT                                                                                                                                                 </a:t>
            </a:r>
            <a:r>
              <a:rPr lang="ko-KR" altLang="en-US" sz="800"/>
              <a:t>오후 </a:t>
            </a:r>
            <a:r>
              <a:rPr lang="en-US" altLang="ko-KR" sz="800" dirty="0"/>
              <a:t>12:00                                                                                                                                                  </a:t>
            </a:r>
            <a:endParaRPr lang="ko-KR" altLang="en-US" sz="600"/>
          </a:p>
        </p:txBody>
      </p:sp>
      <p:sp>
        <p:nvSpPr>
          <p:cNvPr id="5" name="직사각형 4"/>
          <p:cNvSpPr/>
          <p:nvPr/>
        </p:nvSpPr>
        <p:spPr>
          <a:xfrm>
            <a:off x="190248" y="976292"/>
            <a:ext cx="7487555" cy="30071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/>
              <a:t>                                                                                                                                          </a:t>
            </a:r>
            <a:endParaRPr lang="ko-KR" altLang="en-US" sz="60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4483" b="33908"/>
          <a:stretch/>
        </p:blipFill>
        <p:spPr>
          <a:xfrm>
            <a:off x="3546094" y="1000470"/>
            <a:ext cx="775861" cy="245243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198088" y="964258"/>
            <a:ext cx="445375" cy="249220"/>
            <a:chOff x="234300" y="991417"/>
            <a:chExt cx="445375" cy="249220"/>
          </a:xfrm>
        </p:grpSpPr>
        <p:sp>
          <p:nvSpPr>
            <p:cNvPr id="64" name="모서리가 둥근 직사각형 63"/>
            <p:cNvSpPr/>
            <p:nvPr/>
          </p:nvSpPr>
          <p:spPr>
            <a:xfrm>
              <a:off x="234300" y="991417"/>
              <a:ext cx="445375" cy="24922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bg1"/>
                  </a:solidFill>
                </a:rPr>
                <a:t>이전</a:t>
              </a:r>
            </a:p>
          </p:txBody>
        </p:sp>
        <p:sp>
          <p:nvSpPr>
            <p:cNvPr id="9" name="오각형 8"/>
            <p:cNvSpPr/>
            <p:nvPr/>
          </p:nvSpPr>
          <p:spPr>
            <a:xfrm rot="10800000">
              <a:off x="269440" y="1018821"/>
              <a:ext cx="343165" cy="213125"/>
            </a:xfrm>
            <a:prstGeom prst="homePlate">
              <a:avLst>
                <a:gd name="adj" fmla="val 34530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>
              <a:noAutofit/>
            </a:bodyPr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16056" y="991735"/>
            <a:ext cx="293370" cy="28289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045809" y="1066348"/>
            <a:ext cx="69442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오프라인모드</a:t>
            </a:r>
          </a:p>
        </p:txBody>
      </p:sp>
      <p:cxnSp>
        <p:nvCxnSpPr>
          <p:cNvPr id="69" name="직선 연결선 68"/>
          <p:cNvCxnSpPr/>
          <p:nvPr/>
        </p:nvCxnSpPr>
        <p:spPr>
          <a:xfrm>
            <a:off x="191592" y="1285028"/>
            <a:ext cx="7488000" cy="1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2" name="표 1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0414436"/>
              </p:ext>
            </p:extLst>
          </p:nvPr>
        </p:nvGraphicFramePr>
        <p:xfrm>
          <a:off x="7782661" y="975382"/>
          <a:ext cx="2006600" cy="5699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9832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24968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피팅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기본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정보 입력 페이지</a:t>
                      </a:r>
                      <a:endParaRPr lang="en-US" altLang="ko-KR" sz="1000" b="1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1000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49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8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피팅</a:t>
                      </a:r>
                      <a:r>
                        <a:rPr lang="ko-KR" altLang="en-US" sz="8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구분</a:t>
                      </a:r>
                      <a:endParaRPr lang="en-US" altLang="ko-KR" sz="800" b="1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8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로그인된</a:t>
                      </a:r>
                      <a:r>
                        <a:rPr lang="ko-KR" altLang="en-US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8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피터의</a:t>
                      </a:r>
                      <a:r>
                        <a:rPr lang="ko-KR" altLang="en-US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예약 현황에 따라 디폴트 입력되며</a:t>
                      </a:r>
                      <a:r>
                        <a:rPr lang="en-US" altLang="ko-KR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예약이 없을 경우 아래 항목 중 선택</a:t>
                      </a:r>
                      <a:r>
                        <a:rPr lang="en-US" altLang="ko-KR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/>
                      </a:r>
                      <a:br>
                        <a:rPr lang="en-US" altLang="ko-KR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endParaRPr lang="en-US" altLang="ko-KR" sz="8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80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타이틀리스트 피팅 데이 </a:t>
                      </a:r>
                      <a:r>
                        <a:rPr lang="en-US" altLang="ko-KR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80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디폴트</a:t>
                      </a:r>
                      <a:r>
                        <a:rPr lang="en-US" altLang="ko-KR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80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타이틀리스트 피팅 센터</a:t>
                      </a:r>
                      <a:endParaRPr lang="en-US" altLang="ko-KR" sz="8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800" strike="sngStrike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직접입력 </a:t>
                      </a:r>
                      <a:r>
                        <a:rPr lang="en-US" altLang="ko-KR" sz="800" strike="sngStrike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800" strike="sngStrike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텍스트 필드노출</a:t>
                      </a:r>
                      <a:r>
                        <a:rPr lang="en-US" altLang="ko-KR" sz="800" strike="sngStrike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249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8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일자</a:t>
                      </a:r>
                      <a:endParaRPr lang="en-US" altLang="ko-KR" sz="800" b="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8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당일 날짜 기준으로 디폴트 입력되며</a:t>
                      </a:r>
                      <a:endParaRPr lang="en-US" altLang="ko-KR" sz="800" b="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800" b="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피커로</a:t>
                      </a:r>
                      <a:r>
                        <a:rPr lang="ko-KR" altLang="en-US" sz="8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800" b="0" dirty="0" smtClean="0">
                          <a:solidFill>
                            <a:srgbClr val="C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오늘보다 </a:t>
                      </a:r>
                      <a:r>
                        <a:rPr lang="en-US" altLang="ko-KR" sz="800" b="0" dirty="0" smtClean="0">
                          <a:solidFill>
                            <a:srgbClr val="C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-13</a:t>
                      </a:r>
                      <a:r>
                        <a:rPr lang="ko-KR" altLang="en-US" sz="800" b="0" smtClean="0">
                          <a:solidFill>
                            <a:srgbClr val="C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 까지 </a:t>
                      </a:r>
                      <a:r>
                        <a:rPr lang="ko-KR" altLang="en-US" sz="8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선택 </a:t>
                      </a:r>
                      <a:r>
                        <a:rPr lang="ko-KR" altLang="en-US" sz="800" b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가능 </a:t>
                      </a:r>
                      <a:r>
                        <a:rPr lang="en-US" altLang="ko-KR" sz="8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800" b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디폴트 </a:t>
                      </a:r>
                      <a:r>
                        <a:rPr lang="en-US" altLang="ko-KR" sz="8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800" b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당일</a:t>
                      </a:r>
                      <a:r>
                        <a:rPr lang="en-US" altLang="ko-KR" sz="8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249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800" b="1" dirty="0" err="1" smtClean="0">
                          <a:solidFill>
                            <a:srgbClr val="C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피팅</a:t>
                      </a:r>
                      <a:r>
                        <a:rPr lang="ko-KR" altLang="en-US" sz="800" b="1" dirty="0" smtClean="0">
                          <a:solidFill>
                            <a:srgbClr val="C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장소</a:t>
                      </a:r>
                      <a:endParaRPr lang="en-US" altLang="ko-KR" sz="800" b="1" dirty="0" smtClean="0">
                        <a:solidFill>
                          <a:srgbClr val="C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8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로그인된</a:t>
                      </a:r>
                      <a:r>
                        <a:rPr lang="ko-KR" altLang="en-US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8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피터의</a:t>
                      </a:r>
                      <a:r>
                        <a:rPr lang="ko-KR" altLang="en-US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예약 현황에 따라 디폴트 입력되며</a:t>
                      </a:r>
                      <a:r>
                        <a:rPr lang="en-US" altLang="ko-KR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예약이 없을 경우 </a:t>
                      </a:r>
                      <a:endParaRPr lang="en-US" altLang="ko-KR" sz="8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선택된 </a:t>
                      </a:r>
                      <a:r>
                        <a:rPr lang="ko-KR" altLang="en-US" sz="8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피팅</a:t>
                      </a:r>
                      <a:r>
                        <a:rPr lang="ko-KR" altLang="en-US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서비스 구분에 따라 항목 선택</a:t>
                      </a:r>
                      <a:r>
                        <a:rPr lang="en-US" altLang="ko-KR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80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디폴트 </a:t>
                      </a:r>
                      <a:r>
                        <a:rPr lang="en-US" altLang="ko-KR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80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셀렉트</a:t>
                      </a:r>
                      <a:r>
                        <a:rPr lang="en-US" altLang="ko-KR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80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타이틀리스트 피팅 데이 선택시 장소리스트 </a:t>
                      </a:r>
                      <a:r>
                        <a:rPr lang="en-US" altLang="ko-KR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or</a:t>
                      </a:r>
                      <a:r>
                        <a:rPr lang="ko-KR" altLang="en-US" sz="80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직접 입력 선택</a:t>
                      </a:r>
                      <a:r>
                        <a:rPr lang="en-US" altLang="ko-KR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80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텍스트 필드 노출</a:t>
                      </a:r>
                      <a:r>
                        <a:rPr lang="en-US" altLang="ko-KR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br>
                        <a:rPr lang="en-US" altLang="ko-KR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altLang="ko-KR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80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타이틀리스트 피팅 센터 선택시 서울</a:t>
                      </a:r>
                      <a:r>
                        <a:rPr lang="en-US" altLang="ko-KR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80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부산</a:t>
                      </a:r>
                      <a:r>
                        <a:rPr lang="en-US" altLang="ko-KR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80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광주</a:t>
                      </a:r>
                      <a:r>
                        <a:rPr lang="en-US" altLang="ko-KR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en-US" altLang="ko-KR" sz="8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800" baseline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직접입력 </a:t>
                      </a:r>
                      <a:r>
                        <a:rPr lang="ko-KR" altLang="en-US" sz="80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 선택</a:t>
                      </a:r>
                      <a:endParaRPr lang="en-US" altLang="ko-KR" sz="8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360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8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담당피터</a:t>
                      </a:r>
                      <a:endParaRPr lang="en-US" altLang="ko-KR" sz="800" b="1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ko-KR" altLang="en-US" sz="8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로그인 된 </a:t>
                      </a:r>
                      <a:r>
                        <a:rPr lang="ko-KR" altLang="en-US" sz="800" b="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피터의</a:t>
                      </a:r>
                      <a:r>
                        <a:rPr lang="ko-KR" altLang="en-US" sz="8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성명 디폴트 입력되며</a:t>
                      </a:r>
                      <a:r>
                        <a:rPr lang="en-US" altLang="ko-KR" sz="8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b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피터관리 메뉴와 연동하여 선택 변경 </a:t>
                      </a:r>
                      <a:r>
                        <a:rPr lang="ko-KR" altLang="en-US" sz="800" b="0" strike="sngStrike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또는 직접 입력하여 변경</a:t>
                      </a:r>
                      <a:r>
                        <a:rPr lang="ko-KR" altLang="en-US" sz="800" b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가능</a:t>
                      </a:r>
                      <a:endParaRPr lang="en-US" altLang="ko-KR" sz="800" b="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en-US" altLang="ko-KR" sz="800" b="0" dirty="0" smtClean="0">
                          <a:solidFill>
                            <a:srgbClr val="C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*</a:t>
                      </a:r>
                      <a:r>
                        <a:rPr lang="ko-KR" altLang="en-US" sz="800" b="0" smtClean="0">
                          <a:solidFill>
                            <a:srgbClr val="C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피터 </a:t>
                      </a:r>
                      <a:r>
                        <a:rPr lang="en-US" altLang="ko-KR" sz="800" b="0" dirty="0" smtClean="0">
                          <a:solidFill>
                            <a:srgbClr val="C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&lt;</a:t>
                      </a:r>
                      <a:r>
                        <a:rPr lang="ko-KR" altLang="en-US" sz="800" b="0" smtClean="0">
                          <a:solidFill>
                            <a:srgbClr val="C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미지정</a:t>
                      </a:r>
                      <a:r>
                        <a:rPr lang="en-US" altLang="ko-KR" sz="800" b="0" dirty="0" smtClean="0">
                          <a:solidFill>
                            <a:srgbClr val="C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&gt; </a:t>
                      </a:r>
                      <a:r>
                        <a:rPr lang="ko-KR" altLang="en-US" sz="800" b="0" smtClean="0">
                          <a:solidFill>
                            <a:srgbClr val="C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값도 추가 함</a:t>
                      </a:r>
                      <a:r>
                        <a:rPr lang="en-US" altLang="ko-KR" sz="800" b="0" dirty="0" smtClean="0">
                          <a:solidFill>
                            <a:srgbClr val="C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예약내역 </a:t>
                      </a:r>
                      <a:endParaRPr lang="en-US" altLang="ko-KR" sz="800" b="1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해당 </a:t>
                      </a:r>
                      <a:r>
                        <a:rPr lang="ko-KR" altLang="en-US" sz="800" b="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피터의</a:t>
                      </a:r>
                      <a:r>
                        <a:rPr lang="ko-KR" altLang="en-US" sz="8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당일 예약 내역과</a:t>
                      </a:r>
                      <a:r>
                        <a:rPr lang="ko-KR" altLang="en-US" sz="800" b="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직접입력 버튼 노출 </a:t>
                      </a:r>
                      <a:endParaRPr lang="en-US" altLang="ko-KR" sz="800" b="0" baseline="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   </a:t>
                      </a:r>
                      <a:r>
                        <a:rPr lang="ko-KR" altLang="en-US" sz="800" b="0" baseline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이름</a:t>
                      </a:r>
                      <a:r>
                        <a:rPr lang="en-US" altLang="ko-KR" sz="800" b="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 </a:t>
                      </a:r>
                      <a:r>
                        <a:rPr lang="ko-KR" altLang="en-US" sz="800" b="0" baseline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시작시간</a:t>
                      </a:r>
                      <a:r>
                        <a:rPr lang="en-US" altLang="ko-KR" sz="800" b="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 </a:t>
                      </a:r>
                      <a:r>
                        <a:rPr lang="ko-KR" altLang="en-US" sz="800" b="0" baseline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연락처로 구성 </a:t>
                      </a:r>
                      <a:endParaRPr lang="en-US" altLang="ko-KR" sz="800" b="0" baseline="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예약내역 하단에는 항상 직접 입력 버튼 노출</a:t>
                      </a:r>
                      <a:endParaRPr lang="en-US" altLang="ko-KR" sz="800" b="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</a:t>
                      </a:r>
                      <a:r>
                        <a:rPr lang="ko-KR" altLang="en-US" sz="800" b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 이상 노출 시</a:t>
                      </a:r>
                      <a:r>
                        <a:rPr lang="ko-KR" altLang="en-US" sz="800" b="0" baseline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예약내역 영역 늘림</a:t>
                      </a:r>
                      <a:endParaRPr lang="en-US" altLang="ko-KR" sz="800" b="0" baseline="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평균 </a:t>
                      </a:r>
                      <a:r>
                        <a:rPr lang="en-US" altLang="ko-KR" sz="800" b="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r>
                        <a:rPr lang="ko-KR" altLang="en-US" sz="800" b="0" baseline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건</a:t>
                      </a:r>
                      <a:r>
                        <a:rPr lang="en-US" altLang="ko-KR" sz="800" b="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b="0" baseline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최대 </a:t>
                      </a:r>
                      <a:r>
                        <a:rPr lang="en-US" altLang="ko-KR" sz="800" b="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</a:t>
                      </a:r>
                      <a:r>
                        <a:rPr lang="ko-KR" altLang="en-US" sz="800" b="0" baseline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건</a:t>
                      </a:r>
                      <a:endParaRPr lang="en-US" altLang="ko-KR" sz="800" b="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endParaRPr lang="en-US" altLang="ko-KR" sz="800" b="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en-US" altLang="ko-KR" sz="800" b="0" dirty="0" smtClean="0">
                          <a:solidFill>
                            <a:srgbClr val="C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*</a:t>
                      </a:r>
                      <a:r>
                        <a:rPr lang="ko-KR" altLang="en-US" sz="800" b="0" smtClean="0">
                          <a:solidFill>
                            <a:srgbClr val="C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피팅 결과가 입력 된 건은 음영처리</a:t>
                      </a:r>
                      <a:endParaRPr lang="en-US" altLang="ko-KR" sz="800" b="0" dirty="0" smtClean="0">
                        <a:solidFill>
                          <a:srgbClr val="C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ko-KR" altLang="en-US" sz="800" b="0" dirty="0" err="1" smtClean="0">
                          <a:solidFill>
                            <a:srgbClr val="C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해당건</a:t>
                      </a:r>
                      <a:r>
                        <a:rPr lang="ko-KR" altLang="en-US" sz="800" b="0" dirty="0" smtClean="0">
                          <a:solidFill>
                            <a:srgbClr val="C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클릭 후 </a:t>
                      </a:r>
                      <a:r>
                        <a:rPr lang="ko-KR" altLang="en-US" sz="800" b="0" dirty="0" err="1" smtClean="0">
                          <a:solidFill>
                            <a:srgbClr val="C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넥스트</a:t>
                      </a:r>
                      <a:r>
                        <a:rPr lang="ko-KR" altLang="en-US" sz="800" b="0" dirty="0" smtClean="0">
                          <a:solidFill>
                            <a:srgbClr val="C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선택 시 결과 페이지 </a:t>
                      </a:r>
                      <a:r>
                        <a:rPr lang="en-US" altLang="ko-KR" sz="800" b="0" dirty="0" smtClean="0">
                          <a:solidFill>
                            <a:srgbClr val="C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Step4,</a:t>
                      </a:r>
                      <a:r>
                        <a:rPr lang="en-US" altLang="ko-KR" sz="800" b="0" baseline="0" dirty="0" smtClean="0">
                          <a:solidFill>
                            <a:srgbClr val="C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800" b="0" baseline="0" smtClean="0">
                          <a:solidFill>
                            <a:srgbClr val="C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내부코멘트 입력으로 바로 이동</a:t>
                      </a:r>
                      <a:r>
                        <a:rPr lang="en-US" altLang="ko-KR" sz="800" b="0" baseline="0" dirty="0" smtClean="0">
                          <a:solidFill>
                            <a:srgbClr val="C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800" b="0" baseline="0" smtClean="0">
                          <a:solidFill>
                            <a:srgbClr val="C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전체 내용 수정 불가</a:t>
                      </a:r>
                      <a:r>
                        <a:rPr lang="en-US" altLang="ko-KR" sz="800" b="0" baseline="0" dirty="0" smtClean="0">
                          <a:solidFill>
                            <a:srgbClr val="C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800" b="0" dirty="0">
                        <a:solidFill>
                          <a:srgbClr val="C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6" name="개체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0628165"/>
              </p:ext>
            </p:extLst>
          </p:nvPr>
        </p:nvGraphicFramePr>
        <p:xfrm>
          <a:off x="441325" y="1654175"/>
          <a:ext cx="6848475" cy="140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4" name="워크시트" r:id="rId7" imgW="6848410" imgH="1400220" progId="Excel.Sheet.12">
                  <p:embed/>
                </p:oleObj>
              </mc:Choice>
              <mc:Fallback>
                <p:oleObj name="워크시트" r:id="rId7" imgW="6848410" imgH="140022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41325" y="1654175"/>
                        <a:ext cx="6848475" cy="1400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" name="직사각형 71"/>
          <p:cNvSpPr/>
          <p:nvPr/>
        </p:nvSpPr>
        <p:spPr bwMode="auto">
          <a:xfrm>
            <a:off x="4328347" y="2106469"/>
            <a:ext cx="1440000" cy="294252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0800" rIns="36000" bIns="10800" rtlCol="0" anchor="ctr"/>
          <a:lstStyle/>
          <a:p>
            <a:pPr algn="ctr">
              <a:lnSpc>
                <a:spcPct val="90000"/>
              </a:lnSpc>
            </a:pPr>
            <a:r>
              <a:rPr lang="ko-KR" altLang="en-US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김순일 </a:t>
            </a:r>
            <a:r>
              <a:rPr lang="en-US" altLang="ko-KR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11:30</a:t>
            </a:r>
            <a:r>
              <a:rPr lang="en-US" altLang="ko-KR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8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8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90000"/>
              </a:lnSpc>
            </a:pPr>
            <a:r>
              <a:rPr lang="en-US" altLang="ko-KR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010-0000-0000</a:t>
            </a:r>
          </a:p>
        </p:txBody>
      </p:sp>
      <p:sp>
        <p:nvSpPr>
          <p:cNvPr id="73" name="직사각형 72"/>
          <p:cNvSpPr/>
          <p:nvPr/>
        </p:nvSpPr>
        <p:spPr bwMode="auto">
          <a:xfrm>
            <a:off x="2859990" y="2106469"/>
            <a:ext cx="1440000" cy="294252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0800" rIns="36000" bIns="10800" rtlCol="0" anchor="ctr"/>
          <a:lstStyle/>
          <a:p>
            <a:pPr algn="ctr">
              <a:lnSpc>
                <a:spcPct val="90000"/>
              </a:lnSpc>
            </a:pPr>
            <a:r>
              <a:rPr lang="ko-KR" altLang="en-US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김순이  </a:t>
            </a:r>
            <a:r>
              <a:rPr lang="en-US" altLang="ko-KR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10:00)</a:t>
            </a:r>
          </a:p>
          <a:p>
            <a:pPr algn="ctr">
              <a:lnSpc>
                <a:spcPct val="90000"/>
              </a:lnSpc>
            </a:pPr>
            <a:r>
              <a:rPr lang="en-US" altLang="ko-KR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010-0000-0000</a:t>
            </a:r>
          </a:p>
        </p:txBody>
      </p:sp>
      <p:sp>
        <p:nvSpPr>
          <p:cNvPr id="74" name="직사각형 73"/>
          <p:cNvSpPr/>
          <p:nvPr/>
        </p:nvSpPr>
        <p:spPr bwMode="auto">
          <a:xfrm>
            <a:off x="5796704" y="2106469"/>
            <a:ext cx="1440000" cy="294252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0800" rIns="36000" bIns="10800" rtlCol="0" anchor="ctr"/>
          <a:lstStyle/>
          <a:p>
            <a:pPr algn="ctr">
              <a:lnSpc>
                <a:spcPct val="90000"/>
              </a:lnSpc>
            </a:pPr>
            <a:r>
              <a:rPr lang="ko-KR" altLang="en-US" sz="8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김순삼</a:t>
            </a:r>
            <a:r>
              <a:rPr lang="ko-KR" altLang="en-US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(11:00)</a:t>
            </a:r>
            <a:r>
              <a:rPr lang="ko-KR" altLang="en-US" sz="80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8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90000"/>
              </a:lnSpc>
            </a:pPr>
            <a:r>
              <a:rPr lang="en-US" altLang="ko-KR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010-0000-0000</a:t>
            </a:r>
          </a:p>
        </p:txBody>
      </p:sp>
      <p:sp>
        <p:nvSpPr>
          <p:cNvPr id="76" name="직사각형 75"/>
          <p:cNvSpPr/>
          <p:nvPr/>
        </p:nvSpPr>
        <p:spPr bwMode="auto">
          <a:xfrm>
            <a:off x="1391633" y="2717385"/>
            <a:ext cx="1440000" cy="294252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0800" rIns="36000" bIns="10800" rtlCol="0" anchor="ctr"/>
          <a:lstStyle/>
          <a:p>
            <a:pPr algn="ctr">
              <a:lnSpc>
                <a:spcPct val="90000"/>
              </a:lnSpc>
            </a:pPr>
            <a:r>
              <a:rPr lang="ko-KR" altLang="en-US" sz="8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김순삼</a:t>
            </a:r>
            <a:r>
              <a:rPr lang="ko-KR" altLang="en-US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12:00</a:t>
            </a:r>
            <a:r>
              <a:rPr lang="en-US" altLang="ko-KR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8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8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90000"/>
              </a:lnSpc>
            </a:pPr>
            <a:r>
              <a:rPr lang="en-US" altLang="ko-KR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010-0000-0000</a:t>
            </a:r>
          </a:p>
        </p:txBody>
      </p:sp>
      <p:sp>
        <p:nvSpPr>
          <p:cNvPr id="77" name="직사각형 76"/>
          <p:cNvSpPr/>
          <p:nvPr/>
        </p:nvSpPr>
        <p:spPr bwMode="auto">
          <a:xfrm>
            <a:off x="1391633" y="2106469"/>
            <a:ext cx="1440000" cy="2942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0800" rIns="36000" bIns="10800" rtlCol="0" anchor="ctr"/>
          <a:lstStyle/>
          <a:p>
            <a:pPr algn="ctr">
              <a:lnSpc>
                <a:spcPct val="90000"/>
              </a:lnSpc>
            </a:pPr>
            <a:r>
              <a:rPr lang="ko-KR" altLang="en-US" sz="8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김순삼</a:t>
            </a:r>
            <a:r>
              <a:rPr lang="ko-KR" altLang="en-US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12:00</a:t>
            </a:r>
            <a:r>
              <a:rPr lang="en-US" altLang="ko-KR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8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8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90000"/>
              </a:lnSpc>
            </a:pPr>
            <a:r>
              <a:rPr lang="en-US" altLang="ko-KR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010-0000-0000</a:t>
            </a:r>
          </a:p>
        </p:txBody>
      </p:sp>
      <p:sp>
        <p:nvSpPr>
          <p:cNvPr id="83" name="직사각형 82"/>
          <p:cNvSpPr/>
          <p:nvPr/>
        </p:nvSpPr>
        <p:spPr bwMode="auto">
          <a:xfrm>
            <a:off x="4328347" y="2411927"/>
            <a:ext cx="1440000" cy="294252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0800" rIns="36000" bIns="10800" rtlCol="0" anchor="ctr"/>
          <a:lstStyle/>
          <a:p>
            <a:pPr algn="ctr">
              <a:lnSpc>
                <a:spcPct val="90000"/>
              </a:lnSpc>
            </a:pPr>
            <a:r>
              <a:rPr lang="ko-KR" altLang="en-US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김순일 </a:t>
            </a:r>
            <a:r>
              <a:rPr lang="en-US" altLang="ko-KR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11:30</a:t>
            </a:r>
            <a:r>
              <a:rPr lang="en-US" altLang="ko-KR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8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8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90000"/>
              </a:lnSpc>
            </a:pPr>
            <a:r>
              <a:rPr lang="en-US" altLang="ko-KR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010-0000-0000</a:t>
            </a:r>
          </a:p>
        </p:txBody>
      </p:sp>
      <p:sp>
        <p:nvSpPr>
          <p:cNvPr id="85" name="직사각형 84"/>
          <p:cNvSpPr/>
          <p:nvPr/>
        </p:nvSpPr>
        <p:spPr bwMode="auto">
          <a:xfrm>
            <a:off x="2859990" y="2411927"/>
            <a:ext cx="1440000" cy="294252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0800" rIns="36000" bIns="10800" rtlCol="0" anchor="ctr"/>
          <a:lstStyle/>
          <a:p>
            <a:pPr algn="ctr">
              <a:lnSpc>
                <a:spcPct val="90000"/>
              </a:lnSpc>
            </a:pPr>
            <a:r>
              <a:rPr lang="ko-KR" altLang="en-US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김순이  </a:t>
            </a:r>
            <a:r>
              <a:rPr lang="en-US" altLang="ko-KR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10:00)</a:t>
            </a:r>
          </a:p>
          <a:p>
            <a:pPr algn="ctr">
              <a:lnSpc>
                <a:spcPct val="90000"/>
              </a:lnSpc>
            </a:pPr>
            <a:r>
              <a:rPr lang="en-US" altLang="ko-KR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010-0000-0000</a:t>
            </a:r>
          </a:p>
        </p:txBody>
      </p:sp>
      <p:sp>
        <p:nvSpPr>
          <p:cNvPr id="87" name="직사각형 86"/>
          <p:cNvSpPr/>
          <p:nvPr/>
        </p:nvSpPr>
        <p:spPr bwMode="auto">
          <a:xfrm>
            <a:off x="5796704" y="2411927"/>
            <a:ext cx="1440000" cy="294252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0800" rIns="36000" bIns="10800" rtlCol="0" anchor="ctr"/>
          <a:lstStyle/>
          <a:p>
            <a:pPr algn="ctr">
              <a:lnSpc>
                <a:spcPct val="90000"/>
              </a:lnSpc>
            </a:pPr>
            <a:r>
              <a:rPr lang="ko-KR" altLang="en-US" sz="8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김순삼</a:t>
            </a:r>
            <a:r>
              <a:rPr lang="ko-KR" altLang="en-US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(11:00)</a:t>
            </a:r>
            <a:r>
              <a:rPr lang="ko-KR" altLang="en-US" sz="80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8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90000"/>
              </a:lnSpc>
            </a:pPr>
            <a:r>
              <a:rPr lang="en-US" altLang="ko-KR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010-0000-0000</a:t>
            </a:r>
          </a:p>
        </p:txBody>
      </p:sp>
      <p:sp>
        <p:nvSpPr>
          <p:cNvPr id="88" name="직사각형 87"/>
          <p:cNvSpPr/>
          <p:nvPr/>
        </p:nvSpPr>
        <p:spPr bwMode="auto">
          <a:xfrm>
            <a:off x="2859990" y="2717385"/>
            <a:ext cx="1440000" cy="294252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0800" rIns="36000" bIns="10800" rtlCol="0" anchor="ctr"/>
          <a:lstStyle/>
          <a:p>
            <a:pPr algn="ctr">
              <a:lnSpc>
                <a:spcPct val="90000"/>
              </a:lnSpc>
            </a:pPr>
            <a:r>
              <a:rPr lang="ko-KR" altLang="en-US" sz="8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김순삼</a:t>
            </a:r>
            <a:r>
              <a:rPr lang="ko-KR" altLang="en-US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12:00</a:t>
            </a:r>
            <a:r>
              <a:rPr lang="en-US" altLang="ko-KR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8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8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90000"/>
              </a:lnSpc>
            </a:pPr>
            <a:r>
              <a:rPr lang="en-US" altLang="ko-KR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010-0000-0000</a:t>
            </a:r>
          </a:p>
        </p:txBody>
      </p:sp>
      <p:sp>
        <p:nvSpPr>
          <p:cNvPr id="89" name="직사각형 88"/>
          <p:cNvSpPr/>
          <p:nvPr/>
        </p:nvSpPr>
        <p:spPr bwMode="auto">
          <a:xfrm>
            <a:off x="1391633" y="2411927"/>
            <a:ext cx="1440000" cy="294252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0800" rIns="36000" bIns="10800" rtlCol="0" anchor="ctr"/>
          <a:lstStyle/>
          <a:p>
            <a:pPr algn="ctr">
              <a:lnSpc>
                <a:spcPct val="90000"/>
              </a:lnSpc>
            </a:pPr>
            <a:r>
              <a:rPr lang="ko-KR" altLang="en-US" sz="8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김순삼</a:t>
            </a:r>
            <a:r>
              <a:rPr lang="ko-KR" altLang="en-US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12:00</a:t>
            </a:r>
            <a:r>
              <a:rPr lang="en-US" altLang="ko-KR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8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8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90000"/>
              </a:lnSpc>
            </a:pPr>
            <a:r>
              <a:rPr lang="en-US" altLang="ko-KR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010-0000-0000</a:t>
            </a:r>
          </a:p>
        </p:txBody>
      </p:sp>
      <p:sp>
        <p:nvSpPr>
          <p:cNvPr id="90" name="직사각형 89"/>
          <p:cNvSpPr/>
          <p:nvPr/>
        </p:nvSpPr>
        <p:spPr bwMode="auto">
          <a:xfrm>
            <a:off x="4328347" y="2717385"/>
            <a:ext cx="1440000" cy="294252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0800" rIns="36000" bIns="10800" rtlCol="0" anchor="ctr"/>
          <a:lstStyle/>
          <a:p>
            <a:pPr algn="ctr">
              <a:lnSpc>
                <a:spcPct val="90000"/>
              </a:lnSpc>
            </a:pPr>
            <a:r>
              <a:rPr lang="ko-KR" altLang="en-US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직접 입력</a:t>
            </a:r>
            <a:endParaRPr lang="en-US" altLang="ko-KR" sz="8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363505" y="1426245"/>
            <a:ext cx="72968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예약 내역</a:t>
            </a:r>
            <a:endParaRPr lang="ko-KR" altLang="en-US" sz="1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96" name="그룹 95"/>
          <p:cNvGrpSpPr/>
          <p:nvPr/>
        </p:nvGrpSpPr>
        <p:grpSpPr>
          <a:xfrm rot="5400000">
            <a:off x="2505437" y="1971652"/>
            <a:ext cx="236140" cy="90898"/>
            <a:chOff x="681507" y="4301034"/>
            <a:chExt cx="641106" cy="271462"/>
          </a:xfrm>
        </p:grpSpPr>
        <p:sp>
          <p:nvSpPr>
            <p:cNvPr id="97" name="타원 96"/>
            <p:cNvSpPr/>
            <p:nvPr/>
          </p:nvSpPr>
          <p:spPr>
            <a:xfrm>
              <a:off x="681507" y="4301034"/>
              <a:ext cx="273050" cy="271462"/>
            </a:xfrm>
            <a:prstGeom prst="ellipse">
              <a:avLst/>
            </a:prstGeom>
            <a:gradFill>
              <a:gsLst>
                <a:gs pos="0">
                  <a:srgbClr val="F5640B">
                    <a:alpha val="49804"/>
                  </a:srgbClr>
                </a:gs>
                <a:gs pos="95000">
                  <a:srgbClr val="FF0000"/>
                </a:gs>
              </a:gsLst>
              <a:path path="circle">
                <a:fillToRect l="50000" t="50000" r="50000" b="50000"/>
              </a:path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 baseline="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cxnSp>
          <p:nvCxnSpPr>
            <p:cNvPr id="119" name="직선 화살표 연결선 118"/>
            <p:cNvCxnSpPr>
              <a:stCxn id="97" idx="6"/>
            </p:cNvCxnSpPr>
            <p:nvPr/>
          </p:nvCxnSpPr>
          <p:spPr>
            <a:xfrm rot="16200000">
              <a:off x="1136904" y="4251056"/>
              <a:ext cx="3363" cy="368054"/>
            </a:xfrm>
            <a:prstGeom prst="straightConnector1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tailEnd type="arrow"/>
            </a:ln>
            <a:effectLst/>
          </p:spPr>
        </p:cxnSp>
      </p:grpSp>
      <p:grpSp>
        <p:nvGrpSpPr>
          <p:cNvPr id="121" name="그룹 120"/>
          <p:cNvGrpSpPr/>
          <p:nvPr/>
        </p:nvGrpSpPr>
        <p:grpSpPr>
          <a:xfrm rot="5400000">
            <a:off x="654728" y="1971652"/>
            <a:ext cx="236140" cy="90898"/>
            <a:chOff x="681507" y="4301034"/>
            <a:chExt cx="641106" cy="271462"/>
          </a:xfrm>
        </p:grpSpPr>
        <p:sp>
          <p:nvSpPr>
            <p:cNvPr id="123" name="타원 122"/>
            <p:cNvSpPr/>
            <p:nvPr/>
          </p:nvSpPr>
          <p:spPr>
            <a:xfrm>
              <a:off x="681507" y="4301034"/>
              <a:ext cx="273050" cy="271462"/>
            </a:xfrm>
            <a:prstGeom prst="ellipse">
              <a:avLst/>
            </a:prstGeom>
            <a:gradFill>
              <a:gsLst>
                <a:gs pos="0">
                  <a:srgbClr val="F5640B">
                    <a:alpha val="49804"/>
                  </a:srgbClr>
                </a:gs>
                <a:gs pos="95000">
                  <a:srgbClr val="FF0000"/>
                </a:gs>
              </a:gsLst>
              <a:path path="circle">
                <a:fillToRect l="50000" t="50000" r="50000" b="50000"/>
              </a:path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 baseline="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cxnSp>
          <p:nvCxnSpPr>
            <p:cNvPr id="124" name="직선 화살표 연결선 123"/>
            <p:cNvCxnSpPr>
              <a:stCxn id="123" idx="6"/>
            </p:cNvCxnSpPr>
            <p:nvPr/>
          </p:nvCxnSpPr>
          <p:spPr>
            <a:xfrm rot="16200000">
              <a:off x="1136904" y="4251056"/>
              <a:ext cx="3363" cy="368054"/>
            </a:xfrm>
            <a:prstGeom prst="straightConnector1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tailEnd type="arrow"/>
            </a:ln>
            <a:effectLst/>
          </p:spPr>
        </p:cxnSp>
      </p:grpSp>
      <p:grpSp>
        <p:nvGrpSpPr>
          <p:cNvPr id="125" name="그룹 124"/>
          <p:cNvGrpSpPr/>
          <p:nvPr/>
        </p:nvGrpSpPr>
        <p:grpSpPr>
          <a:xfrm rot="5400000">
            <a:off x="4050459" y="1971652"/>
            <a:ext cx="236140" cy="90898"/>
            <a:chOff x="681507" y="4301034"/>
            <a:chExt cx="641106" cy="271462"/>
          </a:xfrm>
        </p:grpSpPr>
        <p:sp>
          <p:nvSpPr>
            <p:cNvPr id="126" name="타원 125"/>
            <p:cNvSpPr/>
            <p:nvPr/>
          </p:nvSpPr>
          <p:spPr>
            <a:xfrm>
              <a:off x="681507" y="4301034"/>
              <a:ext cx="273050" cy="271462"/>
            </a:xfrm>
            <a:prstGeom prst="ellipse">
              <a:avLst/>
            </a:prstGeom>
            <a:gradFill>
              <a:gsLst>
                <a:gs pos="0">
                  <a:srgbClr val="F5640B">
                    <a:alpha val="49804"/>
                  </a:srgbClr>
                </a:gs>
                <a:gs pos="95000">
                  <a:srgbClr val="FF0000"/>
                </a:gs>
              </a:gsLst>
              <a:path path="circle">
                <a:fillToRect l="50000" t="50000" r="50000" b="50000"/>
              </a:path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 baseline="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cxnSp>
          <p:nvCxnSpPr>
            <p:cNvPr id="127" name="직선 화살표 연결선 126"/>
            <p:cNvCxnSpPr>
              <a:stCxn id="126" idx="6"/>
            </p:cNvCxnSpPr>
            <p:nvPr/>
          </p:nvCxnSpPr>
          <p:spPr>
            <a:xfrm rot="16200000">
              <a:off x="1136904" y="4251056"/>
              <a:ext cx="3363" cy="368054"/>
            </a:xfrm>
            <a:prstGeom prst="straightConnector1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tailEnd type="arrow"/>
            </a:ln>
            <a:effectLst/>
          </p:spPr>
        </p:cxnSp>
      </p:grpSp>
      <p:grpSp>
        <p:nvGrpSpPr>
          <p:cNvPr id="128" name="그룹 127"/>
          <p:cNvGrpSpPr/>
          <p:nvPr/>
        </p:nvGrpSpPr>
        <p:grpSpPr>
          <a:xfrm rot="5400000">
            <a:off x="5948839" y="1971652"/>
            <a:ext cx="236140" cy="90898"/>
            <a:chOff x="681507" y="4301034"/>
            <a:chExt cx="641106" cy="271462"/>
          </a:xfrm>
        </p:grpSpPr>
        <p:sp>
          <p:nvSpPr>
            <p:cNvPr id="129" name="타원 128"/>
            <p:cNvSpPr/>
            <p:nvPr/>
          </p:nvSpPr>
          <p:spPr>
            <a:xfrm>
              <a:off x="681507" y="4301034"/>
              <a:ext cx="273050" cy="271462"/>
            </a:xfrm>
            <a:prstGeom prst="ellipse">
              <a:avLst/>
            </a:prstGeom>
            <a:gradFill>
              <a:gsLst>
                <a:gs pos="0">
                  <a:srgbClr val="F5640B">
                    <a:alpha val="49804"/>
                  </a:srgbClr>
                </a:gs>
                <a:gs pos="95000">
                  <a:srgbClr val="FF0000"/>
                </a:gs>
              </a:gsLst>
              <a:path path="circle">
                <a:fillToRect l="50000" t="50000" r="50000" b="50000"/>
              </a:path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 baseline="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cxnSp>
          <p:nvCxnSpPr>
            <p:cNvPr id="130" name="직선 화살표 연결선 129"/>
            <p:cNvCxnSpPr>
              <a:stCxn id="129" idx="6"/>
            </p:cNvCxnSpPr>
            <p:nvPr/>
          </p:nvCxnSpPr>
          <p:spPr>
            <a:xfrm rot="16200000">
              <a:off x="1136904" y="4251056"/>
              <a:ext cx="3363" cy="368054"/>
            </a:xfrm>
            <a:prstGeom prst="straightConnector1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tailEnd type="arrow"/>
            </a:ln>
            <a:effectLst/>
          </p:spPr>
        </p:cxnSp>
      </p:grpSp>
      <p:graphicFrame>
        <p:nvGraphicFramePr>
          <p:cNvPr id="46" name="개체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8134092"/>
              </p:ext>
            </p:extLst>
          </p:nvPr>
        </p:nvGraphicFramePr>
        <p:xfrm>
          <a:off x="441325" y="3723744"/>
          <a:ext cx="6886575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5" name="워크시트" r:id="rId9" imgW="6886499" imgH="638280" progId="Excel.Sheet.12">
                  <p:embed/>
                </p:oleObj>
              </mc:Choice>
              <mc:Fallback>
                <p:oleObj name="워크시트" r:id="rId9" imgW="6886499" imgH="6382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41325" y="3723744"/>
                        <a:ext cx="6886575" cy="638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9" name="그룹 58"/>
          <p:cNvGrpSpPr/>
          <p:nvPr/>
        </p:nvGrpSpPr>
        <p:grpSpPr>
          <a:xfrm rot="5400000">
            <a:off x="2505437" y="4041221"/>
            <a:ext cx="236140" cy="90898"/>
            <a:chOff x="681507" y="4301034"/>
            <a:chExt cx="641106" cy="271462"/>
          </a:xfrm>
        </p:grpSpPr>
        <p:sp>
          <p:nvSpPr>
            <p:cNvPr id="60" name="타원 59"/>
            <p:cNvSpPr/>
            <p:nvPr/>
          </p:nvSpPr>
          <p:spPr>
            <a:xfrm>
              <a:off x="681507" y="4301034"/>
              <a:ext cx="273050" cy="271462"/>
            </a:xfrm>
            <a:prstGeom prst="ellipse">
              <a:avLst/>
            </a:prstGeom>
            <a:gradFill>
              <a:gsLst>
                <a:gs pos="0">
                  <a:srgbClr val="F5640B">
                    <a:alpha val="49804"/>
                  </a:srgbClr>
                </a:gs>
                <a:gs pos="95000">
                  <a:srgbClr val="FF0000"/>
                </a:gs>
              </a:gsLst>
              <a:path path="circle">
                <a:fillToRect l="50000" t="50000" r="50000" b="50000"/>
              </a:path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 baseline="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cxnSp>
          <p:nvCxnSpPr>
            <p:cNvPr id="61" name="직선 화살표 연결선 60"/>
            <p:cNvCxnSpPr>
              <a:stCxn id="60" idx="6"/>
            </p:cNvCxnSpPr>
            <p:nvPr/>
          </p:nvCxnSpPr>
          <p:spPr>
            <a:xfrm rot="16200000">
              <a:off x="1136904" y="4251056"/>
              <a:ext cx="3363" cy="368054"/>
            </a:xfrm>
            <a:prstGeom prst="straightConnector1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tailEnd type="arrow"/>
            </a:ln>
            <a:effectLst/>
          </p:spPr>
        </p:cxnSp>
      </p:grpSp>
      <p:grpSp>
        <p:nvGrpSpPr>
          <p:cNvPr id="62" name="그룹 61"/>
          <p:cNvGrpSpPr/>
          <p:nvPr/>
        </p:nvGrpSpPr>
        <p:grpSpPr>
          <a:xfrm rot="5400000">
            <a:off x="654728" y="4041221"/>
            <a:ext cx="236140" cy="90898"/>
            <a:chOff x="681507" y="4301034"/>
            <a:chExt cx="641106" cy="271462"/>
          </a:xfrm>
        </p:grpSpPr>
        <p:sp>
          <p:nvSpPr>
            <p:cNvPr id="63" name="타원 62"/>
            <p:cNvSpPr/>
            <p:nvPr/>
          </p:nvSpPr>
          <p:spPr>
            <a:xfrm>
              <a:off x="681507" y="4301034"/>
              <a:ext cx="273050" cy="271462"/>
            </a:xfrm>
            <a:prstGeom prst="ellipse">
              <a:avLst/>
            </a:prstGeom>
            <a:gradFill>
              <a:gsLst>
                <a:gs pos="0">
                  <a:srgbClr val="F5640B">
                    <a:alpha val="49804"/>
                  </a:srgbClr>
                </a:gs>
                <a:gs pos="95000">
                  <a:srgbClr val="FF0000"/>
                </a:gs>
              </a:gsLst>
              <a:path path="circle">
                <a:fillToRect l="50000" t="50000" r="50000" b="50000"/>
              </a:path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 baseline="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cxnSp>
          <p:nvCxnSpPr>
            <p:cNvPr id="65" name="직선 화살표 연결선 64"/>
            <p:cNvCxnSpPr>
              <a:stCxn id="63" idx="6"/>
            </p:cNvCxnSpPr>
            <p:nvPr/>
          </p:nvCxnSpPr>
          <p:spPr>
            <a:xfrm rot="16200000">
              <a:off x="1136904" y="4251056"/>
              <a:ext cx="3363" cy="368054"/>
            </a:xfrm>
            <a:prstGeom prst="straightConnector1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tailEnd type="arrow"/>
            </a:ln>
            <a:effectLst/>
          </p:spPr>
        </p:cxnSp>
      </p:grpSp>
      <p:grpSp>
        <p:nvGrpSpPr>
          <p:cNvPr id="66" name="그룹 65"/>
          <p:cNvGrpSpPr/>
          <p:nvPr/>
        </p:nvGrpSpPr>
        <p:grpSpPr>
          <a:xfrm rot="5400000">
            <a:off x="4050459" y="4041221"/>
            <a:ext cx="236140" cy="90898"/>
            <a:chOff x="681507" y="4301034"/>
            <a:chExt cx="641106" cy="271462"/>
          </a:xfrm>
        </p:grpSpPr>
        <p:sp>
          <p:nvSpPr>
            <p:cNvPr id="67" name="타원 66"/>
            <p:cNvSpPr/>
            <p:nvPr/>
          </p:nvSpPr>
          <p:spPr>
            <a:xfrm>
              <a:off x="681507" y="4301034"/>
              <a:ext cx="273050" cy="271462"/>
            </a:xfrm>
            <a:prstGeom prst="ellipse">
              <a:avLst/>
            </a:prstGeom>
            <a:gradFill>
              <a:gsLst>
                <a:gs pos="0">
                  <a:srgbClr val="F5640B">
                    <a:alpha val="49804"/>
                  </a:srgbClr>
                </a:gs>
                <a:gs pos="95000">
                  <a:srgbClr val="FF0000"/>
                </a:gs>
              </a:gsLst>
              <a:path path="circle">
                <a:fillToRect l="50000" t="50000" r="50000" b="50000"/>
              </a:path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 baseline="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cxnSp>
          <p:nvCxnSpPr>
            <p:cNvPr id="68" name="직선 화살표 연결선 67"/>
            <p:cNvCxnSpPr>
              <a:stCxn id="67" idx="6"/>
            </p:cNvCxnSpPr>
            <p:nvPr/>
          </p:nvCxnSpPr>
          <p:spPr>
            <a:xfrm rot="16200000">
              <a:off x="1136904" y="4251056"/>
              <a:ext cx="3363" cy="368054"/>
            </a:xfrm>
            <a:prstGeom prst="straightConnector1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tailEnd type="arrow"/>
            </a:ln>
            <a:effectLst/>
          </p:spPr>
        </p:cxnSp>
      </p:grpSp>
      <p:grpSp>
        <p:nvGrpSpPr>
          <p:cNvPr id="70" name="그룹 69"/>
          <p:cNvGrpSpPr/>
          <p:nvPr/>
        </p:nvGrpSpPr>
        <p:grpSpPr>
          <a:xfrm rot="5400000">
            <a:off x="5948839" y="4041221"/>
            <a:ext cx="236140" cy="90898"/>
            <a:chOff x="681507" y="4301034"/>
            <a:chExt cx="641106" cy="271462"/>
          </a:xfrm>
        </p:grpSpPr>
        <p:sp>
          <p:nvSpPr>
            <p:cNvPr id="71" name="타원 70"/>
            <p:cNvSpPr/>
            <p:nvPr/>
          </p:nvSpPr>
          <p:spPr>
            <a:xfrm>
              <a:off x="681507" y="4301034"/>
              <a:ext cx="273050" cy="271462"/>
            </a:xfrm>
            <a:prstGeom prst="ellipse">
              <a:avLst/>
            </a:prstGeom>
            <a:gradFill>
              <a:gsLst>
                <a:gs pos="0">
                  <a:srgbClr val="F5640B">
                    <a:alpha val="49804"/>
                  </a:srgbClr>
                </a:gs>
                <a:gs pos="95000">
                  <a:srgbClr val="FF0000"/>
                </a:gs>
              </a:gsLst>
              <a:path path="circle">
                <a:fillToRect l="50000" t="50000" r="50000" b="50000"/>
              </a:path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 baseline="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cxnSp>
          <p:nvCxnSpPr>
            <p:cNvPr id="75" name="직선 화살표 연결선 74"/>
            <p:cNvCxnSpPr>
              <a:stCxn id="71" idx="6"/>
            </p:cNvCxnSpPr>
            <p:nvPr/>
          </p:nvCxnSpPr>
          <p:spPr>
            <a:xfrm rot="16200000">
              <a:off x="1136904" y="4251056"/>
              <a:ext cx="3363" cy="368054"/>
            </a:xfrm>
            <a:prstGeom prst="straightConnector1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tailEnd type="arrow"/>
            </a:ln>
            <a:effectLst/>
          </p:spPr>
        </p:cxnSp>
      </p:grpSp>
      <p:sp>
        <p:nvSpPr>
          <p:cNvPr id="84" name="직사각형 83"/>
          <p:cNvSpPr/>
          <p:nvPr/>
        </p:nvSpPr>
        <p:spPr bwMode="auto">
          <a:xfrm>
            <a:off x="4104029" y="4185707"/>
            <a:ext cx="1440000" cy="151216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0800" rIns="36000" bIns="10800" rtlCol="0" anchor="ctr"/>
          <a:lstStyle/>
          <a:p>
            <a:pPr algn="ctr">
              <a:lnSpc>
                <a:spcPct val="90000"/>
              </a:lnSpc>
            </a:pPr>
            <a:r>
              <a:rPr lang="ko-KR" altLang="en-US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 입력 </a:t>
            </a:r>
            <a:endParaRPr lang="en-US" altLang="ko-KR" sz="8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5000722" y="3509449"/>
            <a:ext cx="243528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직접 입력 시 아래와 같이 텍스트 입력 창 노출 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8" name="꺾인 연결선 7"/>
          <p:cNvCxnSpPr>
            <a:stCxn id="15" idx="3"/>
            <a:endCxn id="46" idx="3"/>
          </p:cNvCxnSpPr>
          <p:nvPr/>
        </p:nvCxnSpPr>
        <p:spPr>
          <a:xfrm>
            <a:off x="7268575" y="1971560"/>
            <a:ext cx="59325" cy="2071271"/>
          </a:xfrm>
          <a:prstGeom prst="bentConnector3">
            <a:avLst>
              <a:gd name="adj1" fmla="val 48533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7011400" y="1903777"/>
            <a:ext cx="257175" cy="1355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9" name="그림 7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8437" y="851350"/>
            <a:ext cx="203913" cy="178568"/>
          </a:xfrm>
          <a:prstGeom prst="rect">
            <a:avLst/>
          </a:prstGeom>
        </p:spPr>
      </p:pic>
      <p:sp>
        <p:nvSpPr>
          <p:cNvPr id="82" name="직사각형 81"/>
          <p:cNvSpPr/>
          <p:nvPr/>
        </p:nvSpPr>
        <p:spPr>
          <a:xfrm>
            <a:off x="842876" y="2267471"/>
            <a:ext cx="176851" cy="19077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5</a:t>
            </a:r>
            <a:endParaRPr lang="ko-KR" altLang="en-US" sz="1400" b="1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00273" y="4614612"/>
            <a:ext cx="6826997" cy="139946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423643" y="4639187"/>
            <a:ext cx="50930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피팅</a:t>
            </a:r>
            <a:r>
              <a:rPr lang="ko-KR" altLang="en-US" sz="11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구분                          일자                       </a:t>
            </a:r>
            <a:r>
              <a:rPr lang="ko-KR" altLang="en-US" sz="1100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피팅</a:t>
            </a:r>
            <a:r>
              <a:rPr lang="ko-KR" altLang="en-US" sz="11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장소                       담당 </a:t>
            </a:r>
            <a:r>
              <a:rPr lang="ko-KR" altLang="en-US" sz="1100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피터</a:t>
            </a:r>
            <a:r>
              <a:rPr lang="ko-KR" altLang="en-US" sz="11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14837" y="5517172"/>
            <a:ext cx="484940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Select                      </a:t>
            </a:r>
            <a:r>
              <a:rPr lang="en-US" altLang="ko-KR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en-US" altLang="ko-KR" sz="11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Select</a:t>
            </a:r>
            <a:r>
              <a:rPr lang="en-US" altLang="ko-KR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    </a:t>
            </a:r>
            <a:r>
              <a:rPr lang="en-US" altLang="ko-KR" sz="11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Select</a:t>
            </a:r>
            <a:r>
              <a:rPr lang="en-US" altLang="ko-KR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       </a:t>
            </a:r>
            <a:r>
              <a:rPr lang="en-US" altLang="ko-KR" sz="11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Select</a:t>
            </a:r>
            <a:endParaRPr lang="ko-KR" altLang="en-US" sz="11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 sz="11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4989392" y="4440737"/>
            <a:ext cx="24032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예약내역 필터 설정 시 하단으로 나오는 </a:t>
            </a:r>
            <a:r>
              <a:rPr lang="ko-KR" altLang="en-US" sz="900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피커</a:t>
            </a:r>
            <a:r>
              <a:rPr lang="ko-KR" altLang="en-US" sz="900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800" dirty="0"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423643" y="5326680"/>
            <a:ext cx="176851" cy="19077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1</a:t>
            </a:r>
            <a:endParaRPr lang="ko-KR" altLang="en-US" sz="1400" b="1"/>
          </a:p>
        </p:txBody>
      </p:sp>
      <p:sp>
        <p:nvSpPr>
          <p:cNvPr id="78" name="직사각형 77"/>
          <p:cNvSpPr/>
          <p:nvPr/>
        </p:nvSpPr>
        <p:spPr>
          <a:xfrm>
            <a:off x="3087502" y="5326680"/>
            <a:ext cx="176851" cy="19077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2</a:t>
            </a:r>
            <a:endParaRPr lang="ko-KR" altLang="en-US" sz="1400" b="1"/>
          </a:p>
        </p:txBody>
      </p:sp>
      <p:sp>
        <p:nvSpPr>
          <p:cNvPr id="80" name="직사각형 79"/>
          <p:cNvSpPr/>
          <p:nvPr/>
        </p:nvSpPr>
        <p:spPr>
          <a:xfrm>
            <a:off x="4849310" y="5326680"/>
            <a:ext cx="176851" cy="19077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3</a:t>
            </a:r>
            <a:endParaRPr lang="ko-KR" altLang="en-US" sz="1400" b="1"/>
          </a:p>
        </p:txBody>
      </p:sp>
      <p:sp>
        <p:nvSpPr>
          <p:cNvPr id="81" name="직사각형 80"/>
          <p:cNvSpPr/>
          <p:nvPr/>
        </p:nvSpPr>
        <p:spPr>
          <a:xfrm>
            <a:off x="6513169" y="5326680"/>
            <a:ext cx="176851" cy="19077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4</a:t>
            </a:r>
            <a:endParaRPr lang="ko-KR" altLang="en-US" sz="1400" b="1"/>
          </a:p>
        </p:txBody>
      </p:sp>
    </p:spTree>
    <p:extLst>
      <p:ext uri="{BB962C8B-B14F-4D97-AF65-F5344CB8AC3E}">
        <p14:creationId xmlns:p14="http://schemas.microsoft.com/office/powerpoint/2010/main" val="48479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개체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0784136"/>
              </p:ext>
            </p:extLst>
          </p:nvPr>
        </p:nvGraphicFramePr>
        <p:xfrm>
          <a:off x="441325" y="1654175"/>
          <a:ext cx="6848475" cy="140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58" name="워크시트" r:id="rId3" imgW="6848410" imgH="1400220" progId="Excel.Sheet.12">
                  <p:embed/>
                </p:oleObj>
              </mc:Choice>
              <mc:Fallback>
                <p:oleObj name="워크시트" r:id="rId3" imgW="6848410" imgH="140022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1325" y="1654175"/>
                        <a:ext cx="6848475" cy="1400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Step 1.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피팅 기본 정보 입력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장소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골퍼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피터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)-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예약자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90252" y="801960"/>
            <a:ext cx="7487555" cy="5496363"/>
          </a:xfrm>
          <a:prstGeom prst="rect">
            <a:avLst/>
          </a:prstGeom>
          <a:noFill/>
          <a:ln w="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90248" y="801961"/>
            <a:ext cx="7487555" cy="17342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/>
              <a:t>SKT                                                                                                                                                 </a:t>
            </a:r>
            <a:r>
              <a:rPr lang="ko-KR" altLang="en-US" sz="800"/>
              <a:t>오후 </a:t>
            </a:r>
            <a:r>
              <a:rPr lang="en-US" altLang="ko-KR" sz="800" dirty="0"/>
              <a:t>12:00                                                                                                                                                  </a:t>
            </a:r>
            <a:endParaRPr lang="ko-KR" altLang="en-US" sz="600"/>
          </a:p>
        </p:txBody>
      </p:sp>
      <p:sp>
        <p:nvSpPr>
          <p:cNvPr id="5" name="직사각형 4"/>
          <p:cNvSpPr/>
          <p:nvPr/>
        </p:nvSpPr>
        <p:spPr>
          <a:xfrm>
            <a:off x="190248" y="976292"/>
            <a:ext cx="7487555" cy="30071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/>
              <a:t>                                                                                                                                          </a:t>
            </a:r>
            <a:endParaRPr lang="ko-KR" altLang="en-US" sz="60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4483" b="33908"/>
          <a:stretch/>
        </p:blipFill>
        <p:spPr>
          <a:xfrm>
            <a:off x="3546094" y="1000470"/>
            <a:ext cx="775861" cy="245243"/>
          </a:xfrm>
          <a:prstGeom prst="rect">
            <a:avLst/>
          </a:prstGeom>
        </p:spPr>
      </p:pic>
      <p:cxnSp>
        <p:nvCxnSpPr>
          <p:cNvPr id="35" name="직선 연결선 34"/>
          <p:cNvCxnSpPr/>
          <p:nvPr/>
        </p:nvCxnSpPr>
        <p:spPr>
          <a:xfrm>
            <a:off x="191592" y="1285028"/>
            <a:ext cx="7488000" cy="1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0663088"/>
              </p:ext>
            </p:extLst>
          </p:nvPr>
        </p:nvGraphicFramePr>
        <p:xfrm>
          <a:off x="7782661" y="975382"/>
          <a:ext cx="2006600" cy="533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9832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24968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피팅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기본 정보 입력 페이지</a:t>
                      </a:r>
                      <a:endParaRPr lang="en-US" altLang="ko-KR" sz="1000" b="1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1000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49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골퍼정보 </a:t>
                      </a:r>
                      <a:endParaRPr lang="en-US" altLang="ko-KR" sz="800" b="1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ko-KR" altLang="en-US" sz="8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로그인 된 </a:t>
                      </a:r>
                      <a:r>
                        <a:rPr lang="ko-KR" altLang="en-US" sz="800" b="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피터의</a:t>
                      </a:r>
                      <a:r>
                        <a:rPr lang="ko-KR" altLang="en-US" sz="8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예약 현황에 따라 </a:t>
                      </a:r>
                      <a:r>
                        <a:rPr lang="ko-KR" altLang="en-US" sz="800" b="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앱</a:t>
                      </a:r>
                      <a:r>
                        <a:rPr lang="ko-KR" altLang="en-US" sz="8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실행 해당일에 따른 예약자 성명 중 선택 입력 또는 직접입력</a:t>
                      </a:r>
                      <a:endParaRPr lang="en-US" altLang="ko-KR" sz="800" b="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endParaRPr lang="en-US" altLang="ko-KR" sz="800" b="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ko-KR" altLang="en-US" sz="8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▣ 성명</a:t>
                      </a:r>
                      <a:endParaRPr lang="en-US" altLang="ko-KR" sz="800" b="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en-US" altLang="ko-KR" sz="8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800" b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예약자 이름 </a:t>
                      </a:r>
                      <a:endParaRPr lang="en-US" altLang="ko-KR" sz="800" b="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en-US" altLang="ko-KR" sz="8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800" b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직접 입력</a:t>
                      </a:r>
                      <a:endParaRPr lang="en-US" altLang="ko-KR" sz="800" b="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ko-KR" altLang="en-US" sz="8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▣ </a:t>
                      </a:r>
                      <a:r>
                        <a:rPr lang="ko-KR" altLang="en-US" sz="800" b="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이메일</a:t>
                      </a:r>
                      <a:r>
                        <a:rPr lang="ko-KR" altLang="en-US" sz="8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&amp; </a:t>
                      </a:r>
                      <a:r>
                        <a:rPr lang="ko-KR" altLang="en-US" sz="800" b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연락처</a:t>
                      </a:r>
                      <a:endParaRPr lang="en-US" altLang="ko-KR" sz="800" b="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ko-KR" altLang="en-US" sz="8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예약자 이름 </a:t>
                      </a:r>
                      <a:r>
                        <a:rPr lang="ko-KR" altLang="en-US" sz="800" b="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선택시</a:t>
                      </a:r>
                      <a:r>
                        <a:rPr lang="ko-KR" altLang="en-US" sz="8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예약자 정보로 자동 로딩되며</a:t>
                      </a:r>
                      <a:r>
                        <a:rPr lang="en-US" altLang="ko-KR" sz="8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b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성명 항목 직접입력시에는 이메일과 연락처 모두 직접입력</a:t>
                      </a:r>
                      <a:endParaRPr lang="en-US" altLang="ko-KR" sz="800" b="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ko-KR" altLang="en-US" sz="8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▣ 지난 </a:t>
                      </a:r>
                      <a:r>
                        <a:rPr lang="ko-KR" altLang="en-US" sz="800" b="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피팅</a:t>
                      </a:r>
                      <a:r>
                        <a:rPr lang="ko-KR" altLang="en-US" sz="8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이력 보기</a:t>
                      </a:r>
                      <a:endParaRPr lang="en-US" altLang="ko-KR" sz="800" b="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ko-KR" altLang="en-US" sz="8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해당 </a:t>
                      </a:r>
                      <a:r>
                        <a:rPr lang="ko-KR" altLang="en-US" sz="800" b="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이메일</a:t>
                      </a:r>
                      <a:r>
                        <a:rPr lang="ko-KR" altLang="en-US" sz="8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계정의 </a:t>
                      </a:r>
                      <a:r>
                        <a:rPr lang="ko-KR" altLang="en-US" sz="800" b="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피팅</a:t>
                      </a:r>
                      <a:r>
                        <a:rPr lang="ko-KR" altLang="en-US" sz="8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이력이 있을 경우 </a:t>
                      </a:r>
                      <a:r>
                        <a:rPr lang="ko-KR" altLang="en-US" sz="800" b="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피팅</a:t>
                      </a:r>
                      <a:r>
                        <a:rPr lang="ko-KR" altLang="en-US" sz="8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데이터 센터로 이동하여 </a:t>
                      </a:r>
                      <a:r>
                        <a:rPr lang="ko-KR" altLang="en-US" sz="800" b="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피팅</a:t>
                      </a:r>
                      <a:r>
                        <a:rPr lang="ko-KR" altLang="en-US" sz="8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내역 확인 </a:t>
                      </a:r>
                      <a:r>
                        <a:rPr lang="en-US" altLang="ko-KR" sz="8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800" b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초기 오픈시에는 준비중 입니다</a:t>
                      </a:r>
                      <a:r>
                        <a:rPr lang="en-US" altLang="ko-KR" sz="8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8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162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골퍼 정보 </a:t>
                      </a:r>
                      <a:r>
                        <a:rPr lang="en-US" altLang="ko-KR" sz="8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&gt; </a:t>
                      </a:r>
                      <a:r>
                        <a:rPr lang="ko-KR" altLang="en-US" sz="800" b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기본정보 </a:t>
                      </a:r>
                      <a:r>
                        <a:rPr lang="en-US" altLang="ko-KR" sz="8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ko-KR" altLang="en-US" sz="800" b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마이백</a:t>
                      </a:r>
                      <a:endParaRPr lang="en-US" altLang="ko-KR" sz="800" b="1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ko-KR" altLang="en-US" sz="8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장소</a:t>
                      </a:r>
                      <a:r>
                        <a:rPr lang="en-US" altLang="ko-KR" sz="8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en-US" altLang="ko-KR" sz="800" b="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800" b="0" baseline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골퍼</a:t>
                      </a:r>
                      <a:r>
                        <a:rPr lang="en-US" altLang="ko-KR" sz="800" b="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 </a:t>
                      </a:r>
                      <a:r>
                        <a:rPr lang="ko-KR" altLang="en-US" sz="800" b="0" baseline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피터 정보 모두 입력 완료 시 골퍼 정보 로딩 혹은 직접 입력</a:t>
                      </a:r>
                      <a:endParaRPr lang="en-US" altLang="ko-KR" sz="800" b="0" baseline="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endParaRPr lang="en-US" altLang="ko-KR" sz="800" b="1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en-US" altLang="ko-KR" sz="8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800" b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입력한 골퍼가 예약자일 경우</a:t>
                      </a:r>
                      <a:r>
                        <a:rPr lang="en-US" altLang="ko-KR" sz="8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/>
                      </a:r>
                      <a:br>
                        <a:rPr lang="en-US" altLang="ko-KR" sz="8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800" b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예약시 입력한 기본정보 및 마이백  모든 정보 로딩</a:t>
                      </a:r>
                      <a:endParaRPr lang="en-US" altLang="ko-KR" sz="800" b="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endParaRPr lang="en-US" altLang="ko-KR" sz="800" b="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en-US" altLang="ko-KR" sz="8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800" b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비예약자의 경우</a:t>
                      </a:r>
                      <a:r>
                        <a:rPr lang="en-US" altLang="ko-KR" sz="8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/>
                      </a:r>
                      <a:br>
                        <a:rPr lang="en-US" altLang="ko-KR" sz="8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800" b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골퍼 정보 직접 입력 </a:t>
                      </a:r>
                      <a:r>
                        <a:rPr lang="en-US" altLang="ko-KR" sz="8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(P.7</a:t>
                      </a:r>
                      <a:r>
                        <a:rPr lang="en-US" altLang="ko-KR" sz="800" b="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800" b="0" baseline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참고</a:t>
                      </a:r>
                      <a:r>
                        <a:rPr lang="en-US" altLang="ko-KR" sz="800" b="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800" b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endParaRPr lang="ko-KR" altLang="en-US" sz="8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Next</a:t>
                      </a:r>
                      <a:r>
                        <a:rPr lang="en-US" altLang="ko-KR" sz="800" b="1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800" b="1" baseline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버튼 활성화 조건</a:t>
                      </a:r>
                      <a:endParaRPr lang="en-US" altLang="ko-KR" sz="800" b="1" baseline="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b="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800" b="0" baseline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예약내역 </a:t>
                      </a:r>
                      <a:r>
                        <a:rPr lang="en-US" altLang="ko-KR" sz="800" b="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r>
                        <a:rPr lang="ko-KR" altLang="en-US" sz="800" b="0" baseline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건 반드시 선택</a:t>
                      </a:r>
                      <a:endParaRPr lang="en-US" altLang="ko-KR" sz="800" b="0" baseline="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b="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800" b="0" baseline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직접입력의 </a:t>
                      </a:r>
                      <a:r>
                        <a:rPr lang="ko-KR" altLang="en-US" sz="800" b="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경우 성명</a:t>
                      </a:r>
                      <a:r>
                        <a:rPr lang="en-US" altLang="ko-KR" sz="800" b="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800" b="0" baseline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연락처</a:t>
                      </a:r>
                      <a:r>
                        <a:rPr lang="en-US" altLang="ko-KR" sz="800" b="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/e-mail </a:t>
                      </a:r>
                      <a:r>
                        <a:rPr lang="ko-KR" altLang="en-US" sz="800" b="0" baseline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정보 입력  </a:t>
                      </a:r>
                      <a:endParaRPr lang="ko-KR" altLang="en-US" sz="8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이전</a:t>
                      </a:r>
                      <a:endParaRPr lang="en-US" altLang="ko-KR" sz="800" b="1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첫째 페이지에서 이전 버튼을 선택 할 시</a:t>
                      </a:r>
                      <a:r>
                        <a:rPr lang="en-US" altLang="ko-KR" sz="8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en-US" altLang="ko-KR" sz="800" b="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800" b="0" baseline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로그인 페이지로 이동 함</a:t>
                      </a:r>
                      <a:r>
                        <a:rPr lang="en-US" altLang="ko-KR" sz="800" b="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8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b="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마이백</a:t>
                      </a:r>
                      <a:r>
                        <a:rPr lang="ko-KR" altLang="en-US" sz="8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정보 </a:t>
                      </a:r>
                      <a:r>
                        <a:rPr lang="ko-KR" altLang="en-US" sz="800" b="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삭제시</a:t>
                      </a:r>
                      <a:r>
                        <a:rPr lang="ko-KR" altLang="en-US" sz="8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endParaRPr lang="en-US" altLang="ko-KR" sz="800" b="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‘</a:t>
                      </a:r>
                      <a:r>
                        <a:rPr lang="ko-KR" altLang="en-US" sz="800" b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정말 삭제 하시겠습니까 </a:t>
                      </a:r>
                      <a:r>
                        <a:rPr lang="en-US" altLang="ko-KR" sz="8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?’ </a:t>
                      </a:r>
                      <a:r>
                        <a:rPr lang="ko-KR" altLang="en-US" sz="800" b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알럿</a:t>
                      </a:r>
                      <a:r>
                        <a:rPr lang="en-US" altLang="ko-KR" sz="8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노출 후 예 선택 시 </a:t>
                      </a:r>
                      <a:r>
                        <a:rPr lang="en-US" altLang="ko-KR" sz="8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1line </a:t>
                      </a:r>
                      <a:r>
                        <a:rPr lang="ko-KR" altLang="en-US" sz="800" b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삭제 </a:t>
                      </a:r>
                      <a:endParaRPr lang="ko-KR" altLang="en-US" sz="8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36" name="그룹 35"/>
          <p:cNvGrpSpPr/>
          <p:nvPr/>
        </p:nvGrpSpPr>
        <p:grpSpPr>
          <a:xfrm>
            <a:off x="198088" y="964258"/>
            <a:ext cx="445375" cy="249220"/>
            <a:chOff x="234300" y="991417"/>
            <a:chExt cx="445375" cy="249220"/>
          </a:xfrm>
        </p:grpSpPr>
        <p:sp>
          <p:nvSpPr>
            <p:cNvPr id="37" name="모서리가 둥근 직사각형 36"/>
            <p:cNvSpPr/>
            <p:nvPr/>
          </p:nvSpPr>
          <p:spPr>
            <a:xfrm>
              <a:off x="234300" y="991417"/>
              <a:ext cx="445375" cy="24922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bg1"/>
                  </a:solidFill>
                </a:rPr>
                <a:t>이전</a:t>
              </a:r>
            </a:p>
          </p:txBody>
        </p:sp>
        <p:sp>
          <p:nvSpPr>
            <p:cNvPr id="38" name="오각형 37"/>
            <p:cNvSpPr/>
            <p:nvPr/>
          </p:nvSpPr>
          <p:spPr>
            <a:xfrm rot="10800000">
              <a:off x="269440" y="1018821"/>
              <a:ext cx="343165" cy="213125"/>
            </a:xfrm>
            <a:prstGeom prst="homePlate">
              <a:avLst>
                <a:gd name="adj" fmla="val 34530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>
              <a:noAutofit/>
            </a:bodyPr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7045809" y="1041634"/>
            <a:ext cx="60946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온라인모드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59203" y="958824"/>
            <a:ext cx="276225" cy="295275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347820" y="3130886"/>
            <a:ext cx="7553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골퍼</a:t>
            </a:r>
            <a:r>
              <a:rPr lang="ko-KR" altLang="en-US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5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정보</a:t>
            </a:r>
            <a:endParaRPr lang="ko-KR" altLang="en-US" sz="1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41" name="개체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1542506"/>
              </p:ext>
            </p:extLst>
          </p:nvPr>
        </p:nvGraphicFramePr>
        <p:xfrm>
          <a:off x="441325" y="3787775"/>
          <a:ext cx="6838950" cy="206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59" name="워크시트" r:id="rId8" imgW="6848410" imgH="2066850" progId="Excel.Sheet.12">
                  <p:embed/>
                </p:oleObj>
              </mc:Choice>
              <mc:Fallback>
                <p:oleObj name="워크시트" r:id="rId8" imgW="6848410" imgH="206685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41325" y="3787775"/>
                        <a:ext cx="6838950" cy="2062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6294294" y="3156524"/>
            <a:ext cx="105189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u="sng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지난 </a:t>
            </a:r>
            <a:r>
              <a:rPr lang="ko-KR" altLang="en-US" sz="700" u="sng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피팅</a:t>
            </a:r>
            <a:r>
              <a:rPr lang="ko-KR" altLang="en-US" sz="700" u="sng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이력 보기 ▶</a:t>
            </a:r>
          </a:p>
        </p:txBody>
      </p:sp>
      <p:sp>
        <p:nvSpPr>
          <p:cNvPr id="63" name="직사각형 62"/>
          <p:cNvSpPr/>
          <p:nvPr/>
        </p:nvSpPr>
        <p:spPr bwMode="auto">
          <a:xfrm>
            <a:off x="4328347" y="2114707"/>
            <a:ext cx="1440000" cy="294252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0800" rIns="36000" bIns="10800" rtlCol="0" anchor="ctr"/>
          <a:lstStyle/>
          <a:p>
            <a:pPr algn="ctr">
              <a:lnSpc>
                <a:spcPct val="90000"/>
              </a:lnSpc>
            </a:pPr>
            <a:r>
              <a:rPr lang="ko-KR" altLang="en-US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김순일 </a:t>
            </a:r>
            <a:r>
              <a:rPr lang="en-US" altLang="ko-KR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11:30</a:t>
            </a:r>
            <a:r>
              <a:rPr lang="en-US" altLang="ko-KR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8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8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90000"/>
              </a:lnSpc>
            </a:pPr>
            <a:r>
              <a:rPr lang="en-US" altLang="ko-KR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010-0000-0000</a:t>
            </a:r>
          </a:p>
        </p:txBody>
      </p:sp>
      <p:sp>
        <p:nvSpPr>
          <p:cNvPr id="64" name="직사각형 63"/>
          <p:cNvSpPr/>
          <p:nvPr/>
        </p:nvSpPr>
        <p:spPr bwMode="auto">
          <a:xfrm>
            <a:off x="2859990" y="2114707"/>
            <a:ext cx="1440000" cy="29425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0800" rIns="36000" bIns="10800" rtlCol="0" anchor="ctr"/>
          <a:lstStyle/>
          <a:p>
            <a:pPr algn="ctr">
              <a:lnSpc>
                <a:spcPct val="90000"/>
              </a:lnSpc>
            </a:pPr>
            <a:r>
              <a:rPr lang="ko-KR" altLang="en-US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김순이  </a:t>
            </a:r>
            <a:r>
              <a:rPr lang="en-US" altLang="ko-KR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10:00)</a:t>
            </a:r>
          </a:p>
          <a:p>
            <a:pPr algn="ctr">
              <a:lnSpc>
                <a:spcPct val="90000"/>
              </a:lnSpc>
            </a:pPr>
            <a:r>
              <a:rPr lang="en-US" altLang="ko-KR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010-0000-0000</a:t>
            </a:r>
          </a:p>
        </p:txBody>
      </p:sp>
      <p:sp>
        <p:nvSpPr>
          <p:cNvPr id="65" name="직사각형 64"/>
          <p:cNvSpPr/>
          <p:nvPr/>
        </p:nvSpPr>
        <p:spPr bwMode="auto">
          <a:xfrm>
            <a:off x="5796704" y="2114707"/>
            <a:ext cx="1440000" cy="294252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0800" rIns="36000" bIns="10800" rtlCol="0" anchor="ctr"/>
          <a:lstStyle/>
          <a:p>
            <a:pPr algn="ctr">
              <a:lnSpc>
                <a:spcPct val="90000"/>
              </a:lnSpc>
            </a:pPr>
            <a:r>
              <a:rPr lang="ko-KR" altLang="en-US" sz="8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김순삼</a:t>
            </a:r>
            <a:r>
              <a:rPr lang="ko-KR" altLang="en-US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(11:00)</a:t>
            </a:r>
            <a:r>
              <a:rPr lang="ko-KR" altLang="en-US" sz="80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8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90000"/>
              </a:lnSpc>
            </a:pPr>
            <a:r>
              <a:rPr lang="en-US" altLang="ko-KR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010-0000-0000</a:t>
            </a:r>
          </a:p>
        </p:txBody>
      </p:sp>
      <p:sp>
        <p:nvSpPr>
          <p:cNvPr id="66" name="직사각형 65"/>
          <p:cNvSpPr/>
          <p:nvPr/>
        </p:nvSpPr>
        <p:spPr bwMode="auto">
          <a:xfrm>
            <a:off x="1391633" y="2725623"/>
            <a:ext cx="1440000" cy="294252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0800" rIns="36000" bIns="10800" rtlCol="0" anchor="ctr"/>
          <a:lstStyle/>
          <a:p>
            <a:pPr algn="ctr">
              <a:lnSpc>
                <a:spcPct val="90000"/>
              </a:lnSpc>
            </a:pPr>
            <a:r>
              <a:rPr lang="ko-KR" altLang="en-US" sz="8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김순삼</a:t>
            </a:r>
            <a:r>
              <a:rPr lang="ko-KR" altLang="en-US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12:00</a:t>
            </a:r>
            <a:r>
              <a:rPr lang="en-US" altLang="ko-KR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8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8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90000"/>
              </a:lnSpc>
            </a:pPr>
            <a:r>
              <a:rPr lang="en-US" altLang="ko-KR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010-0000-0000</a:t>
            </a:r>
          </a:p>
        </p:txBody>
      </p:sp>
      <p:sp>
        <p:nvSpPr>
          <p:cNvPr id="67" name="직사각형 66"/>
          <p:cNvSpPr/>
          <p:nvPr/>
        </p:nvSpPr>
        <p:spPr bwMode="auto">
          <a:xfrm>
            <a:off x="1391633" y="2114707"/>
            <a:ext cx="1440000" cy="2942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0800" rIns="36000" bIns="10800" rtlCol="0" anchor="ctr"/>
          <a:lstStyle/>
          <a:p>
            <a:pPr algn="ctr">
              <a:lnSpc>
                <a:spcPct val="90000"/>
              </a:lnSpc>
            </a:pPr>
            <a:r>
              <a:rPr lang="ko-KR" altLang="en-US" sz="8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김순삼</a:t>
            </a:r>
            <a:r>
              <a:rPr lang="ko-KR" altLang="en-US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12:00</a:t>
            </a:r>
            <a:r>
              <a:rPr lang="en-US" altLang="ko-KR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8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8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90000"/>
              </a:lnSpc>
            </a:pPr>
            <a:r>
              <a:rPr lang="en-US" altLang="ko-KR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010-0000-0000</a:t>
            </a:r>
          </a:p>
        </p:txBody>
      </p:sp>
      <p:sp>
        <p:nvSpPr>
          <p:cNvPr id="71" name="직사각형 70"/>
          <p:cNvSpPr/>
          <p:nvPr/>
        </p:nvSpPr>
        <p:spPr bwMode="auto">
          <a:xfrm>
            <a:off x="4328347" y="2420165"/>
            <a:ext cx="1440000" cy="294252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0800" rIns="36000" bIns="10800" rtlCol="0" anchor="ctr"/>
          <a:lstStyle/>
          <a:p>
            <a:pPr algn="ctr">
              <a:lnSpc>
                <a:spcPct val="90000"/>
              </a:lnSpc>
            </a:pPr>
            <a:r>
              <a:rPr lang="ko-KR" altLang="en-US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김순일 </a:t>
            </a:r>
            <a:r>
              <a:rPr lang="en-US" altLang="ko-KR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11:30</a:t>
            </a:r>
            <a:r>
              <a:rPr lang="en-US" altLang="ko-KR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8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8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90000"/>
              </a:lnSpc>
            </a:pPr>
            <a:r>
              <a:rPr lang="en-US" altLang="ko-KR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010-0000-0000</a:t>
            </a:r>
          </a:p>
        </p:txBody>
      </p:sp>
      <p:sp>
        <p:nvSpPr>
          <p:cNvPr id="72" name="직사각형 71"/>
          <p:cNvSpPr/>
          <p:nvPr/>
        </p:nvSpPr>
        <p:spPr bwMode="auto">
          <a:xfrm>
            <a:off x="2859990" y="2420165"/>
            <a:ext cx="1440000" cy="294252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0800" rIns="36000" bIns="10800" rtlCol="0" anchor="ctr"/>
          <a:lstStyle/>
          <a:p>
            <a:pPr algn="ctr">
              <a:lnSpc>
                <a:spcPct val="90000"/>
              </a:lnSpc>
            </a:pPr>
            <a:r>
              <a:rPr lang="ko-KR" altLang="en-US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김순이  </a:t>
            </a:r>
            <a:r>
              <a:rPr lang="en-US" altLang="ko-KR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10:00)</a:t>
            </a:r>
          </a:p>
          <a:p>
            <a:pPr algn="ctr">
              <a:lnSpc>
                <a:spcPct val="90000"/>
              </a:lnSpc>
            </a:pPr>
            <a:r>
              <a:rPr lang="en-US" altLang="ko-KR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010-0000-0000</a:t>
            </a:r>
          </a:p>
        </p:txBody>
      </p:sp>
      <p:sp>
        <p:nvSpPr>
          <p:cNvPr id="73" name="직사각형 72"/>
          <p:cNvSpPr/>
          <p:nvPr/>
        </p:nvSpPr>
        <p:spPr bwMode="auto">
          <a:xfrm>
            <a:off x="5796704" y="2420165"/>
            <a:ext cx="1440000" cy="294252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0800" rIns="36000" bIns="10800" rtlCol="0" anchor="ctr"/>
          <a:lstStyle/>
          <a:p>
            <a:pPr algn="ctr">
              <a:lnSpc>
                <a:spcPct val="90000"/>
              </a:lnSpc>
            </a:pPr>
            <a:r>
              <a:rPr lang="ko-KR" altLang="en-US" sz="8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김순삼</a:t>
            </a:r>
            <a:r>
              <a:rPr lang="ko-KR" altLang="en-US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(11:00)</a:t>
            </a:r>
            <a:r>
              <a:rPr lang="ko-KR" altLang="en-US" sz="80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8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90000"/>
              </a:lnSpc>
            </a:pPr>
            <a:r>
              <a:rPr lang="en-US" altLang="ko-KR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010-0000-0000</a:t>
            </a:r>
          </a:p>
        </p:txBody>
      </p:sp>
      <p:sp>
        <p:nvSpPr>
          <p:cNvPr id="74" name="직사각형 73"/>
          <p:cNvSpPr/>
          <p:nvPr/>
        </p:nvSpPr>
        <p:spPr bwMode="auto">
          <a:xfrm>
            <a:off x="2859990" y="2725623"/>
            <a:ext cx="1440000" cy="294252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0800" rIns="36000" bIns="10800" rtlCol="0" anchor="ctr"/>
          <a:lstStyle/>
          <a:p>
            <a:pPr algn="ctr">
              <a:lnSpc>
                <a:spcPct val="90000"/>
              </a:lnSpc>
            </a:pPr>
            <a:r>
              <a:rPr lang="ko-KR" altLang="en-US" sz="8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김순삼</a:t>
            </a:r>
            <a:r>
              <a:rPr lang="ko-KR" altLang="en-US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12:00</a:t>
            </a:r>
            <a:r>
              <a:rPr lang="en-US" altLang="ko-KR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8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8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90000"/>
              </a:lnSpc>
            </a:pPr>
            <a:r>
              <a:rPr lang="en-US" altLang="ko-KR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010-0000-0000</a:t>
            </a:r>
          </a:p>
        </p:txBody>
      </p:sp>
      <p:sp>
        <p:nvSpPr>
          <p:cNvPr id="75" name="직사각형 74"/>
          <p:cNvSpPr/>
          <p:nvPr/>
        </p:nvSpPr>
        <p:spPr bwMode="auto">
          <a:xfrm>
            <a:off x="1391633" y="2420165"/>
            <a:ext cx="1440000" cy="294252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0800" rIns="36000" bIns="10800" rtlCol="0" anchor="ctr"/>
          <a:lstStyle/>
          <a:p>
            <a:pPr algn="ctr">
              <a:lnSpc>
                <a:spcPct val="90000"/>
              </a:lnSpc>
            </a:pPr>
            <a:r>
              <a:rPr lang="ko-KR" altLang="en-US" sz="8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김순삼</a:t>
            </a:r>
            <a:r>
              <a:rPr lang="ko-KR" altLang="en-US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12:00</a:t>
            </a:r>
            <a:r>
              <a:rPr lang="en-US" altLang="ko-KR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8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8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90000"/>
              </a:lnSpc>
            </a:pPr>
            <a:r>
              <a:rPr lang="en-US" altLang="ko-KR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010-0000-0000</a:t>
            </a:r>
          </a:p>
        </p:txBody>
      </p:sp>
      <p:sp>
        <p:nvSpPr>
          <p:cNvPr id="101" name="직사각형 100"/>
          <p:cNvSpPr/>
          <p:nvPr/>
        </p:nvSpPr>
        <p:spPr bwMode="auto">
          <a:xfrm>
            <a:off x="4328347" y="2725623"/>
            <a:ext cx="1440000" cy="294252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0800" rIns="36000" bIns="10800" rtlCol="0" anchor="ctr"/>
          <a:lstStyle/>
          <a:p>
            <a:pPr algn="ctr">
              <a:lnSpc>
                <a:spcPct val="90000"/>
              </a:lnSpc>
            </a:pPr>
            <a:r>
              <a:rPr lang="ko-KR" altLang="en-US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직접 입력</a:t>
            </a:r>
            <a:endParaRPr lang="en-US" altLang="ko-KR" sz="8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46" name="개체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3483844"/>
              </p:ext>
            </p:extLst>
          </p:nvPr>
        </p:nvGraphicFramePr>
        <p:xfrm>
          <a:off x="441962" y="3357562"/>
          <a:ext cx="6847200" cy="4291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60" name="워크시트" r:id="rId10" imgW="6838956" imgH="428760" progId="Excel.Sheet.12">
                  <p:embed/>
                </p:oleObj>
              </mc:Choice>
              <mc:Fallback>
                <p:oleObj name="워크시트" r:id="rId10" imgW="6838956" imgH="42876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41962" y="3357562"/>
                        <a:ext cx="6847200" cy="4291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TextBox 46"/>
          <p:cNvSpPr txBox="1"/>
          <p:nvPr/>
        </p:nvSpPr>
        <p:spPr>
          <a:xfrm>
            <a:off x="363505" y="1426245"/>
            <a:ext cx="72968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예약 내역</a:t>
            </a:r>
            <a:endParaRPr lang="ko-KR" altLang="en-US" sz="1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606477" y="5851786"/>
            <a:ext cx="7232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u="sng" dirty="0">
                <a:latin typeface="나눔고딕" panose="020D0604000000000000" pitchFamily="50" charset="-127"/>
                <a:ea typeface="나눔고딕" panose="020D0604000000000000" pitchFamily="50" charset="-127"/>
              </a:rPr>
              <a:t>⊕ 입력 추가</a:t>
            </a:r>
          </a:p>
        </p:txBody>
      </p:sp>
      <p:grpSp>
        <p:nvGrpSpPr>
          <p:cNvPr id="51" name="그룹 112"/>
          <p:cNvGrpSpPr>
            <a:grpSpLocks/>
          </p:cNvGrpSpPr>
          <p:nvPr/>
        </p:nvGrpSpPr>
        <p:grpSpPr bwMode="auto">
          <a:xfrm>
            <a:off x="6495094" y="5875129"/>
            <a:ext cx="156169" cy="156165"/>
            <a:chOff x="2424071" y="2181577"/>
            <a:chExt cx="142642" cy="142642"/>
          </a:xfrm>
        </p:grpSpPr>
        <p:sp>
          <p:nvSpPr>
            <p:cNvPr id="52" name="타원 272"/>
            <p:cNvSpPr>
              <a:spLocks noChangeArrowheads="1"/>
            </p:cNvSpPr>
            <p:nvPr/>
          </p:nvSpPr>
          <p:spPr bwMode="auto">
            <a:xfrm rot="5400000">
              <a:off x="2459627" y="2217297"/>
              <a:ext cx="71438" cy="71438"/>
            </a:xfrm>
            <a:prstGeom prst="ellipse">
              <a:avLst/>
            </a:prstGeom>
            <a:solidFill>
              <a:srgbClr val="FF0000"/>
            </a:solidFill>
            <a:ln w="12700" algn="ctr">
              <a:solidFill>
                <a:srgbClr val="FF0000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>
                <a:spcBef>
                  <a:spcPct val="50000"/>
                </a:spcBef>
              </a:pPr>
              <a:endParaRPr kumimoji="0" lang="ko-KR" altLang="en-US" sz="1000">
                <a:ea typeface="맑은 고딕" pitchFamily="50" charset="-127"/>
              </a:endParaRPr>
            </a:p>
          </p:txBody>
        </p:sp>
        <p:sp>
          <p:nvSpPr>
            <p:cNvPr id="53" name="타원 271"/>
            <p:cNvSpPr>
              <a:spLocks noChangeArrowheads="1"/>
            </p:cNvSpPr>
            <p:nvPr/>
          </p:nvSpPr>
          <p:spPr bwMode="auto">
            <a:xfrm rot="5400000">
              <a:off x="2424071" y="2181577"/>
              <a:ext cx="142642" cy="142642"/>
            </a:xfrm>
            <a:prstGeom prst="ellipse">
              <a:avLst/>
            </a:prstGeom>
            <a:solidFill>
              <a:srgbClr val="FF0000">
                <a:alpha val="27058"/>
              </a:srgbClr>
            </a:solidFill>
            <a:ln w="12700" algn="ctr">
              <a:solidFill>
                <a:srgbClr val="FF0000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>
                <a:spcBef>
                  <a:spcPct val="50000"/>
                </a:spcBef>
              </a:pPr>
              <a:endParaRPr kumimoji="0" lang="ko-KR" altLang="en-US" sz="1000">
                <a:ea typeface="맑은 고딕" pitchFamily="50" charset="-127"/>
              </a:endParaRPr>
            </a:p>
          </p:txBody>
        </p:sp>
      </p:grpSp>
      <p:sp>
        <p:nvSpPr>
          <p:cNvPr id="54" name="모서리가 둥근 직사각형 53"/>
          <p:cNvSpPr/>
          <p:nvPr/>
        </p:nvSpPr>
        <p:spPr>
          <a:xfrm>
            <a:off x="3374644" y="5940140"/>
            <a:ext cx="954699" cy="249220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Next</a:t>
            </a:r>
            <a:endParaRPr lang="ko-KR" altLang="en-US" sz="800" dirty="0"/>
          </a:p>
        </p:txBody>
      </p:sp>
      <p:grpSp>
        <p:nvGrpSpPr>
          <p:cNvPr id="55" name="그룹 112"/>
          <p:cNvGrpSpPr>
            <a:grpSpLocks/>
          </p:cNvGrpSpPr>
          <p:nvPr/>
        </p:nvGrpSpPr>
        <p:grpSpPr bwMode="auto">
          <a:xfrm>
            <a:off x="3130633" y="5986667"/>
            <a:ext cx="156169" cy="156165"/>
            <a:chOff x="2424071" y="2181577"/>
            <a:chExt cx="142642" cy="142642"/>
          </a:xfrm>
        </p:grpSpPr>
        <p:sp>
          <p:nvSpPr>
            <p:cNvPr id="56" name="타원 272"/>
            <p:cNvSpPr>
              <a:spLocks noChangeArrowheads="1"/>
            </p:cNvSpPr>
            <p:nvPr/>
          </p:nvSpPr>
          <p:spPr bwMode="auto">
            <a:xfrm rot="5400000">
              <a:off x="2459627" y="2217297"/>
              <a:ext cx="71438" cy="71438"/>
            </a:xfrm>
            <a:prstGeom prst="ellipse">
              <a:avLst/>
            </a:prstGeom>
            <a:solidFill>
              <a:srgbClr val="FF0000"/>
            </a:solidFill>
            <a:ln w="12700" algn="ctr">
              <a:solidFill>
                <a:srgbClr val="FF0000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>
                <a:spcBef>
                  <a:spcPct val="50000"/>
                </a:spcBef>
              </a:pPr>
              <a:endParaRPr kumimoji="0" lang="ko-KR" altLang="en-US" sz="1000">
                <a:ea typeface="맑은 고딕" pitchFamily="50" charset="-127"/>
              </a:endParaRPr>
            </a:p>
          </p:txBody>
        </p:sp>
        <p:sp>
          <p:nvSpPr>
            <p:cNvPr id="58" name="타원 271"/>
            <p:cNvSpPr>
              <a:spLocks noChangeArrowheads="1"/>
            </p:cNvSpPr>
            <p:nvPr/>
          </p:nvSpPr>
          <p:spPr bwMode="auto">
            <a:xfrm rot="5400000">
              <a:off x="2424071" y="2181577"/>
              <a:ext cx="142642" cy="142642"/>
            </a:xfrm>
            <a:prstGeom prst="ellipse">
              <a:avLst/>
            </a:prstGeom>
            <a:solidFill>
              <a:srgbClr val="FF0000">
                <a:alpha val="27058"/>
              </a:srgbClr>
            </a:solidFill>
            <a:ln w="12700" algn="ctr">
              <a:solidFill>
                <a:srgbClr val="FF0000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>
                <a:spcBef>
                  <a:spcPct val="50000"/>
                </a:spcBef>
              </a:pPr>
              <a:endParaRPr kumimoji="0" lang="ko-KR" altLang="en-US" sz="1000">
                <a:ea typeface="맑은 고딕" pitchFamily="50" charset="-127"/>
              </a:endParaRPr>
            </a:p>
          </p:txBody>
        </p:sp>
      </p:grpSp>
      <p:grpSp>
        <p:nvGrpSpPr>
          <p:cNvPr id="39" name="그룹 112"/>
          <p:cNvGrpSpPr>
            <a:grpSpLocks/>
          </p:cNvGrpSpPr>
          <p:nvPr/>
        </p:nvGrpSpPr>
        <p:grpSpPr bwMode="auto">
          <a:xfrm>
            <a:off x="2947552" y="2166474"/>
            <a:ext cx="156169" cy="156165"/>
            <a:chOff x="2424071" y="2181577"/>
            <a:chExt cx="142642" cy="142642"/>
          </a:xfrm>
        </p:grpSpPr>
        <p:sp>
          <p:nvSpPr>
            <p:cNvPr id="42" name="타원 272"/>
            <p:cNvSpPr>
              <a:spLocks noChangeArrowheads="1"/>
            </p:cNvSpPr>
            <p:nvPr/>
          </p:nvSpPr>
          <p:spPr bwMode="auto">
            <a:xfrm rot="5400000">
              <a:off x="2459627" y="2217297"/>
              <a:ext cx="71438" cy="71438"/>
            </a:xfrm>
            <a:prstGeom prst="ellipse">
              <a:avLst/>
            </a:prstGeom>
            <a:solidFill>
              <a:srgbClr val="FF0000"/>
            </a:solidFill>
            <a:ln w="12700" algn="ctr">
              <a:solidFill>
                <a:srgbClr val="FF0000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>
                <a:spcBef>
                  <a:spcPct val="50000"/>
                </a:spcBef>
              </a:pPr>
              <a:endParaRPr kumimoji="0" lang="ko-KR" altLang="en-US" sz="1000">
                <a:ea typeface="맑은 고딕" pitchFamily="50" charset="-127"/>
              </a:endParaRPr>
            </a:p>
          </p:txBody>
        </p:sp>
        <p:sp>
          <p:nvSpPr>
            <p:cNvPr id="44" name="타원 271"/>
            <p:cNvSpPr>
              <a:spLocks noChangeArrowheads="1"/>
            </p:cNvSpPr>
            <p:nvPr/>
          </p:nvSpPr>
          <p:spPr bwMode="auto">
            <a:xfrm rot="5400000">
              <a:off x="2424071" y="2181577"/>
              <a:ext cx="142642" cy="142642"/>
            </a:xfrm>
            <a:prstGeom prst="ellipse">
              <a:avLst/>
            </a:prstGeom>
            <a:solidFill>
              <a:srgbClr val="FF0000">
                <a:alpha val="27058"/>
              </a:srgbClr>
            </a:solidFill>
            <a:ln w="12700" algn="ctr">
              <a:solidFill>
                <a:srgbClr val="FF0000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>
                <a:spcBef>
                  <a:spcPct val="50000"/>
                </a:spcBef>
              </a:pPr>
              <a:endParaRPr kumimoji="0" lang="ko-KR" altLang="en-US" sz="1000">
                <a:ea typeface="맑은 고딕" pitchFamily="50" charset="-127"/>
              </a:endParaRPr>
            </a:p>
          </p:txBody>
        </p:sp>
      </p:grpSp>
      <p:sp>
        <p:nvSpPr>
          <p:cNvPr id="45" name="직사각형 44"/>
          <p:cNvSpPr/>
          <p:nvPr/>
        </p:nvSpPr>
        <p:spPr>
          <a:xfrm>
            <a:off x="289190" y="3140963"/>
            <a:ext cx="176851" cy="19077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1</a:t>
            </a:r>
            <a:endParaRPr lang="ko-KR" altLang="en-US" sz="1400" b="1"/>
          </a:p>
        </p:txBody>
      </p:sp>
      <p:sp>
        <p:nvSpPr>
          <p:cNvPr id="49" name="직사각형 48"/>
          <p:cNvSpPr/>
          <p:nvPr/>
        </p:nvSpPr>
        <p:spPr>
          <a:xfrm>
            <a:off x="289189" y="4442259"/>
            <a:ext cx="176851" cy="19077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2</a:t>
            </a:r>
            <a:endParaRPr lang="ko-KR" altLang="en-US" sz="1400" b="1"/>
          </a:p>
        </p:txBody>
      </p:sp>
      <p:sp>
        <p:nvSpPr>
          <p:cNvPr id="59" name="직사각형 58"/>
          <p:cNvSpPr/>
          <p:nvPr/>
        </p:nvSpPr>
        <p:spPr>
          <a:xfrm>
            <a:off x="2898054" y="5959515"/>
            <a:ext cx="176851" cy="19077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3</a:t>
            </a:r>
            <a:endParaRPr lang="ko-KR" altLang="en-US" sz="1400" b="1"/>
          </a:p>
        </p:txBody>
      </p:sp>
      <p:sp>
        <p:nvSpPr>
          <p:cNvPr id="60" name="직사각형 59"/>
          <p:cNvSpPr/>
          <p:nvPr/>
        </p:nvSpPr>
        <p:spPr>
          <a:xfrm>
            <a:off x="659463" y="1002838"/>
            <a:ext cx="176851" cy="19077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4</a:t>
            </a:r>
            <a:endParaRPr lang="ko-KR" altLang="en-US" sz="1400" b="1"/>
          </a:p>
        </p:txBody>
      </p:sp>
      <p:sp>
        <p:nvSpPr>
          <p:cNvPr id="61" name="직사각형 60"/>
          <p:cNvSpPr/>
          <p:nvPr/>
        </p:nvSpPr>
        <p:spPr>
          <a:xfrm>
            <a:off x="7074157" y="5177953"/>
            <a:ext cx="176851" cy="19077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5</a:t>
            </a:r>
            <a:endParaRPr lang="ko-KR" altLang="en-US" sz="1400" b="1"/>
          </a:p>
        </p:txBody>
      </p:sp>
    </p:spTree>
    <p:extLst>
      <p:ext uri="{BB962C8B-B14F-4D97-AF65-F5344CB8AC3E}">
        <p14:creationId xmlns:p14="http://schemas.microsoft.com/office/powerpoint/2010/main" val="355487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" name="개체 1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1635706"/>
              </p:ext>
            </p:extLst>
          </p:nvPr>
        </p:nvGraphicFramePr>
        <p:xfrm>
          <a:off x="441325" y="3787775"/>
          <a:ext cx="6838950" cy="183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85" name="워크시트" r:id="rId12" imgW="6848410" imgH="1838430" progId="Excel.Sheet.12">
                  <p:embed/>
                </p:oleObj>
              </mc:Choice>
              <mc:Fallback>
                <p:oleObj name="워크시트" r:id="rId12" imgW="6848410" imgH="183843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41325" y="3787775"/>
                        <a:ext cx="6838950" cy="1833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Step 1.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피팅 기본 정보 입력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장소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골퍼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피터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)-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비예약자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90252" y="801960"/>
            <a:ext cx="7487555" cy="5496363"/>
          </a:xfrm>
          <a:prstGeom prst="rect">
            <a:avLst/>
          </a:prstGeom>
          <a:noFill/>
          <a:ln w="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90248" y="801961"/>
            <a:ext cx="7487555" cy="17342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/>
              <a:t>SKT                                                                                                                                                 </a:t>
            </a:r>
            <a:r>
              <a:rPr lang="ko-KR" altLang="en-US" sz="800"/>
              <a:t>오후 </a:t>
            </a:r>
            <a:r>
              <a:rPr lang="en-US" altLang="ko-KR" sz="800" dirty="0"/>
              <a:t>12:00                                                                                                                                                  </a:t>
            </a:r>
            <a:endParaRPr lang="ko-KR" altLang="en-US" sz="600"/>
          </a:p>
        </p:txBody>
      </p:sp>
      <p:sp>
        <p:nvSpPr>
          <p:cNvPr id="5" name="직사각형 4"/>
          <p:cNvSpPr/>
          <p:nvPr/>
        </p:nvSpPr>
        <p:spPr>
          <a:xfrm>
            <a:off x="190248" y="976292"/>
            <a:ext cx="7487555" cy="30071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/>
              <a:t>                                                                                                                                          </a:t>
            </a:r>
            <a:endParaRPr lang="ko-KR" altLang="en-US" sz="60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4483" b="33908"/>
          <a:stretch/>
        </p:blipFill>
        <p:spPr>
          <a:xfrm>
            <a:off x="3546094" y="1000470"/>
            <a:ext cx="775861" cy="245243"/>
          </a:xfrm>
          <a:prstGeom prst="rect">
            <a:avLst/>
          </a:prstGeom>
        </p:spPr>
      </p:pic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3219978"/>
              </p:ext>
            </p:extLst>
          </p:nvPr>
        </p:nvGraphicFramePr>
        <p:xfrm>
          <a:off x="7782661" y="975382"/>
          <a:ext cx="2006600" cy="484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9832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24968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피팅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기본 정보 입력 페이지</a:t>
                      </a:r>
                      <a:endParaRPr lang="en-US" altLang="ko-KR" sz="1000" b="1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1000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49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골퍼 정보</a:t>
                      </a:r>
                      <a:endParaRPr lang="en-US" altLang="ko-KR" sz="8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ko-KR" altLang="en-US" sz="800" b="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비예약된</a:t>
                      </a:r>
                      <a:r>
                        <a:rPr lang="ko-KR" altLang="en-US" sz="8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골퍼 직접 </a:t>
                      </a:r>
                      <a:r>
                        <a:rPr lang="ko-KR" altLang="en-US" sz="800" b="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입력시</a:t>
                      </a:r>
                      <a:r>
                        <a:rPr lang="ko-KR" altLang="en-US" sz="8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하단 골퍼 정보 직접 입력 기능 제공</a:t>
                      </a:r>
                      <a:endParaRPr lang="en-US" altLang="ko-KR" sz="8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endParaRPr lang="en-US" altLang="ko-KR" sz="8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en-US" altLang="ko-KR" sz="8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800" b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직접입력된 골퍼 정보가 </a:t>
                      </a:r>
                      <a:r>
                        <a:rPr lang="en-US" altLang="ko-KR" sz="8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TT</a:t>
                      </a:r>
                      <a:r>
                        <a:rPr lang="ko-KR" altLang="en-US" sz="800" b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멤버일 경우에는 </a:t>
                      </a:r>
                      <a:r>
                        <a:rPr lang="en-US" altLang="ko-KR" sz="8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DB</a:t>
                      </a:r>
                      <a:r>
                        <a:rPr lang="ko-KR" altLang="en-US" sz="800" b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에 보유된 모든 항목 </a:t>
                      </a:r>
                      <a:r>
                        <a:rPr lang="ko-KR" altLang="en-US" sz="800" b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자동로딩 </a:t>
                      </a:r>
                      <a:r>
                        <a:rPr lang="en-US" altLang="ko-KR" sz="8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email </a:t>
                      </a:r>
                      <a:r>
                        <a:rPr lang="ko-KR" altLang="en-US" sz="800" b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기준</a:t>
                      </a:r>
                      <a:r>
                        <a:rPr lang="en-US" altLang="ko-KR" sz="8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en-US" altLang="ko-KR" sz="800" b="0" dirty="0" smtClean="0">
                          <a:solidFill>
                            <a:srgbClr val="C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800" b="0" smtClean="0">
                          <a:solidFill>
                            <a:srgbClr val="C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키보드의 입력 완료 혹은 키보드 닫을 시 검색하며 검색 시간에 로딩중 이미지 노출 됨</a:t>
                      </a:r>
                      <a:r>
                        <a:rPr lang="en-US" altLang="ko-KR" sz="800" b="0" dirty="0" smtClean="0">
                          <a:solidFill>
                            <a:srgbClr val="C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.)</a:t>
                      </a:r>
                    </a:p>
                    <a:p>
                      <a:pPr latinLnBrk="1"/>
                      <a:endParaRPr lang="en-US" altLang="ko-KR" sz="8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ko-KR" altLang="en-US" sz="8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직접 입력된 골퍼가 비회원 일 경우</a:t>
                      </a:r>
                      <a:r>
                        <a:rPr lang="en-US" altLang="ko-KR" sz="8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b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가상의 </a:t>
                      </a:r>
                      <a:r>
                        <a:rPr lang="en-US" altLang="ko-KR" sz="8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TT </a:t>
                      </a:r>
                      <a:r>
                        <a:rPr lang="ko-KR" altLang="en-US" sz="800" b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</a:t>
                      </a:r>
                      <a:r>
                        <a:rPr lang="en-US" altLang="ko-KR" sz="8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800" b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이하 예비회원</a:t>
                      </a:r>
                      <a:r>
                        <a:rPr lang="en-US" altLang="ko-KR" sz="8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r>
                        <a:rPr lang="ko-KR" altLang="en-US" sz="800" b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으로 </a:t>
                      </a:r>
                      <a:r>
                        <a:rPr lang="en-US" altLang="ko-KR" sz="8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DB</a:t>
                      </a:r>
                      <a:r>
                        <a:rPr lang="en-US" altLang="ko-KR" sz="800" b="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800" b="0" baseline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등록</a:t>
                      </a:r>
                      <a:endParaRPr lang="en-US" altLang="ko-KR" sz="800" b="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249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직접입력</a:t>
                      </a:r>
                      <a:r>
                        <a:rPr lang="ko-KR" altLang="en-US" sz="800" b="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endParaRPr lang="en-US" altLang="ko-KR" sz="800" b="0" baseline="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en-US" altLang="ko-KR" sz="800" b="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800" b="0" baseline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피팅 </a:t>
                      </a:r>
                      <a:r>
                        <a:rPr lang="en-US" altLang="ko-KR" sz="800" b="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800" b="0" baseline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피팅서비스 </a:t>
                      </a:r>
                      <a:r>
                        <a:rPr lang="ko-KR" altLang="en-US" sz="800" b="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구분 </a:t>
                      </a:r>
                      <a:r>
                        <a:rPr lang="en-US" altLang="ko-KR" sz="800" b="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 </a:t>
                      </a:r>
                      <a:r>
                        <a:rPr lang="ko-KR" altLang="en-US" sz="800" b="0" baseline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피팅장소</a:t>
                      </a:r>
                      <a:endParaRPr lang="en-US" altLang="ko-KR" sz="800" b="0" baseline="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8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800" b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골퍼 </a:t>
                      </a:r>
                      <a:r>
                        <a:rPr lang="en-US" altLang="ko-KR" sz="8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800" b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이름</a:t>
                      </a:r>
                      <a:r>
                        <a:rPr lang="en-US" altLang="ko-KR" sz="8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800" b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이메일</a:t>
                      </a:r>
                      <a:r>
                        <a:rPr lang="en-US" altLang="ko-KR" sz="8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800" b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연락처</a:t>
                      </a:r>
                      <a:r>
                        <a:rPr lang="en-US" altLang="ko-KR" sz="8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800" b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골퍼정보</a:t>
                      </a:r>
                      <a:endParaRPr lang="ko-KR" altLang="en-US" sz="8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249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약관동의 텍스트 선택 시 </a:t>
                      </a:r>
                      <a:r>
                        <a:rPr lang="ko-KR" altLang="en-US" sz="8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endParaRPr lang="en-US" altLang="ko-KR" sz="800" b="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ko-KR" altLang="en-US" sz="8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약관동의 팝업 노출 </a:t>
                      </a:r>
                      <a:r>
                        <a:rPr lang="en-US" altLang="ko-KR" sz="8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(8page)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8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Email</a:t>
                      </a:r>
                      <a:r>
                        <a:rPr lang="ko-KR" altLang="en-US" sz="800" b="0" baseline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입력 후 </a:t>
                      </a:r>
                      <a:r>
                        <a:rPr lang="en-US" altLang="ko-KR" sz="800" b="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TT </a:t>
                      </a:r>
                      <a:r>
                        <a:rPr lang="ko-KR" altLang="en-US" sz="800" b="0" baseline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맴버가 아닐때 자동으로 체크함</a:t>
                      </a:r>
                      <a:r>
                        <a:rPr lang="en-US" altLang="ko-KR" sz="800" b="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오프라인에서는 수동으로 체크 함</a:t>
                      </a:r>
                      <a:r>
                        <a:rPr lang="en-US" altLang="ko-KR" sz="8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800" b="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8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- 8page</a:t>
                      </a:r>
                      <a:r>
                        <a:rPr lang="ko-KR" altLang="en-US" sz="800" b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의 동의 체크시 </a:t>
                      </a:r>
                      <a:r>
                        <a:rPr lang="en-US" altLang="ko-KR" sz="8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7page</a:t>
                      </a:r>
                      <a:r>
                        <a:rPr lang="ko-KR" altLang="en-US" sz="800" b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에 동의에 체크 함</a:t>
                      </a:r>
                      <a:r>
                        <a:rPr lang="en-US" altLang="ko-KR" sz="8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8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Next</a:t>
                      </a:r>
                      <a:r>
                        <a:rPr lang="en-US" altLang="ko-KR" sz="800" b="1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800" b="1" baseline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버튼 활성화 조건</a:t>
                      </a:r>
                      <a:endParaRPr lang="en-US" altLang="ko-KR" sz="800" b="1" baseline="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b="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800" b="0" baseline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예약내역 </a:t>
                      </a:r>
                      <a:r>
                        <a:rPr lang="en-US" altLang="ko-KR" sz="800" b="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r>
                        <a:rPr lang="ko-KR" altLang="en-US" sz="800" b="0" baseline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건 반드시 선택</a:t>
                      </a:r>
                      <a:endParaRPr lang="en-US" altLang="ko-KR" sz="800" b="0" baseline="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="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직접입력의 경우 성명</a:t>
                      </a:r>
                      <a:r>
                        <a:rPr lang="en-US" altLang="ko-KR" sz="800" b="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800" b="0" baseline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연락처</a:t>
                      </a:r>
                      <a:r>
                        <a:rPr lang="en-US" altLang="ko-KR" sz="800" b="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/e-mail </a:t>
                      </a:r>
                      <a:r>
                        <a:rPr lang="ko-KR" altLang="en-US" sz="800" b="0" baseline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정보 입력</a:t>
                      </a:r>
                      <a:endParaRPr lang="en-US" altLang="ko-KR" sz="800" b="0" baseline="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="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비회원일 경우 약관동의 팝업 반드시 확인  </a:t>
                      </a:r>
                      <a:endParaRPr lang="ko-KR" altLang="en-US" sz="800" b="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8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MKT</a:t>
                      </a:r>
                      <a:r>
                        <a:rPr lang="en-US" altLang="ko-KR" sz="800" b="1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800" b="1" baseline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동의 필드의 경우 </a:t>
                      </a:r>
                      <a:endParaRPr lang="en-US" altLang="ko-KR" sz="800" b="1" baseline="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28600" indent="-228600" latinLnBrk="1">
                        <a:buFontTx/>
                        <a:buAutoNum type="arabicPeriod"/>
                      </a:pPr>
                      <a:r>
                        <a:rPr lang="ko-KR" altLang="en-US" sz="800" b="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직접입력인데 회원이 </a:t>
                      </a:r>
                      <a:r>
                        <a:rPr lang="ko-KR" altLang="en-US" sz="800" b="0" baseline="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아닐때</a:t>
                      </a:r>
                      <a:r>
                        <a:rPr lang="ko-KR" altLang="en-US" sz="800" b="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b="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800" b="0" baseline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온라인</a:t>
                      </a:r>
                      <a:r>
                        <a:rPr lang="en-US" altLang="ko-KR" sz="800" b="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marL="228600" indent="-228600" latinLnBrk="1">
                        <a:buFontTx/>
                        <a:buAutoNum type="arabicPeriod"/>
                      </a:pPr>
                      <a:r>
                        <a:rPr lang="ko-KR" altLang="en-US" sz="8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오프라인 </a:t>
                      </a:r>
                      <a:r>
                        <a:rPr lang="ko-KR" altLang="en-US" sz="800" b="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일때</a:t>
                      </a:r>
                      <a:r>
                        <a:rPr lang="ko-KR" altLang="en-US" sz="8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노출</a:t>
                      </a:r>
                      <a:endParaRPr lang="en-US" altLang="ko-KR" sz="800" b="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74" name="그룹 73"/>
          <p:cNvGrpSpPr/>
          <p:nvPr/>
        </p:nvGrpSpPr>
        <p:grpSpPr>
          <a:xfrm>
            <a:off x="198088" y="964258"/>
            <a:ext cx="445375" cy="249220"/>
            <a:chOff x="234300" y="991417"/>
            <a:chExt cx="445375" cy="249220"/>
          </a:xfrm>
        </p:grpSpPr>
        <p:sp>
          <p:nvSpPr>
            <p:cNvPr id="75" name="모서리가 둥근 직사각형 74"/>
            <p:cNvSpPr/>
            <p:nvPr/>
          </p:nvSpPr>
          <p:spPr>
            <a:xfrm>
              <a:off x="234300" y="991417"/>
              <a:ext cx="445375" cy="24922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bg1"/>
                  </a:solidFill>
                </a:rPr>
                <a:t>이전</a:t>
              </a:r>
            </a:p>
          </p:txBody>
        </p:sp>
        <p:sp>
          <p:nvSpPr>
            <p:cNvPr id="76" name="오각형 75"/>
            <p:cNvSpPr/>
            <p:nvPr/>
          </p:nvSpPr>
          <p:spPr>
            <a:xfrm rot="10800000">
              <a:off x="269440" y="1018821"/>
              <a:ext cx="343165" cy="213125"/>
            </a:xfrm>
            <a:prstGeom prst="homePlate">
              <a:avLst>
                <a:gd name="adj" fmla="val 34530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>
              <a:noAutofit/>
            </a:bodyPr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7045809" y="1041634"/>
            <a:ext cx="60946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온라인모드</a:t>
            </a:r>
          </a:p>
        </p:txBody>
      </p:sp>
      <p:pic>
        <p:nvPicPr>
          <p:cNvPr id="83" name="그림 82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859203" y="958824"/>
            <a:ext cx="276225" cy="295275"/>
          </a:xfrm>
          <a:prstGeom prst="rect">
            <a:avLst/>
          </a:prstGeom>
        </p:spPr>
      </p:pic>
      <p:graphicFrame>
        <p:nvGraphicFramePr>
          <p:cNvPr id="95" name="개체 9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5328508"/>
              </p:ext>
            </p:extLst>
          </p:nvPr>
        </p:nvGraphicFramePr>
        <p:xfrm>
          <a:off x="441325" y="1654175"/>
          <a:ext cx="6848475" cy="140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86" name="워크시트" r:id="rId17" imgW="6848410" imgH="1400220" progId="Excel.Sheet.12">
                  <p:embed/>
                </p:oleObj>
              </mc:Choice>
              <mc:Fallback>
                <p:oleObj name="워크시트" r:id="rId17" imgW="6848410" imgH="140022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41325" y="1654175"/>
                        <a:ext cx="6848475" cy="1400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6" name="직선 연결선 95"/>
          <p:cNvCxnSpPr/>
          <p:nvPr/>
        </p:nvCxnSpPr>
        <p:spPr>
          <a:xfrm>
            <a:off x="191592" y="1285028"/>
            <a:ext cx="7488000" cy="1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347820" y="3130886"/>
            <a:ext cx="7553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골퍼</a:t>
            </a:r>
            <a:r>
              <a:rPr lang="ko-KR" altLang="en-US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5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정보</a:t>
            </a:r>
            <a:endParaRPr lang="ko-KR" altLang="en-US" sz="1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6208569" y="3156524"/>
            <a:ext cx="11657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u="sng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지난 </a:t>
            </a:r>
            <a:r>
              <a:rPr lang="ko-KR" altLang="en-US" sz="800" u="sng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피팅</a:t>
            </a:r>
            <a:r>
              <a:rPr lang="ko-KR" altLang="en-US" sz="800" u="sng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이력 보기 ▶</a:t>
            </a:r>
          </a:p>
        </p:txBody>
      </p:sp>
      <p:sp>
        <p:nvSpPr>
          <p:cNvPr id="100" name="직사각형 99"/>
          <p:cNvSpPr/>
          <p:nvPr/>
        </p:nvSpPr>
        <p:spPr bwMode="auto">
          <a:xfrm>
            <a:off x="4328347" y="2114707"/>
            <a:ext cx="1440000" cy="294252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0800" rIns="36000" bIns="10800" rtlCol="0" anchor="ctr"/>
          <a:lstStyle/>
          <a:p>
            <a:pPr algn="ctr">
              <a:lnSpc>
                <a:spcPct val="90000"/>
              </a:lnSpc>
            </a:pPr>
            <a:r>
              <a:rPr lang="ko-KR" altLang="en-US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김순일 </a:t>
            </a:r>
            <a:r>
              <a:rPr lang="en-US" altLang="ko-KR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11:30</a:t>
            </a:r>
            <a:r>
              <a:rPr lang="en-US" altLang="ko-KR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8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8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90000"/>
              </a:lnSpc>
            </a:pPr>
            <a:r>
              <a:rPr lang="en-US" altLang="ko-KR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010-0000-0000</a:t>
            </a:r>
          </a:p>
        </p:txBody>
      </p:sp>
      <p:sp>
        <p:nvSpPr>
          <p:cNvPr id="101" name="직사각형 100"/>
          <p:cNvSpPr/>
          <p:nvPr/>
        </p:nvSpPr>
        <p:spPr bwMode="auto">
          <a:xfrm>
            <a:off x="2859990" y="2114707"/>
            <a:ext cx="1440000" cy="294252"/>
          </a:xfrm>
          <a:prstGeom prst="rect">
            <a:avLst/>
          </a:prstGeom>
          <a:noFill/>
          <a:ln w="63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0800" rIns="36000" bIns="10800" rtlCol="0" anchor="ctr"/>
          <a:lstStyle/>
          <a:p>
            <a:pPr algn="ctr">
              <a:lnSpc>
                <a:spcPct val="90000"/>
              </a:lnSpc>
            </a:pPr>
            <a:r>
              <a:rPr lang="ko-KR" altLang="en-US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김순이  </a:t>
            </a:r>
            <a:r>
              <a:rPr lang="en-US" altLang="ko-KR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10:00)</a:t>
            </a:r>
          </a:p>
          <a:p>
            <a:pPr algn="ctr">
              <a:lnSpc>
                <a:spcPct val="90000"/>
              </a:lnSpc>
            </a:pPr>
            <a:r>
              <a:rPr lang="en-US" altLang="ko-KR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010-0000-0000</a:t>
            </a:r>
          </a:p>
        </p:txBody>
      </p:sp>
      <p:sp>
        <p:nvSpPr>
          <p:cNvPr id="146" name="직사각형 145"/>
          <p:cNvSpPr/>
          <p:nvPr/>
        </p:nvSpPr>
        <p:spPr bwMode="auto">
          <a:xfrm>
            <a:off x="5796704" y="2114707"/>
            <a:ext cx="1440000" cy="294252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0800" rIns="36000" bIns="10800" rtlCol="0" anchor="ctr"/>
          <a:lstStyle/>
          <a:p>
            <a:pPr algn="ctr">
              <a:lnSpc>
                <a:spcPct val="90000"/>
              </a:lnSpc>
            </a:pPr>
            <a:r>
              <a:rPr lang="ko-KR" altLang="en-US" sz="8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김순삼</a:t>
            </a:r>
            <a:r>
              <a:rPr lang="ko-KR" altLang="en-US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(11:00)</a:t>
            </a:r>
            <a:r>
              <a:rPr lang="ko-KR" altLang="en-US" sz="80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8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90000"/>
              </a:lnSpc>
            </a:pPr>
            <a:r>
              <a:rPr lang="en-US" altLang="ko-KR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010-0000-0000</a:t>
            </a:r>
          </a:p>
        </p:txBody>
      </p:sp>
      <p:sp>
        <p:nvSpPr>
          <p:cNvPr id="147" name="직사각형 146"/>
          <p:cNvSpPr/>
          <p:nvPr/>
        </p:nvSpPr>
        <p:spPr bwMode="auto">
          <a:xfrm>
            <a:off x="1391633" y="2725623"/>
            <a:ext cx="1440000" cy="294252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0800" rIns="36000" bIns="10800" rtlCol="0" anchor="ctr"/>
          <a:lstStyle/>
          <a:p>
            <a:pPr algn="ctr">
              <a:lnSpc>
                <a:spcPct val="90000"/>
              </a:lnSpc>
            </a:pPr>
            <a:r>
              <a:rPr lang="ko-KR" altLang="en-US" sz="8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김순삼</a:t>
            </a:r>
            <a:r>
              <a:rPr lang="ko-KR" altLang="en-US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12:00</a:t>
            </a:r>
            <a:r>
              <a:rPr lang="en-US" altLang="ko-KR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8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8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90000"/>
              </a:lnSpc>
            </a:pPr>
            <a:r>
              <a:rPr lang="en-US" altLang="ko-KR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010-0000-0000</a:t>
            </a:r>
          </a:p>
        </p:txBody>
      </p:sp>
      <p:sp>
        <p:nvSpPr>
          <p:cNvPr id="148" name="직사각형 147"/>
          <p:cNvSpPr/>
          <p:nvPr/>
        </p:nvSpPr>
        <p:spPr bwMode="auto">
          <a:xfrm>
            <a:off x="1391633" y="2114707"/>
            <a:ext cx="1440000" cy="294252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0800" rIns="36000" bIns="10800" rtlCol="0" anchor="ctr"/>
          <a:lstStyle/>
          <a:p>
            <a:pPr algn="ctr">
              <a:lnSpc>
                <a:spcPct val="90000"/>
              </a:lnSpc>
            </a:pPr>
            <a:r>
              <a:rPr lang="ko-KR" altLang="en-US" sz="8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김순삼</a:t>
            </a:r>
            <a:r>
              <a:rPr lang="ko-KR" altLang="en-US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12:00</a:t>
            </a:r>
            <a:r>
              <a:rPr lang="en-US" altLang="ko-KR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8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8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90000"/>
              </a:lnSpc>
            </a:pPr>
            <a:r>
              <a:rPr lang="en-US" altLang="ko-KR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010-0000-0000</a:t>
            </a:r>
          </a:p>
        </p:txBody>
      </p:sp>
      <p:sp>
        <p:nvSpPr>
          <p:cNvPr id="150" name="직사각형 149"/>
          <p:cNvSpPr/>
          <p:nvPr/>
        </p:nvSpPr>
        <p:spPr bwMode="auto">
          <a:xfrm>
            <a:off x="4328347" y="2420165"/>
            <a:ext cx="1440000" cy="294252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0800" rIns="36000" bIns="10800" rtlCol="0" anchor="ctr"/>
          <a:lstStyle/>
          <a:p>
            <a:pPr algn="ctr">
              <a:lnSpc>
                <a:spcPct val="90000"/>
              </a:lnSpc>
            </a:pPr>
            <a:r>
              <a:rPr lang="ko-KR" altLang="en-US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김순일 </a:t>
            </a:r>
            <a:r>
              <a:rPr lang="en-US" altLang="ko-KR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11:30</a:t>
            </a:r>
            <a:r>
              <a:rPr lang="en-US" altLang="ko-KR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8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8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90000"/>
              </a:lnSpc>
            </a:pPr>
            <a:r>
              <a:rPr lang="en-US" altLang="ko-KR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010-0000-0000</a:t>
            </a:r>
          </a:p>
        </p:txBody>
      </p:sp>
      <p:sp>
        <p:nvSpPr>
          <p:cNvPr id="151" name="직사각형 150"/>
          <p:cNvSpPr/>
          <p:nvPr/>
        </p:nvSpPr>
        <p:spPr bwMode="auto">
          <a:xfrm>
            <a:off x="2859990" y="2420165"/>
            <a:ext cx="1440000" cy="294252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0800" rIns="36000" bIns="10800" rtlCol="0" anchor="ctr"/>
          <a:lstStyle/>
          <a:p>
            <a:pPr algn="ctr">
              <a:lnSpc>
                <a:spcPct val="90000"/>
              </a:lnSpc>
            </a:pPr>
            <a:r>
              <a:rPr lang="ko-KR" altLang="en-US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김순이  </a:t>
            </a:r>
            <a:r>
              <a:rPr lang="en-US" altLang="ko-KR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10:00)</a:t>
            </a:r>
          </a:p>
          <a:p>
            <a:pPr algn="ctr">
              <a:lnSpc>
                <a:spcPct val="90000"/>
              </a:lnSpc>
            </a:pPr>
            <a:r>
              <a:rPr lang="en-US" altLang="ko-KR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010-0000-0000</a:t>
            </a:r>
          </a:p>
        </p:txBody>
      </p:sp>
      <p:sp>
        <p:nvSpPr>
          <p:cNvPr id="152" name="직사각형 151"/>
          <p:cNvSpPr/>
          <p:nvPr/>
        </p:nvSpPr>
        <p:spPr bwMode="auto">
          <a:xfrm>
            <a:off x="5796704" y="2420165"/>
            <a:ext cx="1440000" cy="294252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0800" rIns="36000" bIns="10800" rtlCol="0" anchor="ctr"/>
          <a:lstStyle/>
          <a:p>
            <a:pPr algn="ctr">
              <a:lnSpc>
                <a:spcPct val="90000"/>
              </a:lnSpc>
            </a:pPr>
            <a:r>
              <a:rPr lang="ko-KR" altLang="en-US" sz="8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김순삼</a:t>
            </a:r>
            <a:r>
              <a:rPr lang="ko-KR" altLang="en-US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(11:00)</a:t>
            </a:r>
            <a:r>
              <a:rPr lang="ko-KR" altLang="en-US" sz="80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8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90000"/>
              </a:lnSpc>
            </a:pPr>
            <a:r>
              <a:rPr lang="en-US" altLang="ko-KR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010-0000-0000</a:t>
            </a:r>
          </a:p>
        </p:txBody>
      </p:sp>
      <p:sp>
        <p:nvSpPr>
          <p:cNvPr id="153" name="직사각형 152"/>
          <p:cNvSpPr/>
          <p:nvPr/>
        </p:nvSpPr>
        <p:spPr bwMode="auto">
          <a:xfrm>
            <a:off x="2859990" y="2725623"/>
            <a:ext cx="1440000" cy="294252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0800" rIns="36000" bIns="10800" rtlCol="0" anchor="ctr"/>
          <a:lstStyle/>
          <a:p>
            <a:pPr algn="ctr">
              <a:lnSpc>
                <a:spcPct val="90000"/>
              </a:lnSpc>
            </a:pPr>
            <a:r>
              <a:rPr lang="ko-KR" altLang="en-US" sz="8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김순삼</a:t>
            </a:r>
            <a:r>
              <a:rPr lang="ko-KR" altLang="en-US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12:00</a:t>
            </a:r>
            <a:r>
              <a:rPr lang="en-US" altLang="ko-KR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8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8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90000"/>
              </a:lnSpc>
            </a:pPr>
            <a:r>
              <a:rPr lang="en-US" altLang="ko-KR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010-0000-0000</a:t>
            </a:r>
          </a:p>
        </p:txBody>
      </p:sp>
      <p:sp>
        <p:nvSpPr>
          <p:cNvPr id="176" name="직사각형 175"/>
          <p:cNvSpPr/>
          <p:nvPr/>
        </p:nvSpPr>
        <p:spPr bwMode="auto">
          <a:xfrm>
            <a:off x="1391633" y="2420165"/>
            <a:ext cx="1440000" cy="294252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0800" rIns="36000" bIns="10800" rtlCol="0" anchor="ctr"/>
          <a:lstStyle/>
          <a:p>
            <a:pPr algn="ctr">
              <a:lnSpc>
                <a:spcPct val="90000"/>
              </a:lnSpc>
            </a:pPr>
            <a:r>
              <a:rPr lang="ko-KR" altLang="en-US" sz="8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김순삼</a:t>
            </a:r>
            <a:r>
              <a:rPr lang="ko-KR" altLang="en-US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12:00</a:t>
            </a:r>
            <a:r>
              <a:rPr lang="en-US" altLang="ko-KR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8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8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90000"/>
              </a:lnSpc>
            </a:pPr>
            <a:r>
              <a:rPr lang="en-US" altLang="ko-KR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010-0000-0000</a:t>
            </a:r>
          </a:p>
        </p:txBody>
      </p:sp>
      <p:sp>
        <p:nvSpPr>
          <p:cNvPr id="178" name="직사각형 177"/>
          <p:cNvSpPr/>
          <p:nvPr/>
        </p:nvSpPr>
        <p:spPr bwMode="auto">
          <a:xfrm>
            <a:off x="4328347" y="2725623"/>
            <a:ext cx="1440000" cy="29425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0800" rIns="36000" bIns="10800" rtlCol="0" anchor="ctr"/>
          <a:lstStyle/>
          <a:p>
            <a:pPr algn="ctr">
              <a:lnSpc>
                <a:spcPct val="90000"/>
              </a:lnSpc>
            </a:pPr>
            <a:r>
              <a:rPr lang="ko-KR" altLang="en-US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직접 입력</a:t>
            </a:r>
            <a:endParaRPr lang="en-US" altLang="ko-KR" sz="8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79" name="개체 17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9238809"/>
              </p:ext>
            </p:extLst>
          </p:nvPr>
        </p:nvGraphicFramePr>
        <p:xfrm>
          <a:off x="441962" y="3357562"/>
          <a:ext cx="6847200" cy="4291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87" name="워크시트" r:id="rId19" imgW="6838956" imgH="428760" progId="Excel.Sheet.12">
                  <p:embed/>
                </p:oleObj>
              </mc:Choice>
              <mc:Fallback>
                <p:oleObj name="워크시트" r:id="rId19" imgW="6838956" imgH="42876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41962" y="3357562"/>
                        <a:ext cx="6847200" cy="4291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0" name="TextBox 179"/>
          <p:cNvSpPr txBox="1"/>
          <p:nvPr/>
        </p:nvSpPr>
        <p:spPr>
          <a:xfrm>
            <a:off x="363505" y="1426245"/>
            <a:ext cx="72968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예약 내역</a:t>
            </a:r>
            <a:endParaRPr lang="ko-KR" altLang="en-US" sz="1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6606477" y="5637598"/>
            <a:ext cx="7232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u="sng" dirty="0">
                <a:latin typeface="나눔고딕" panose="020D0604000000000000" pitchFamily="50" charset="-127"/>
                <a:ea typeface="나눔고딕" panose="020D0604000000000000" pitchFamily="50" charset="-127"/>
              </a:rPr>
              <a:t>⊕ 입력 추가</a:t>
            </a:r>
          </a:p>
        </p:txBody>
      </p:sp>
      <p:grpSp>
        <p:nvGrpSpPr>
          <p:cNvPr id="182" name="그룹 112"/>
          <p:cNvGrpSpPr>
            <a:grpSpLocks/>
          </p:cNvGrpSpPr>
          <p:nvPr/>
        </p:nvGrpSpPr>
        <p:grpSpPr bwMode="auto">
          <a:xfrm>
            <a:off x="6495094" y="5660941"/>
            <a:ext cx="156169" cy="156165"/>
            <a:chOff x="2424071" y="2181577"/>
            <a:chExt cx="142642" cy="142642"/>
          </a:xfrm>
        </p:grpSpPr>
        <p:sp>
          <p:nvSpPr>
            <p:cNvPr id="183" name="타원 272"/>
            <p:cNvSpPr>
              <a:spLocks noChangeArrowheads="1"/>
            </p:cNvSpPr>
            <p:nvPr/>
          </p:nvSpPr>
          <p:spPr bwMode="auto">
            <a:xfrm rot="5400000">
              <a:off x="2459627" y="2217297"/>
              <a:ext cx="71438" cy="71438"/>
            </a:xfrm>
            <a:prstGeom prst="ellipse">
              <a:avLst/>
            </a:prstGeom>
            <a:solidFill>
              <a:srgbClr val="FF0000"/>
            </a:solidFill>
            <a:ln w="12700" algn="ctr">
              <a:solidFill>
                <a:srgbClr val="FF0000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>
                <a:spcBef>
                  <a:spcPct val="50000"/>
                </a:spcBef>
              </a:pPr>
              <a:endParaRPr kumimoji="0" lang="ko-KR" altLang="en-US" sz="1000">
                <a:ea typeface="맑은 고딕" pitchFamily="50" charset="-127"/>
              </a:endParaRPr>
            </a:p>
          </p:txBody>
        </p:sp>
        <p:sp>
          <p:nvSpPr>
            <p:cNvPr id="184" name="타원 271"/>
            <p:cNvSpPr>
              <a:spLocks noChangeArrowheads="1"/>
            </p:cNvSpPr>
            <p:nvPr/>
          </p:nvSpPr>
          <p:spPr bwMode="auto">
            <a:xfrm rot="5400000">
              <a:off x="2424071" y="2181577"/>
              <a:ext cx="142642" cy="142642"/>
            </a:xfrm>
            <a:prstGeom prst="ellipse">
              <a:avLst/>
            </a:prstGeom>
            <a:solidFill>
              <a:srgbClr val="FF0000">
                <a:alpha val="27058"/>
              </a:srgbClr>
            </a:solidFill>
            <a:ln w="12700" algn="ctr">
              <a:solidFill>
                <a:srgbClr val="FF0000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>
                <a:spcBef>
                  <a:spcPct val="50000"/>
                </a:spcBef>
              </a:pPr>
              <a:endParaRPr kumimoji="0" lang="ko-KR" altLang="en-US" sz="1000">
                <a:ea typeface="맑은 고딕" pitchFamily="50" charset="-127"/>
              </a:endParaRPr>
            </a:p>
          </p:txBody>
        </p:sp>
      </p:grpSp>
      <p:sp>
        <p:nvSpPr>
          <p:cNvPr id="185" name="모서리가 둥근 직사각형 184"/>
          <p:cNvSpPr/>
          <p:nvPr/>
        </p:nvSpPr>
        <p:spPr>
          <a:xfrm>
            <a:off x="3374644" y="5940140"/>
            <a:ext cx="954699" cy="249220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Next</a:t>
            </a:r>
            <a:endParaRPr lang="ko-KR" altLang="en-US" sz="800" dirty="0"/>
          </a:p>
        </p:txBody>
      </p:sp>
      <p:grpSp>
        <p:nvGrpSpPr>
          <p:cNvPr id="186" name="그룹 112"/>
          <p:cNvGrpSpPr>
            <a:grpSpLocks/>
          </p:cNvGrpSpPr>
          <p:nvPr/>
        </p:nvGrpSpPr>
        <p:grpSpPr bwMode="auto">
          <a:xfrm>
            <a:off x="3130633" y="5986667"/>
            <a:ext cx="156169" cy="156165"/>
            <a:chOff x="2424071" y="2181577"/>
            <a:chExt cx="142642" cy="142642"/>
          </a:xfrm>
        </p:grpSpPr>
        <p:sp>
          <p:nvSpPr>
            <p:cNvPr id="187" name="타원 272"/>
            <p:cNvSpPr>
              <a:spLocks noChangeArrowheads="1"/>
            </p:cNvSpPr>
            <p:nvPr/>
          </p:nvSpPr>
          <p:spPr bwMode="auto">
            <a:xfrm rot="5400000">
              <a:off x="2459627" y="2217297"/>
              <a:ext cx="71438" cy="71438"/>
            </a:xfrm>
            <a:prstGeom prst="ellipse">
              <a:avLst/>
            </a:prstGeom>
            <a:solidFill>
              <a:srgbClr val="FF0000"/>
            </a:solidFill>
            <a:ln w="12700" algn="ctr">
              <a:solidFill>
                <a:srgbClr val="FF0000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>
                <a:spcBef>
                  <a:spcPct val="50000"/>
                </a:spcBef>
              </a:pPr>
              <a:endParaRPr kumimoji="0" lang="ko-KR" altLang="en-US" sz="1000">
                <a:ea typeface="맑은 고딕" pitchFamily="50" charset="-127"/>
              </a:endParaRPr>
            </a:p>
          </p:txBody>
        </p:sp>
        <p:sp>
          <p:nvSpPr>
            <p:cNvPr id="188" name="타원 271"/>
            <p:cNvSpPr>
              <a:spLocks noChangeArrowheads="1"/>
            </p:cNvSpPr>
            <p:nvPr/>
          </p:nvSpPr>
          <p:spPr bwMode="auto">
            <a:xfrm rot="5400000">
              <a:off x="2424071" y="2181577"/>
              <a:ext cx="142642" cy="142642"/>
            </a:xfrm>
            <a:prstGeom prst="ellipse">
              <a:avLst/>
            </a:prstGeom>
            <a:solidFill>
              <a:srgbClr val="FF0000">
                <a:alpha val="27058"/>
              </a:srgbClr>
            </a:solidFill>
            <a:ln w="12700" algn="ctr">
              <a:solidFill>
                <a:srgbClr val="FF0000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>
                <a:spcBef>
                  <a:spcPct val="50000"/>
                </a:spcBef>
              </a:pPr>
              <a:endParaRPr kumimoji="0" lang="ko-KR" altLang="en-US" sz="1000">
                <a:ea typeface="맑은 고딕" pitchFamily="50" charset="-127"/>
              </a:endParaRPr>
            </a:p>
          </p:txBody>
        </p:sp>
      </p:grpSp>
      <p:grpSp>
        <p:nvGrpSpPr>
          <p:cNvPr id="189" name="그룹 112"/>
          <p:cNvGrpSpPr>
            <a:grpSpLocks/>
          </p:cNvGrpSpPr>
          <p:nvPr/>
        </p:nvGrpSpPr>
        <p:grpSpPr bwMode="auto">
          <a:xfrm>
            <a:off x="4646927" y="2787607"/>
            <a:ext cx="156169" cy="156165"/>
            <a:chOff x="2424071" y="2181577"/>
            <a:chExt cx="142642" cy="142642"/>
          </a:xfrm>
        </p:grpSpPr>
        <p:sp>
          <p:nvSpPr>
            <p:cNvPr id="190" name="타원 272"/>
            <p:cNvSpPr>
              <a:spLocks noChangeArrowheads="1"/>
            </p:cNvSpPr>
            <p:nvPr/>
          </p:nvSpPr>
          <p:spPr bwMode="auto">
            <a:xfrm rot="5400000">
              <a:off x="2459627" y="2217297"/>
              <a:ext cx="71438" cy="71438"/>
            </a:xfrm>
            <a:prstGeom prst="ellipse">
              <a:avLst/>
            </a:prstGeom>
            <a:solidFill>
              <a:srgbClr val="FF0000"/>
            </a:solidFill>
            <a:ln w="12700" algn="ctr">
              <a:solidFill>
                <a:srgbClr val="FF0000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>
                <a:spcBef>
                  <a:spcPct val="50000"/>
                </a:spcBef>
              </a:pPr>
              <a:endParaRPr kumimoji="0" lang="ko-KR" altLang="en-US" sz="1000">
                <a:ea typeface="맑은 고딕" pitchFamily="50" charset="-127"/>
              </a:endParaRPr>
            </a:p>
          </p:txBody>
        </p:sp>
        <p:sp>
          <p:nvSpPr>
            <p:cNvPr id="191" name="타원 271"/>
            <p:cNvSpPr>
              <a:spLocks noChangeArrowheads="1"/>
            </p:cNvSpPr>
            <p:nvPr/>
          </p:nvSpPr>
          <p:spPr bwMode="auto">
            <a:xfrm rot="5400000">
              <a:off x="2424071" y="2181577"/>
              <a:ext cx="142642" cy="142642"/>
            </a:xfrm>
            <a:prstGeom prst="ellipse">
              <a:avLst/>
            </a:prstGeom>
            <a:solidFill>
              <a:srgbClr val="FF0000">
                <a:alpha val="27058"/>
              </a:srgbClr>
            </a:solidFill>
            <a:ln w="12700" algn="ctr">
              <a:solidFill>
                <a:srgbClr val="FF0000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>
                <a:spcBef>
                  <a:spcPct val="50000"/>
                </a:spcBef>
              </a:pPr>
              <a:endParaRPr kumimoji="0" lang="ko-KR" altLang="en-US" sz="1000">
                <a:ea typeface="맑은 고딕" pitchFamily="50" charset="-127"/>
              </a:endParaRPr>
            </a:p>
          </p:txBody>
        </p:sp>
      </p:grpSp>
      <p:grpSp>
        <p:nvGrpSpPr>
          <p:cNvPr id="192" name="그룹 112"/>
          <p:cNvGrpSpPr>
            <a:grpSpLocks/>
          </p:cNvGrpSpPr>
          <p:nvPr/>
        </p:nvGrpSpPr>
        <p:grpSpPr bwMode="auto">
          <a:xfrm>
            <a:off x="1522727" y="3577144"/>
            <a:ext cx="156169" cy="156165"/>
            <a:chOff x="2424071" y="2181577"/>
            <a:chExt cx="142642" cy="142642"/>
          </a:xfrm>
        </p:grpSpPr>
        <p:sp>
          <p:nvSpPr>
            <p:cNvPr id="193" name="타원 272"/>
            <p:cNvSpPr>
              <a:spLocks noChangeArrowheads="1"/>
            </p:cNvSpPr>
            <p:nvPr/>
          </p:nvSpPr>
          <p:spPr bwMode="auto">
            <a:xfrm rot="5400000">
              <a:off x="2459627" y="2217297"/>
              <a:ext cx="71438" cy="71438"/>
            </a:xfrm>
            <a:prstGeom prst="ellipse">
              <a:avLst/>
            </a:prstGeom>
            <a:solidFill>
              <a:srgbClr val="FF0000"/>
            </a:solidFill>
            <a:ln w="12700" algn="ctr">
              <a:solidFill>
                <a:srgbClr val="FF0000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>
                <a:spcBef>
                  <a:spcPct val="50000"/>
                </a:spcBef>
              </a:pPr>
              <a:endParaRPr kumimoji="0" lang="ko-KR" altLang="en-US" sz="1000">
                <a:ea typeface="맑은 고딕" pitchFamily="50" charset="-127"/>
              </a:endParaRPr>
            </a:p>
          </p:txBody>
        </p:sp>
        <p:sp>
          <p:nvSpPr>
            <p:cNvPr id="194" name="타원 271"/>
            <p:cNvSpPr>
              <a:spLocks noChangeArrowheads="1"/>
            </p:cNvSpPr>
            <p:nvPr/>
          </p:nvSpPr>
          <p:spPr bwMode="auto">
            <a:xfrm rot="5400000">
              <a:off x="2424071" y="2181577"/>
              <a:ext cx="142642" cy="142642"/>
            </a:xfrm>
            <a:prstGeom prst="ellipse">
              <a:avLst/>
            </a:prstGeom>
            <a:solidFill>
              <a:srgbClr val="FF0000">
                <a:alpha val="27058"/>
              </a:srgbClr>
            </a:solidFill>
            <a:ln w="12700" algn="ctr">
              <a:solidFill>
                <a:srgbClr val="FF0000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>
                <a:spcBef>
                  <a:spcPct val="50000"/>
                </a:spcBef>
              </a:pPr>
              <a:endParaRPr kumimoji="0" lang="ko-KR" altLang="en-US" sz="1000">
                <a:ea typeface="맑은 고딕" pitchFamily="50" charset="-127"/>
              </a:endParaRPr>
            </a:p>
          </p:txBody>
        </p:sp>
      </p:grpSp>
      <p:grpSp>
        <p:nvGrpSpPr>
          <p:cNvPr id="195" name="그룹 112"/>
          <p:cNvGrpSpPr>
            <a:grpSpLocks/>
          </p:cNvGrpSpPr>
          <p:nvPr/>
        </p:nvGrpSpPr>
        <p:grpSpPr bwMode="auto">
          <a:xfrm>
            <a:off x="3791495" y="3577144"/>
            <a:ext cx="156169" cy="156165"/>
            <a:chOff x="2424071" y="2181577"/>
            <a:chExt cx="142642" cy="142642"/>
          </a:xfrm>
        </p:grpSpPr>
        <p:sp>
          <p:nvSpPr>
            <p:cNvPr id="196" name="타원 272"/>
            <p:cNvSpPr>
              <a:spLocks noChangeArrowheads="1"/>
            </p:cNvSpPr>
            <p:nvPr/>
          </p:nvSpPr>
          <p:spPr bwMode="auto">
            <a:xfrm rot="5400000">
              <a:off x="2459627" y="2217297"/>
              <a:ext cx="71438" cy="71438"/>
            </a:xfrm>
            <a:prstGeom prst="ellipse">
              <a:avLst/>
            </a:prstGeom>
            <a:solidFill>
              <a:srgbClr val="FF0000"/>
            </a:solidFill>
            <a:ln w="12700" algn="ctr">
              <a:solidFill>
                <a:srgbClr val="FF0000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>
                <a:spcBef>
                  <a:spcPct val="50000"/>
                </a:spcBef>
              </a:pPr>
              <a:endParaRPr kumimoji="0" lang="ko-KR" altLang="en-US" sz="1000">
                <a:ea typeface="맑은 고딕" pitchFamily="50" charset="-127"/>
              </a:endParaRPr>
            </a:p>
          </p:txBody>
        </p:sp>
        <p:sp>
          <p:nvSpPr>
            <p:cNvPr id="197" name="타원 271"/>
            <p:cNvSpPr>
              <a:spLocks noChangeArrowheads="1"/>
            </p:cNvSpPr>
            <p:nvPr/>
          </p:nvSpPr>
          <p:spPr bwMode="auto">
            <a:xfrm rot="5400000">
              <a:off x="2424071" y="2181577"/>
              <a:ext cx="142642" cy="142642"/>
            </a:xfrm>
            <a:prstGeom prst="ellipse">
              <a:avLst/>
            </a:prstGeom>
            <a:solidFill>
              <a:srgbClr val="FF0000">
                <a:alpha val="27058"/>
              </a:srgbClr>
            </a:solidFill>
            <a:ln w="12700" algn="ctr">
              <a:solidFill>
                <a:srgbClr val="FF0000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>
                <a:spcBef>
                  <a:spcPct val="50000"/>
                </a:spcBef>
              </a:pPr>
              <a:endParaRPr kumimoji="0" lang="ko-KR" altLang="en-US" sz="1000">
                <a:ea typeface="맑은 고딕" pitchFamily="50" charset="-127"/>
              </a:endParaRPr>
            </a:p>
          </p:txBody>
        </p:sp>
      </p:grpSp>
      <p:grpSp>
        <p:nvGrpSpPr>
          <p:cNvPr id="198" name="그룹 112"/>
          <p:cNvGrpSpPr>
            <a:grpSpLocks/>
          </p:cNvGrpSpPr>
          <p:nvPr/>
        </p:nvGrpSpPr>
        <p:grpSpPr bwMode="auto">
          <a:xfrm>
            <a:off x="6060264" y="3577144"/>
            <a:ext cx="156169" cy="156165"/>
            <a:chOff x="2424071" y="2181577"/>
            <a:chExt cx="142642" cy="142642"/>
          </a:xfrm>
        </p:grpSpPr>
        <p:sp>
          <p:nvSpPr>
            <p:cNvPr id="199" name="타원 272"/>
            <p:cNvSpPr>
              <a:spLocks noChangeArrowheads="1"/>
            </p:cNvSpPr>
            <p:nvPr/>
          </p:nvSpPr>
          <p:spPr bwMode="auto">
            <a:xfrm rot="5400000">
              <a:off x="2459627" y="2217297"/>
              <a:ext cx="71438" cy="71438"/>
            </a:xfrm>
            <a:prstGeom prst="ellipse">
              <a:avLst/>
            </a:prstGeom>
            <a:solidFill>
              <a:srgbClr val="FF0000"/>
            </a:solidFill>
            <a:ln w="12700" algn="ctr">
              <a:solidFill>
                <a:srgbClr val="FF0000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>
                <a:spcBef>
                  <a:spcPct val="50000"/>
                </a:spcBef>
              </a:pPr>
              <a:endParaRPr kumimoji="0" lang="ko-KR" altLang="en-US" sz="1000">
                <a:ea typeface="맑은 고딕" pitchFamily="50" charset="-127"/>
              </a:endParaRPr>
            </a:p>
          </p:txBody>
        </p:sp>
        <p:sp>
          <p:nvSpPr>
            <p:cNvPr id="200" name="타원 271"/>
            <p:cNvSpPr>
              <a:spLocks noChangeArrowheads="1"/>
            </p:cNvSpPr>
            <p:nvPr/>
          </p:nvSpPr>
          <p:spPr bwMode="auto">
            <a:xfrm rot="5400000">
              <a:off x="2424071" y="2181577"/>
              <a:ext cx="142642" cy="142642"/>
            </a:xfrm>
            <a:prstGeom prst="ellipse">
              <a:avLst/>
            </a:prstGeom>
            <a:solidFill>
              <a:srgbClr val="FF0000">
                <a:alpha val="27058"/>
              </a:srgbClr>
            </a:solidFill>
            <a:ln w="12700" algn="ctr">
              <a:solidFill>
                <a:srgbClr val="FF0000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>
                <a:spcBef>
                  <a:spcPct val="50000"/>
                </a:spcBef>
              </a:pPr>
              <a:endParaRPr kumimoji="0" lang="ko-KR" altLang="en-US" sz="1000">
                <a:ea typeface="맑은 고딕" pitchFamily="50" charset="-127"/>
              </a:endParaRPr>
            </a:p>
          </p:txBody>
        </p:sp>
      </p:grpSp>
      <p:grpSp>
        <p:nvGrpSpPr>
          <p:cNvPr id="201" name="그룹 112"/>
          <p:cNvGrpSpPr>
            <a:grpSpLocks/>
          </p:cNvGrpSpPr>
          <p:nvPr/>
        </p:nvGrpSpPr>
        <p:grpSpPr bwMode="auto">
          <a:xfrm>
            <a:off x="2869881" y="4043806"/>
            <a:ext cx="156169" cy="156165"/>
            <a:chOff x="2424071" y="2181577"/>
            <a:chExt cx="142642" cy="142642"/>
          </a:xfrm>
        </p:grpSpPr>
        <p:sp>
          <p:nvSpPr>
            <p:cNvPr id="202" name="타원 272"/>
            <p:cNvSpPr>
              <a:spLocks noChangeArrowheads="1"/>
            </p:cNvSpPr>
            <p:nvPr/>
          </p:nvSpPr>
          <p:spPr bwMode="auto">
            <a:xfrm rot="5400000">
              <a:off x="2459627" y="2217297"/>
              <a:ext cx="71438" cy="71438"/>
            </a:xfrm>
            <a:prstGeom prst="ellipse">
              <a:avLst/>
            </a:prstGeom>
            <a:solidFill>
              <a:srgbClr val="FF0000"/>
            </a:solidFill>
            <a:ln w="12700" algn="ctr">
              <a:solidFill>
                <a:srgbClr val="FF0000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>
                <a:spcBef>
                  <a:spcPct val="50000"/>
                </a:spcBef>
              </a:pPr>
              <a:endParaRPr kumimoji="0" lang="ko-KR" altLang="en-US" sz="1000">
                <a:ea typeface="맑은 고딕" pitchFamily="50" charset="-127"/>
              </a:endParaRPr>
            </a:p>
          </p:txBody>
        </p:sp>
        <p:sp>
          <p:nvSpPr>
            <p:cNvPr id="203" name="타원 271"/>
            <p:cNvSpPr>
              <a:spLocks noChangeArrowheads="1"/>
            </p:cNvSpPr>
            <p:nvPr/>
          </p:nvSpPr>
          <p:spPr bwMode="auto">
            <a:xfrm rot="5400000">
              <a:off x="2424071" y="2181577"/>
              <a:ext cx="142642" cy="142642"/>
            </a:xfrm>
            <a:prstGeom prst="ellipse">
              <a:avLst/>
            </a:prstGeom>
            <a:solidFill>
              <a:srgbClr val="FF0000">
                <a:alpha val="27058"/>
              </a:srgbClr>
            </a:solidFill>
            <a:ln w="12700" algn="ctr">
              <a:solidFill>
                <a:srgbClr val="FF0000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>
                <a:spcBef>
                  <a:spcPct val="50000"/>
                </a:spcBef>
              </a:pPr>
              <a:endParaRPr kumimoji="0" lang="ko-KR" altLang="en-US" sz="1000">
                <a:ea typeface="맑은 고딕" pitchFamily="50" charset="-127"/>
              </a:endParaRPr>
            </a:p>
          </p:txBody>
        </p:sp>
      </p:grpSp>
      <p:grpSp>
        <p:nvGrpSpPr>
          <p:cNvPr id="88" name="Check Box"/>
          <p:cNvGrpSpPr/>
          <p:nvPr>
            <p:custDataLst>
              <p:tags r:id="rId2"/>
            </p:custDataLst>
          </p:nvPr>
        </p:nvGrpSpPr>
        <p:grpSpPr>
          <a:xfrm>
            <a:off x="296899" y="5666562"/>
            <a:ext cx="2208652" cy="144922"/>
            <a:chOff x="2310445" y="1198089"/>
            <a:chExt cx="2208652" cy="144922"/>
          </a:xfrm>
        </p:grpSpPr>
        <p:grpSp>
          <p:nvGrpSpPr>
            <p:cNvPr id="89" name="Check Mark"/>
            <p:cNvGrpSpPr/>
            <p:nvPr/>
          </p:nvGrpSpPr>
          <p:grpSpPr>
            <a:xfrm>
              <a:off x="2310445" y="1243920"/>
              <a:ext cx="54248" cy="53260"/>
              <a:chOff x="2310445" y="1243920"/>
              <a:chExt cx="54248" cy="53260"/>
            </a:xfrm>
          </p:grpSpPr>
          <p:cxnSp>
            <p:nvCxnSpPr>
              <p:cNvPr id="92" name="Check Mark Line 2" hidden="1"/>
              <p:cNvCxnSpPr/>
              <p:nvPr>
                <p:custDataLst>
                  <p:tags r:id="rId9"/>
                </p:custDataLst>
              </p:nvPr>
            </p:nvCxnSpPr>
            <p:spPr>
              <a:xfrm>
                <a:off x="2311434" y="1243921"/>
                <a:ext cx="53259" cy="53259"/>
              </a:xfrm>
              <a:prstGeom prst="line">
                <a:avLst/>
              </a:prstGeom>
              <a:ln w="12700">
                <a:solidFill>
                  <a:srgbClr val="33333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Check Mark Line 1" hidden="1"/>
              <p:cNvCxnSpPr/>
              <p:nvPr>
                <p:custDataLst>
                  <p:tags r:id="rId10"/>
                </p:custDataLst>
              </p:nvPr>
            </p:nvCxnSpPr>
            <p:spPr>
              <a:xfrm flipH="1">
                <a:off x="2310445" y="1243920"/>
                <a:ext cx="53259" cy="53259"/>
              </a:xfrm>
              <a:prstGeom prst="line">
                <a:avLst/>
              </a:prstGeom>
              <a:ln w="12700">
                <a:solidFill>
                  <a:srgbClr val="33333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0" name="Check Box Label"/>
            <p:cNvSpPr>
              <a:spLocks/>
            </p:cNvSpPr>
            <p:nvPr>
              <p:custDataLst>
                <p:tags r:id="rId8"/>
              </p:custDataLst>
            </p:nvPr>
          </p:nvSpPr>
          <p:spPr bwMode="auto">
            <a:xfrm>
              <a:off x="2429929" y="1198089"/>
              <a:ext cx="2089168" cy="144922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6800" tIns="10800" rIns="10800" bIns="1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base"/>
              <a:r>
                <a: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개인정보의 마케팅 목적 수집</a:t>
              </a:r>
              <a:r>
                <a:rPr lang="en-US" altLang="ko-KR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·</a:t>
              </a:r>
              <a:r>
                <a:rPr lang="ko-KR" altLang="en-US" sz="8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이용에 관한 동의</a:t>
              </a:r>
            </a:p>
          </p:txBody>
        </p:sp>
      </p:grpSp>
      <p:grpSp>
        <p:nvGrpSpPr>
          <p:cNvPr id="94" name="그룹 93"/>
          <p:cNvGrpSpPr/>
          <p:nvPr/>
        </p:nvGrpSpPr>
        <p:grpSpPr>
          <a:xfrm rot="5400000">
            <a:off x="458323" y="5293762"/>
            <a:ext cx="236140" cy="90898"/>
            <a:chOff x="681507" y="4301034"/>
            <a:chExt cx="641106" cy="271462"/>
          </a:xfrm>
        </p:grpSpPr>
        <p:sp>
          <p:nvSpPr>
            <p:cNvPr id="102" name="타원 101"/>
            <p:cNvSpPr/>
            <p:nvPr/>
          </p:nvSpPr>
          <p:spPr>
            <a:xfrm>
              <a:off x="681507" y="4301034"/>
              <a:ext cx="273050" cy="271462"/>
            </a:xfrm>
            <a:prstGeom prst="ellipse">
              <a:avLst/>
            </a:prstGeom>
            <a:gradFill>
              <a:gsLst>
                <a:gs pos="0">
                  <a:srgbClr val="F5640B">
                    <a:alpha val="49804"/>
                  </a:srgbClr>
                </a:gs>
                <a:gs pos="95000">
                  <a:srgbClr val="FF0000"/>
                </a:gs>
              </a:gsLst>
              <a:path path="circle">
                <a:fillToRect l="50000" t="50000" r="50000" b="50000"/>
              </a:path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 baseline="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cxnSp>
          <p:nvCxnSpPr>
            <p:cNvPr id="103" name="직선 화살표 연결선 102"/>
            <p:cNvCxnSpPr>
              <a:stCxn id="102" idx="6"/>
            </p:cNvCxnSpPr>
            <p:nvPr/>
          </p:nvCxnSpPr>
          <p:spPr>
            <a:xfrm rot="16200000">
              <a:off x="1136904" y="4251056"/>
              <a:ext cx="3363" cy="368054"/>
            </a:xfrm>
            <a:prstGeom prst="straightConnector1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tailEnd type="arrow"/>
            </a:ln>
            <a:effectLst/>
          </p:spPr>
        </p:cxnSp>
      </p:grpSp>
      <p:grpSp>
        <p:nvGrpSpPr>
          <p:cNvPr id="104" name="그룹 103"/>
          <p:cNvGrpSpPr/>
          <p:nvPr/>
        </p:nvGrpSpPr>
        <p:grpSpPr>
          <a:xfrm rot="5400000">
            <a:off x="1179244" y="5293762"/>
            <a:ext cx="236140" cy="90898"/>
            <a:chOff x="681507" y="4301034"/>
            <a:chExt cx="641106" cy="271462"/>
          </a:xfrm>
        </p:grpSpPr>
        <p:sp>
          <p:nvSpPr>
            <p:cNvPr id="105" name="타원 104"/>
            <p:cNvSpPr/>
            <p:nvPr/>
          </p:nvSpPr>
          <p:spPr>
            <a:xfrm>
              <a:off x="681507" y="4301034"/>
              <a:ext cx="273050" cy="271462"/>
            </a:xfrm>
            <a:prstGeom prst="ellipse">
              <a:avLst/>
            </a:prstGeom>
            <a:gradFill>
              <a:gsLst>
                <a:gs pos="0">
                  <a:srgbClr val="F5640B">
                    <a:alpha val="49804"/>
                  </a:srgbClr>
                </a:gs>
                <a:gs pos="95000">
                  <a:srgbClr val="FF0000"/>
                </a:gs>
              </a:gsLst>
              <a:path path="circle">
                <a:fillToRect l="50000" t="50000" r="50000" b="50000"/>
              </a:path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 baseline="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cxnSp>
          <p:nvCxnSpPr>
            <p:cNvPr id="106" name="직선 화살표 연결선 105"/>
            <p:cNvCxnSpPr>
              <a:stCxn id="105" idx="6"/>
            </p:cNvCxnSpPr>
            <p:nvPr/>
          </p:nvCxnSpPr>
          <p:spPr>
            <a:xfrm rot="16200000">
              <a:off x="1136904" y="4251056"/>
              <a:ext cx="3363" cy="368054"/>
            </a:xfrm>
            <a:prstGeom prst="straightConnector1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tailEnd type="arrow"/>
            </a:ln>
            <a:effectLst/>
          </p:spPr>
        </p:cxnSp>
      </p:grpSp>
      <p:grpSp>
        <p:nvGrpSpPr>
          <p:cNvPr id="119" name="그룹 118"/>
          <p:cNvGrpSpPr/>
          <p:nvPr/>
        </p:nvGrpSpPr>
        <p:grpSpPr>
          <a:xfrm rot="5400000">
            <a:off x="6281732" y="5276266"/>
            <a:ext cx="236140" cy="90898"/>
            <a:chOff x="681507" y="4301034"/>
            <a:chExt cx="641106" cy="271462"/>
          </a:xfrm>
        </p:grpSpPr>
        <p:sp>
          <p:nvSpPr>
            <p:cNvPr id="120" name="타원 119"/>
            <p:cNvSpPr/>
            <p:nvPr/>
          </p:nvSpPr>
          <p:spPr>
            <a:xfrm>
              <a:off x="681507" y="4301034"/>
              <a:ext cx="273050" cy="271462"/>
            </a:xfrm>
            <a:prstGeom prst="ellipse">
              <a:avLst/>
            </a:prstGeom>
            <a:gradFill>
              <a:gsLst>
                <a:gs pos="0">
                  <a:srgbClr val="F5640B">
                    <a:alpha val="49804"/>
                  </a:srgbClr>
                </a:gs>
                <a:gs pos="95000">
                  <a:srgbClr val="FF0000"/>
                </a:gs>
              </a:gsLst>
              <a:path path="circle">
                <a:fillToRect l="50000" t="50000" r="50000" b="50000"/>
              </a:path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 baseline="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cxnSp>
          <p:nvCxnSpPr>
            <p:cNvPr id="121" name="직선 화살표 연결선 120"/>
            <p:cNvCxnSpPr>
              <a:stCxn id="120" idx="6"/>
            </p:cNvCxnSpPr>
            <p:nvPr/>
          </p:nvCxnSpPr>
          <p:spPr>
            <a:xfrm rot="16200000">
              <a:off x="1136904" y="4251056"/>
              <a:ext cx="3363" cy="368054"/>
            </a:xfrm>
            <a:prstGeom prst="straightConnector1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tailEnd type="arrow"/>
            </a:ln>
            <a:effectLst/>
          </p:spPr>
        </p:cxnSp>
      </p:grpSp>
      <p:grpSp>
        <p:nvGrpSpPr>
          <p:cNvPr id="122" name="그룹 121"/>
          <p:cNvGrpSpPr/>
          <p:nvPr/>
        </p:nvGrpSpPr>
        <p:grpSpPr>
          <a:xfrm rot="5400000">
            <a:off x="6242852" y="4100216"/>
            <a:ext cx="236140" cy="90898"/>
            <a:chOff x="681507" y="4301034"/>
            <a:chExt cx="641106" cy="271462"/>
          </a:xfrm>
        </p:grpSpPr>
        <p:sp>
          <p:nvSpPr>
            <p:cNvPr id="123" name="타원 122"/>
            <p:cNvSpPr/>
            <p:nvPr/>
          </p:nvSpPr>
          <p:spPr>
            <a:xfrm>
              <a:off x="681507" y="4301034"/>
              <a:ext cx="273050" cy="271462"/>
            </a:xfrm>
            <a:prstGeom prst="ellipse">
              <a:avLst/>
            </a:prstGeom>
            <a:gradFill>
              <a:gsLst>
                <a:gs pos="0">
                  <a:srgbClr val="F5640B">
                    <a:alpha val="49804"/>
                  </a:srgbClr>
                </a:gs>
                <a:gs pos="95000">
                  <a:srgbClr val="FF0000"/>
                </a:gs>
              </a:gsLst>
              <a:path path="circle">
                <a:fillToRect l="50000" t="50000" r="50000" b="50000"/>
              </a:path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 baseline="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cxnSp>
          <p:nvCxnSpPr>
            <p:cNvPr id="124" name="직선 화살표 연결선 123"/>
            <p:cNvCxnSpPr>
              <a:stCxn id="123" idx="6"/>
            </p:cNvCxnSpPr>
            <p:nvPr/>
          </p:nvCxnSpPr>
          <p:spPr>
            <a:xfrm rot="16200000">
              <a:off x="1136904" y="4251056"/>
              <a:ext cx="3363" cy="368054"/>
            </a:xfrm>
            <a:prstGeom prst="straightConnector1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tailEnd type="arrow"/>
            </a:ln>
            <a:effectLst/>
          </p:spPr>
        </p:cxnSp>
      </p:grpSp>
      <p:grpSp>
        <p:nvGrpSpPr>
          <p:cNvPr id="125" name="그룹 124"/>
          <p:cNvGrpSpPr/>
          <p:nvPr/>
        </p:nvGrpSpPr>
        <p:grpSpPr>
          <a:xfrm rot="5400000">
            <a:off x="6252377" y="4367487"/>
            <a:ext cx="236140" cy="90898"/>
            <a:chOff x="681507" y="4301034"/>
            <a:chExt cx="641106" cy="271462"/>
          </a:xfrm>
        </p:grpSpPr>
        <p:sp>
          <p:nvSpPr>
            <p:cNvPr id="126" name="타원 125"/>
            <p:cNvSpPr/>
            <p:nvPr/>
          </p:nvSpPr>
          <p:spPr>
            <a:xfrm>
              <a:off x="681507" y="4301034"/>
              <a:ext cx="273050" cy="271462"/>
            </a:xfrm>
            <a:prstGeom prst="ellipse">
              <a:avLst/>
            </a:prstGeom>
            <a:gradFill>
              <a:gsLst>
                <a:gs pos="0">
                  <a:srgbClr val="F5640B">
                    <a:alpha val="49804"/>
                  </a:srgbClr>
                </a:gs>
                <a:gs pos="95000">
                  <a:srgbClr val="FF0000"/>
                </a:gs>
              </a:gsLst>
              <a:path path="circle">
                <a:fillToRect l="50000" t="50000" r="50000" b="50000"/>
              </a:path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 baseline="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cxnSp>
          <p:nvCxnSpPr>
            <p:cNvPr id="127" name="직선 화살표 연결선 126"/>
            <p:cNvCxnSpPr>
              <a:stCxn id="126" idx="6"/>
            </p:cNvCxnSpPr>
            <p:nvPr/>
          </p:nvCxnSpPr>
          <p:spPr>
            <a:xfrm rot="16200000">
              <a:off x="1136904" y="4251056"/>
              <a:ext cx="3363" cy="368054"/>
            </a:xfrm>
            <a:prstGeom prst="straightConnector1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tailEnd type="arrow"/>
            </a:ln>
            <a:effectLst/>
          </p:spPr>
        </p:cxnSp>
      </p:grpSp>
      <p:grpSp>
        <p:nvGrpSpPr>
          <p:cNvPr id="128" name="그룹 127"/>
          <p:cNvGrpSpPr/>
          <p:nvPr/>
        </p:nvGrpSpPr>
        <p:grpSpPr>
          <a:xfrm rot="5400000">
            <a:off x="2829845" y="4352824"/>
            <a:ext cx="236140" cy="90898"/>
            <a:chOff x="681507" y="4301034"/>
            <a:chExt cx="641106" cy="271462"/>
          </a:xfrm>
        </p:grpSpPr>
        <p:sp>
          <p:nvSpPr>
            <p:cNvPr id="129" name="타원 128"/>
            <p:cNvSpPr/>
            <p:nvPr/>
          </p:nvSpPr>
          <p:spPr>
            <a:xfrm>
              <a:off x="681507" y="4301034"/>
              <a:ext cx="273050" cy="271462"/>
            </a:xfrm>
            <a:prstGeom prst="ellipse">
              <a:avLst/>
            </a:prstGeom>
            <a:gradFill>
              <a:gsLst>
                <a:gs pos="0">
                  <a:srgbClr val="F5640B">
                    <a:alpha val="49804"/>
                  </a:srgbClr>
                </a:gs>
                <a:gs pos="95000">
                  <a:srgbClr val="FF0000"/>
                </a:gs>
              </a:gsLst>
              <a:path path="circle">
                <a:fillToRect l="50000" t="50000" r="50000" b="50000"/>
              </a:path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 baseline="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cxnSp>
          <p:nvCxnSpPr>
            <p:cNvPr id="130" name="직선 화살표 연결선 129"/>
            <p:cNvCxnSpPr>
              <a:stCxn id="129" idx="6"/>
            </p:cNvCxnSpPr>
            <p:nvPr/>
          </p:nvCxnSpPr>
          <p:spPr>
            <a:xfrm rot="16200000">
              <a:off x="1136904" y="4251056"/>
              <a:ext cx="3363" cy="368054"/>
            </a:xfrm>
            <a:prstGeom prst="straightConnector1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tailEnd type="arrow"/>
            </a:ln>
            <a:effectLst/>
          </p:spPr>
        </p:cxnSp>
      </p:grpSp>
      <p:grpSp>
        <p:nvGrpSpPr>
          <p:cNvPr id="132" name="그룹 112"/>
          <p:cNvGrpSpPr>
            <a:grpSpLocks/>
          </p:cNvGrpSpPr>
          <p:nvPr/>
        </p:nvGrpSpPr>
        <p:grpSpPr bwMode="auto">
          <a:xfrm>
            <a:off x="2947965" y="5193345"/>
            <a:ext cx="156169" cy="156165"/>
            <a:chOff x="2424071" y="2181577"/>
            <a:chExt cx="142642" cy="142642"/>
          </a:xfrm>
        </p:grpSpPr>
        <p:sp>
          <p:nvSpPr>
            <p:cNvPr id="133" name="타원 272"/>
            <p:cNvSpPr>
              <a:spLocks noChangeArrowheads="1"/>
            </p:cNvSpPr>
            <p:nvPr/>
          </p:nvSpPr>
          <p:spPr bwMode="auto">
            <a:xfrm rot="5400000">
              <a:off x="2459627" y="2217297"/>
              <a:ext cx="71438" cy="71438"/>
            </a:xfrm>
            <a:prstGeom prst="ellipse">
              <a:avLst/>
            </a:prstGeom>
            <a:solidFill>
              <a:srgbClr val="FF0000"/>
            </a:solidFill>
            <a:ln w="12700" algn="ctr">
              <a:solidFill>
                <a:srgbClr val="FF0000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>
                <a:spcBef>
                  <a:spcPct val="50000"/>
                </a:spcBef>
              </a:pPr>
              <a:endParaRPr kumimoji="0" lang="ko-KR" altLang="en-US" sz="1000">
                <a:ea typeface="맑은 고딕" pitchFamily="50" charset="-127"/>
              </a:endParaRPr>
            </a:p>
          </p:txBody>
        </p:sp>
        <p:sp>
          <p:nvSpPr>
            <p:cNvPr id="134" name="타원 271"/>
            <p:cNvSpPr>
              <a:spLocks noChangeArrowheads="1"/>
            </p:cNvSpPr>
            <p:nvPr/>
          </p:nvSpPr>
          <p:spPr bwMode="auto">
            <a:xfrm rot="5400000">
              <a:off x="2424071" y="2181577"/>
              <a:ext cx="142642" cy="142642"/>
            </a:xfrm>
            <a:prstGeom prst="ellipse">
              <a:avLst/>
            </a:prstGeom>
            <a:solidFill>
              <a:srgbClr val="FF0000">
                <a:alpha val="27058"/>
              </a:srgbClr>
            </a:solidFill>
            <a:ln w="12700" algn="ctr">
              <a:solidFill>
                <a:srgbClr val="FF0000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>
                <a:spcBef>
                  <a:spcPct val="50000"/>
                </a:spcBef>
              </a:pPr>
              <a:endParaRPr kumimoji="0" lang="ko-KR" altLang="en-US" sz="1000">
                <a:ea typeface="맑은 고딕" pitchFamily="50" charset="-127"/>
              </a:endParaRPr>
            </a:p>
          </p:txBody>
        </p:sp>
      </p:grpSp>
      <p:grpSp>
        <p:nvGrpSpPr>
          <p:cNvPr id="135" name="그룹 112"/>
          <p:cNvGrpSpPr>
            <a:grpSpLocks/>
          </p:cNvGrpSpPr>
          <p:nvPr/>
        </p:nvGrpSpPr>
        <p:grpSpPr bwMode="auto">
          <a:xfrm>
            <a:off x="3859124" y="5193344"/>
            <a:ext cx="156169" cy="156165"/>
            <a:chOff x="2424071" y="2181577"/>
            <a:chExt cx="142642" cy="142642"/>
          </a:xfrm>
        </p:grpSpPr>
        <p:sp>
          <p:nvSpPr>
            <p:cNvPr id="136" name="타원 272"/>
            <p:cNvSpPr>
              <a:spLocks noChangeArrowheads="1"/>
            </p:cNvSpPr>
            <p:nvPr/>
          </p:nvSpPr>
          <p:spPr bwMode="auto">
            <a:xfrm rot="5400000">
              <a:off x="2459627" y="2217297"/>
              <a:ext cx="71438" cy="71438"/>
            </a:xfrm>
            <a:prstGeom prst="ellipse">
              <a:avLst/>
            </a:prstGeom>
            <a:solidFill>
              <a:srgbClr val="FF0000"/>
            </a:solidFill>
            <a:ln w="12700" algn="ctr">
              <a:solidFill>
                <a:srgbClr val="FF0000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>
                <a:spcBef>
                  <a:spcPct val="50000"/>
                </a:spcBef>
              </a:pPr>
              <a:endParaRPr kumimoji="0" lang="ko-KR" altLang="en-US" sz="1000">
                <a:ea typeface="맑은 고딕" pitchFamily="50" charset="-127"/>
              </a:endParaRPr>
            </a:p>
          </p:txBody>
        </p:sp>
        <p:sp>
          <p:nvSpPr>
            <p:cNvPr id="137" name="타원 271"/>
            <p:cNvSpPr>
              <a:spLocks noChangeArrowheads="1"/>
            </p:cNvSpPr>
            <p:nvPr/>
          </p:nvSpPr>
          <p:spPr bwMode="auto">
            <a:xfrm rot="5400000">
              <a:off x="2424071" y="2181577"/>
              <a:ext cx="142642" cy="142642"/>
            </a:xfrm>
            <a:prstGeom prst="ellipse">
              <a:avLst/>
            </a:prstGeom>
            <a:solidFill>
              <a:srgbClr val="FF0000">
                <a:alpha val="27058"/>
              </a:srgbClr>
            </a:solidFill>
            <a:ln w="12700" algn="ctr">
              <a:solidFill>
                <a:srgbClr val="FF0000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>
                <a:spcBef>
                  <a:spcPct val="50000"/>
                </a:spcBef>
              </a:pPr>
              <a:endParaRPr kumimoji="0" lang="ko-KR" altLang="en-US" sz="1000">
                <a:ea typeface="맑은 고딕" pitchFamily="50" charset="-127"/>
              </a:endParaRPr>
            </a:p>
          </p:txBody>
        </p:sp>
      </p:grpSp>
      <p:grpSp>
        <p:nvGrpSpPr>
          <p:cNvPr id="138" name="그룹 112"/>
          <p:cNvGrpSpPr>
            <a:grpSpLocks/>
          </p:cNvGrpSpPr>
          <p:nvPr/>
        </p:nvGrpSpPr>
        <p:grpSpPr bwMode="auto">
          <a:xfrm>
            <a:off x="4731744" y="5187652"/>
            <a:ext cx="156169" cy="156165"/>
            <a:chOff x="2424071" y="2181577"/>
            <a:chExt cx="142642" cy="142642"/>
          </a:xfrm>
        </p:grpSpPr>
        <p:sp>
          <p:nvSpPr>
            <p:cNvPr id="139" name="타원 272"/>
            <p:cNvSpPr>
              <a:spLocks noChangeArrowheads="1"/>
            </p:cNvSpPr>
            <p:nvPr/>
          </p:nvSpPr>
          <p:spPr bwMode="auto">
            <a:xfrm rot="5400000">
              <a:off x="2459627" y="2217297"/>
              <a:ext cx="71438" cy="71438"/>
            </a:xfrm>
            <a:prstGeom prst="ellipse">
              <a:avLst/>
            </a:prstGeom>
            <a:solidFill>
              <a:srgbClr val="FF0000"/>
            </a:solidFill>
            <a:ln w="12700" algn="ctr">
              <a:solidFill>
                <a:srgbClr val="FF0000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>
                <a:spcBef>
                  <a:spcPct val="50000"/>
                </a:spcBef>
              </a:pPr>
              <a:endParaRPr kumimoji="0" lang="ko-KR" altLang="en-US" sz="1000">
                <a:ea typeface="맑은 고딕" pitchFamily="50" charset="-127"/>
              </a:endParaRPr>
            </a:p>
          </p:txBody>
        </p:sp>
        <p:sp>
          <p:nvSpPr>
            <p:cNvPr id="140" name="타원 271"/>
            <p:cNvSpPr>
              <a:spLocks noChangeArrowheads="1"/>
            </p:cNvSpPr>
            <p:nvPr/>
          </p:nvSpPr>
          <p:spPr bwMode="auto">
            <a:xfrm rot="5400000">
              <a:off x="2424071" y="2181577"/>
              <a:ext cx="142642" cy="142642"/>
            </a:xfrm>
            <a:prstGeom prst="ellipse">
              <a:avLst/>
            </a:prstGeom>
            <a:solidFill>
              <a:srgbClr val="FF0000">
                <a:alpha val="27058"/>
              </a:srgbClr>
            </a:solidFill>
            <a:ln w="12700" algn="ctr">
              <a:solidFill>
                <a:srgbClr val="FF0000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>
                <a:spcBef>
                  <a:spcPct val="50000"/>
                </a:spcBef>
              </a:pPr>
              <a:endParaRPr kumimoji="0" lang="ko-KR" altLang="en-US" sz="1000">
                <a:ea typeface="맑은 고딕" pitchFamily="50" charset="-127"/>
              </a:endParaRPr>
            </a:p>
          </p:txBody>
        </p:sp>
      </p:grpSp>
      <p:grpSp>
        <p:nvGrpSpPr>
          <p:cNvPr id="98" name="Check Box"/>
          <p:cNvGrpSpPr/>
          <p:nvPr>
            <p:custDataLst>
              <p:tags r:id="rId3"/>
            </p:custDataLst>
          </p:nvPr>
        </p:nvGrpSpPr>
        <p:grpSpPr>
          <a:xfrm>
            <a:off x="2517856" y="5660941"/>
            <a:ext cx="368863" cy="144922"/>
            <a:chOff x="2294670" y="1198091"/>
            <a:chExt cx="368863" cy="144922"/>
          </a:xfrm>
        </p:grpSpPr>
        <p:grpSp>
          <p:nvGrpSpPr>
            <p:cNvPr id="107" name="Check Mark"/>
            <p:cNvGrpSpPr/>
            <p:nvPr/>
          </p:nvGrpSpPr>
          <p:grpSpPr>
            <a:xfrm>
              <a:off x="2294670" y="1227651"/>
              <a:ext cx="85799" cy="85799"/>
              <a:chOff x="2294670" y="1227651"/>
              <a:chExt cx="85799" cy="85799"/>
            </a:xfrm>
          </p:grpSpPr>
          <p:sp>
            <p:nvSpPr>
              <p:cNvPr id="109" name="Check Mark Rectangle"/>
              <p:cNvSpPr/>
              <p:nvPr>
                <p:custDataLst>
                  <p:tags r:id="rId5"/>
                </p:custDataLst>
              </p:nvPr>
            </p:nvSpPr>
            <p:spPr>
              <a:xfrm>
                <a:off x="2294670" y="1227651"/>
                <a:ext cx="85799" cy="8579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3333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 u="sng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Calibri" pitchFamily="34" charset="0"/>
                </a:endParaRPr>
              </a:p>
            </p:txBody>
          </p:sp>
          <p:cxnSp>
            <p:nvCxnSpPr>
              <p:cNvPr id="110" name="Check Mark Line 2" hidden="1"/>
              <p:cNvCxnSpPr/>
              <p:nvPr>
                <p:custDataLst>
                  <p:tags r:id="rId6"/>
                </p:custDataLst>
              </p:nvPr>
            </p:nvCxnSpPr>
            <p:spPr>
              <a:xfrm>
                <a:off x="2311434" y="1243921"/>
                <a:ext cx="53259" cy="53259"/>
              </a:xfrm>
              <a:prstGeom prst="line">
                <a:avLst/>
              </a:prstGeom>
              <a:ln w="12700">
                <a:solidFill>
                  <a:srgbClr val="33333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Check Mark Line 1" hidden="1"/>
              <p:cNvCxnSpPr/>
              <p:nvPr>
                <p:custDataLst>
                  <p:tags r:id="rId7"/>
                </p:custDataLst>
              </p:nvPr>
            </p:nvCxnSpPr>
            <p:spPr>
              <a:xfrm flipH="1">
                <a:off x="2310445" y="1243920"/>
                <a:ext cx="53259" cy="53259"/>
              </a:xfrm>
              <a:prstGeom prst="line">
                <a:avLst/>
              </a:prstGeom>
              <a:ln w="12700">
                <a:solidFill>
                  <a:srgbClr val="33333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8" name="Check Box Label"/>
            <p:cNvSpPr>
              <a:spLocks/>
            </p:cNvSpPr>
            <p:nvPr>
              <p:custDataLst>
                <p:tags r:id="rId4"/>
              </p:custDataLst>
            </p:nvPr>
          </p:nvSpPr>
          <p:spPr bwMode="auto">
            <a:xfrm>
              <a:off x="2384156" y="1198091"/>
              <a:ext cx="279377" cy="144922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6800" tIns="10800" rIns="10800" bIns="1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>
                  <a:solidFill>
                    <a:schemeClr val="tx1"/>
                  </a:solidFill>
                  <a:effectLst/>
                  <a:latin typeface="나눔고딕" panose="020D0604000000000000" pitchFamily="50" charset="-127"/>
                  <a:ea typeface="나눔고딕" panose="020D0604000000000000" pitchFamily="50" charset="-127"/>
                  <a:cs typeface="Calibri" pitchFamily="34" charset="0"/>
                </a:rPr>
                <a:t>동의 </a:t>
              </a:r>
              <a:endParaRPr lang="en-US" sz="80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endParaRPr>
            </a:p>
          </p:txBody>
        </p:sp>
      </p:grpSp>
      <p:grpSp>
        <p:nvGrpSpPr>
          <p:cNvPr id="141" name="그룹 112"/>
          <p:cNvGrpSpPr>
            <a:grpSpLocks/>
          </p:cNvGrpSpPr>
          <p:nvPr/>
        </p:nvGrpSpPr>
        <p:grpSpPr bwMode="auto">
          <a:xfrm>
            <a:off x="5497238" y="5187651"/>
            <a:ext cx="156169" cy="156165"/>
            <a:chOff x="2424071" y="2181577"/>
            <a:chExt cx="142642" cy="142642"/>
          </a:xfrm>
        </p:grpSpPr>
        <p:sp>
          <p:nvSpPr>
            <p:cNvPr id="142" name="타원 272"/>
            <p:cNvSpPr>
              <a:spLocks noChangeArrowheads="1"/>
            </p:cNvSpPr>
            <p:nvPr/>
          </p:nvSpPr>
          <p:spPr bwMode="auto">
            <a:xfrm rot="5400000">
              <a:off x="2459627" y="2217297"/>
              <a:ext cx="71438" cy="71438"/>
            </a:xfrm>
            <a:prstGeom prst="ellipse">
              <a:avLst/>
            </a:prstGeom>
            <a:solidFill>
              <a:srgbClr val="FF0000"/>
            </a:solidFill>
            <a:ln w="12700" algn="ctr">
              <a:solidFill>
                <a:srgbClr val="FF0000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>
                <a:spcBef>
                  <a:spcPct val="50000"/>
                </a:spcBef>
              </a:pPr>
              <a:endParaRPr kumimoji="0" lang="ko-KR" altLang="en-US" sz="1000">
                <a:ea typeface="맑은 고딕" pitchFamily="50" charset="-127"/>
              </a:endParaRPr>
            </a:p>
          </p:txBody>
        </p:sp>
        <p:sp>
          <p:nvSpPr>
            <p:cNvPr id="143" name="타원 271"/>
            <p:cNvSpPr>
              <a:spLocks noChangeArrowheads="1"/>
            </p:cNvSpPr>
            <p:nvPr/>
          </p:nvSpPr>
          <p:spPr bwMode="auto">
            <a:xfrm rot="5400000">
              <a:off x="2424071" y="2181577"/>
              <a:ext cx="142642" cy="142642"/>
            </a:xfrm>
            <a:prstGeom prst="ellipse">
              <a:avLst/>
            </a:prstGeom>
            <a:solidFill>
              <a:srgbClr val="FF0000">
                <a:alpha val="27058"/>
              </a:srgbClr>
            </a:solidFill>
            <a:ln w="12700" algn="ctr">
              <a:solidFill>
                <a:srgbClr val="FF0000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>
                <a:spcBef>
                  <a:spcPct val="50000"/>
                </a:spcBef>
              </a:pPr>
              <a:endParaRPr kumimoji="0" lang="ko-KR" altLang="en-US" sz="1000">
                <a:ea typeface="맑은 고딕" pitchFamily="50" charset="-127"/>
              </a:endParaRPr>
            </a:p>
          </p:txBody>
        </p:sp>
      </p:grpSp>
      <p:grpSp>
        <p:nvGrpSpPr>
          <p:cNvPr id="144" name="그룹 143"/>
          <p:cNvGrpSpPr/>
          <p:nvPr/>
        </p:nvGrpSpPr>
        <p:grpSpPr>
          <a:xfrm rot="5400000">
            <a:off x="2702803" y="5276266"/>
            <a:ext cx="236140" cy="90898"/>
            <a:chOff x="681507" y="4301034"/>
            <a:chExt cx="641106" cy="271462"/>
          </a:xfrm>
        </p:grpSpPr>
        <p:sp>
          <p:nvSpPr>
            <p:cNvPr id="145" name="타원 144"/>
            <p:cNvSpPr/>
            <p:nvPr/>
          </p:nvSpPr>
          <p:spPr>
            <a:xfrm>
              <a:off x="681507" y="4301034"/>
              <a:ext cx="273050" cy="271462"/>
            </a:xfrm>
            <a:prstGeom prst="ellipse">
              <a:avLst/>
            </a:prstGeom>
            <a:gradFill>
              <a:gsLst>
                <a:gs pos="0">
                  <a:srgbClr val="F5640B">
                    <a:alpha val="49804"/>
                  </a:srgbClr>
                </a:gs>
                <a:gs pos="95000">
                  <a:srgbClr val="FF0000"/>
                </a:gs>
              </a:gsLst>
              <a:path path="circle">
                <a:fillToRect l="50000" t="50000" r="50000" b="50000"/>
              </a:path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 baseline="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cxnSp>
          <p:nvCxnSpPr>
            <p:cNvPr id="149" name="직선 화살표 연결선 148"/>
            <p:cNvCxnSpPr>
              <a:stCxn id="145" idx="6"/>
            </p:cNvCxnSpPr>
            <p:nvPr/>
          </p:nvCxnSpPr>
          <p:spPr>
            <a:xfrm rot="16200000">
              <a:off x="1136904" y="4251056"/>
              <a:ext cx="3363" cy="368054"/>
            </a:xfrm>
            <a:prstGeom prst="straightConnector1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tailEnd type="arrow"/>
            </a:ln>
            <a:effectLst/>
          </p:spPr>
        </p:cxnSp>
      </p:grpSp>
      <p:grpSp>
        <p:nvGrpSpPr>
          <p:cNvPr id="113" name="그룹 112"/>
          <p:cNvGrpSpPr>
            <a:grpSpLocks/>
          </p:cNvGrpSpPr>
          <p:nvPr/>
        </p:nvGrpSpPr>
        <p:grpSpPr bwMode="auto">
          <a:xfrm>
            <a:off x="6919230" y="5185692"/>
            <a:ext cx="156169" cy="156165"/>
            <a:chOff x="2424071" y="2181577"/>
            <a:chExt cx="142642" cy="142642"/>
          </a:xfrm>
        </p:grpSpPr>
        <p:sp>
          <p:nvSpPr>
            <p:cNvPr id="114" name="타원 272"/>
            <p:cNvSpPr>
              <a:spLocks noChangeArrowheads="1"/>
            </p:cNvSpPr>
            <p:nvPr/>
          </p:nvSpPr>
          <p:spPr bwMode="auto">
            <a:xfrm rot="5400000">
              <a:off x="2459627" y="2217297"/>
              <a:ext cx="71438" cy="71438"/>
            </a:xfrm>
            <a:prstGeom prst="ellipse">
              <a:avLst/>
            </a:prstGeom>
            <a:solidFill>
              <a:srgbClr val="FF0000"/>
            </a:solidFill>
            <a:ln w="12700" algn="ctr">
              <a:solidFill>
                <a:srgbClr val="FF0000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>
                <a:spcBef>
                  <a:spcPct val="50000"/>
                </a:spcBef>
              </a:pPr>
              <a:endParaRPr kumimoji="0" lang="ko-KR" altLang="en-US" sz="1000">
                <a:ea typeface="맑은 고딕" pitchFamily="50" charset="-127"/>
              </a:endParaRPr>
            </a:p>
          </p:txBody>
        </p:sp>
        <p:sp>
          <p:nvSpPr>
            <p:cNvPr id="115" name="타원 271"/>
            <p:cNvSpPr>
              <a:spLocks noChangeArrowheads="1"/>
            </p:cNvSpPr>
            <p:nvPr/>
          </p:nvSpPr>
          <p:spPr bwMode="auto">
            <a:xfrm rot="5400000">
              <a:off x="2424071" y="2181577"/>
              <a:ext cx="142642" cy="142642"/>
            </a:xfrm>
            <a:prstGeom prst="ellipse">
              <a:avLst/>
            </a:prstGeom>
            <a:solidFill>
              <a:srgbClr val="FF0000">
                <a:alpha val="27058"/>
              </a:srgbClr>
            </a:solidFill>
            <a:ln w="12700" algn="ctr">
              <a:solidFill>
                <a:srgbClr val="FF0000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>
                <a:spcBef>
                  <a:spcPct val="50000"/>
                </a:spcBef>
              </a:pPr>
              <a:endParaRPr kumimoji="0" lang="ko-KR" altLang="en-US" sz="1000">
                <a:ea typeface="맑은 고딕" pitchFamily="50" charset="-127"/>
              </a:endParaRPr>
            </a:p>
          </p:txBody>
        </p:sp>
      </p:grpSp>
      <p:sp>
        <p:nvSpPr>
          <p:cNvPr id="116" name="직사각형 115"/>
          <p:cNvSpPr/>
          <p:nvPr/>
        </p:nvSpPr>
        <p:spPr>
          <a:xfrm>
            <a:off x="245647" y="3572133"/>
            <a:ext cx="176851" cy="19077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1</a:t>
            </a:r>
            <a:endParaRPr lang="ko-KR" altLang="en-US" sz="1400" b="1"/>
          </a:p>
        </p:txBody>
      </p:sp>
      <p:sp>
        <p:nvSpPr>
          <p:cNvPr id="118" name="직사각형 117"/>
          <p:cNvSpPr/>
          <p:nvPr/>
        </p:nvSpPr>
        <p:spPr>
          <a:xfrm>
            <a:off x="252169" y="5637598"/>
            <a:ext cx="176851" cy="19077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5</a:t>
            </a:r>
            <a:endParaRPr lang="ko-KR" altLang="en-US" sz="1400" b="1"/>
          </a:p>
        </p:txBody>
      </p:sp>
    </p:spTree>
    <p:extLst>
      <p:ext uri="{BB962C8B-B14F-4D97-AF65-F5344CB8AC3E}">
        <p14:creationId xmlns:p14="http://schemas.microsoft.com/office/powerpoint/2010/main" val="338087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" name="개체 1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7074660"/>
              </p:ext>
            </p:extLst>
          </p:nvPr>
        </p:nvGraphicFramePr>
        <p:xfrm>
          <a:off x="490802" y="1538928"/>
          <a:ext cx="6838950" cy="183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7" name="워크시트" r:id="rId3" imgW="6848410" imgH="1838430" progId="Excel.Sheet.12">
                  <p:embed/>
                </p:oleObj>
              </mc:Choice>
              <mc:Fallback>
                <p:oleObj name="워크시트" r:id="rId3" imgW="6848410" imgH="183843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0802" y="1538928"/>
                        <a:ext cx="6838950" cy="1833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Step 1.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피팅 기본 정보 입력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장소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골퍼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피터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)-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비예약자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90252" y="801960"/>
            <a:ext cx="7487555" cy="5496363"/>
          </a:xfrm>
          <a:prstGeom prst="rect">
            <a:avLst/>
          </a:prstGeom>
          <a:noFill/>
          <a:ln w="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90248" y="801961"/>
            <a:ext cx="7487555" cy="17342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/>
              <a:t>SKT                                                                                                                                                 </a:t>
            </a:r>
            <a:r>
              <a:rPr lang="ko-KR" altLang="en-US" sz="800"/>
              <a:t>오후 </a:t>
            </a:r>
            <a:r>
              <a:rPr lang="en-US" altLang="ko-KR" sz="800" dirty="0"/>
              <a:t>12:00                                                                                                                                                  </a:t>
            </a:r>
            <a:endParaRPr lang="ko-KR" altLang="en-US" sz="600"/>
          </a:p>
        </p:txBody>
      </p:sp>
      <p:sp>
        <p:nvSpPr>
          <p:cNvPr id="5" name="직사각형 4"/>
          <p:cNvSpPr/>
          <p:nvPr/>
        </p:nvSpPr>
        <p:spPr>
          <a:xfrm>
            <a:off x="190248" y="976292"/>
            <a:ext cx="7487555" cy="30071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/>
              <a:t>                                                                                                                                          </a:t>
            </a:r>
            <a:endParaRPr lang="ko-KR" altLang="en-US" sz="60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4483" b="33908"/>
          <a:stretch/>
        </p:blipFill>
        <p:spPr>
          <a:xfrm>
            <a:off x="3546094" y="1000470"/>
            <a:ext cx="775861" cy="245243"/>
          </a:xfrm>
          <a:prstGeom prst="rect">
            <a:avLst/>
          </a:prstGeom>
        </p:spPr>
      </p:pic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9408239"/>
              </p:ext>
            </p:extLst>
          </p:nvPr>
        </p:nvGraphicFramePr>
        <p:xfrm>
          <a:off x="7782661" y="975382"/>
          <a:ext cx="2006600" cy="3962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9832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24968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C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골퍼 정보 수정</a:t>
                      </a:r>
                      <a:r>
                        <a:rPr lang="ko-KR" altLang="en-US" sz="1000" b="0" baseline="0" dirty="0" smtClean="0">
                          <a:solidFill>
                            <a:srgbClr val="C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및 추가</a:t>
                      </a:r>
                      <a:endParaRPr lang="en-US" altLang="ko-KR" sz="1000" b="1" dirty="0">
                        <a:solidFill>
                          <a:srgbClr val="C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1000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49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수정 하는 부분 탭 할 시  구분 값으로 각각 </a:t>
                      </a:r>
                      <a:r>
                        <a:rPr lang="en-US" altLang="ko-KR" sz="8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r>
                        <a:rPr lang="ko-KR" altLang="en-US" sz="800" b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 씩 노출 </a:t>
                      </a:r>
                      <a:r>
                        <a:rPr lang="ko-KR" altLang="en-US" sz="8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됨</a:t>
                      </a:r>
                      <a:r>
                        <a:rPr lang="en-US" altLang="ko-KR" sz="8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80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디폴트 </a:t>
                      </a:r>
                      <a:r>
                        <a:rPr lang="en-US" altLang="ko-KR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80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셀렉트</a:t>
                      </a:r>
                      <a:r>
                        <a:rPr lang="en-US" altLang="ko-KR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평균타수 </a:t>
                      </a:r>
                      <a:endParaRPr lang="en-US" altLang="ko-KR" sz="800" b="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평균 연습 횟수</a:t>
                      </a:r>
                      <a:endParaRPr lang="en-US" altLang="ko-KR" sz="800" b="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타석</a:t>
                      </a:r>
                      <a:endParaRPr lang="en-US" altLang="ko-KR" sz="800" b="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제품구분</a:t>
                      </a:r>
                      <a:endParaRPr lang="en-US" altLang="ko-KR" sz="800" b="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브랜드</a:t>
                      </a:r>
                      <a:endParaRPr lang="en-US" altLang="ko-KR" sz="800" b="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모델명</a:t>
                      </a:r>
                      <a:endParaRPr lang="en-US" altLang="ko-KR" sz="800" b="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피팅여부</a:t>
                      </a:r>
                      <a:r>
                        <a:rPr lang="ko-KR" altLang="en-US" sz="8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endParaRPr lang="en-US" altLang="ko-KR" sz="800" b="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*</a:t>
                      </a:r>
                      <a:r>
                        <a:rPr lang="ko-KR" altLang="en-US" sz="800" b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모델명의 경우 브랜드가 타이틀리스트 일때는</a:t>
                      </a:r>
                      <a:r>
                        <a:rPr lang="ko-KR" altLang="en-US" sz="800" b="0" baseline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피커로 선택 가능 하며</a:t>
                      </a:r>
                      <a:endParaRPr lang="en-US" altLang="ko-KR" sz="800" b="0" baseline="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브랜드가 타 브랜드 </a:t>
                      </a:r>
                      <a:r>
                        <a:rPr lang="ko-KR" altLang="en-US" sz="800" b="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일때는</a:t>
                      </a:r>
                      <a:r>
                        <a:rPr lang="ko-KR" altLang="en-US" sz="8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텍스트 입력</a:t>
                      </a:r>
                      <a:endParaRPr lang="en-US" altLang="ko-KR" sz="800" b="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* </a:t>
                      </a:r>
                      <a:r>
                        <a:rPr lang="ko-KR" altLang="en-US" sz="800" b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필수 입력 없음</a:t>
                      </a:r>
                      <a:endParaRPr lang="en-US" altLang="ko-KR" sz="800" b="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* </a:t>
                      </a:r>
                      <a:r>
                        <a:rPr lang="ko-KR" altLang="en-US" sz="800" b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최대 입력수량 리뉴얼 </a:t>
                      </a:r>
                      <a:r>
                        <a:rPr lang="en-US" altLang="ko-KR" sz="8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TT</a:t>
                      </a:r>
                      <a:r>
                        <a:rPr lang="ko-KR" altLang="en-US" sz="800" b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에 따름</a:t>
                      </a:r>
                      <a:endParaRPr lang="en-US" altLang="ko-KR" sz="800" b="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* </a:t>
                      </a:r>
                      <a:r>
                        <a:rPr lang="ko-KR" altLang="en-US" sz="800" b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오프라인 시 최대 입력 수량 초과 할 경우</a:t>
                      </a:r>
                      <a:r>
                        <a:rPr lang="en-US" altLang="ko-KR" sz="8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en-US" altLang="ko-KR" sz="800" b="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800" b="0" baseline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프론트에서 반드시 한번더 확인</a:t>
                      </a:r>
                      <a:r>
                        <a:rPr lang="en-US" altLang="ko-KR" sz="800" b="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800" b="0" baseline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삭제 하도록 함</a:t>
                      </a:r>
                      <a:r>
                        <a:rPr lang="en-US" altLang="ko-KR" sz="800" b="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</a:t>
                      </a:r>
                      <a:endParaRPr lang="en-US" altLang="ko-KR" sz="800" b="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249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마이백</a:t>
                      </a:r>
                      <a:r>
                        <a:rPr lang="ko-KR" altLang="en-US" sz="8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추가</a:t>
                      </a:r>
                      <a:r>
                        <a:rPr lang="ko-KR" altLang="en-US" sz="800" b="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시 입력 완료 버튼으로 변경</a:t>
                      </a:r>
                      <a:endParaRPr lang="en-US" altLang="ko-KR" sz="800" b="0" baseline="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="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입력 완료 선택 시</a:t>
                      </a:r>
                      <a:r>
                        <a:rPr lang="en-US" altLang="ko-KR" sz="800" b="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b="0" baseline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선택</a:t>
                      </a:r>
                      <a:r>
                        <a:rPr lang="en-US" altLang="ko-KR" sz="800" b="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b="0" baseline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입력창이 없어시며 텍스트 표시 </a:t>
                      </a:r>
                      <a:endParaRPr lang="en-US" altLang="ko-KR" sz="800" b="0" baseline="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74" name="그룹 73"/>
          <p:cNvGrpSpPr/>
          <p:nvPr/>
        </p:nvGrpSpPr>
        <p:grpSpPr>
          <a:xfrm>
            <a:off x="198088" y="964258"/>
            <a:ext cx="445375" cy="249220"/>
            <a:chOff x="234300" y="991417"/>
            <a:chExt cx="445375" cy="249220"/>
          </a:xfrm>
        </p:grpSpPr>
        <p:sp>
          <p:nvSpPr>
            <p:cNvPr id="75" name="모서리가 둥근 직사각형 74"/>
            <p:cNvSpPr/>
            <p:nvPr/>
          </p:nvSpPr>
          <p:spPr>
            <a:xfrm>
              <a:off x="234300" y="991417"/>
              <a:ext cx="445375" cy="24922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bg1"/>
                  </a:solidFill>
                </a:rPr>
                <a:t>이전</a:t>
              </a:r>
            </a:p>
          </p:txBody>
        </p:sp>
        <p:sp>
          <p:nvSpPr>
            <p:cNvPr id="76" name="오각형 75"/>
            <p:cNvSpPr/>
            <p:nvPr/>
          </p:nvSpPr>
          <p:spPr>
            <a:xfrm rot="10800000">
              <a:off x="269440" y="1018821"/>
              <a:ext cx="343165" cy="213125"/>
            </a:xfrm>
            <a:prstGeom prst="homePlate">
              <a:avLst>
                <a:gd name="adj" fmla="val 34530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>
              <a:noAutofit/>
            </a:bodyPr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7045809" y="1041634"/>
            <a:ext cx="60946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온라인모드</a:t>
            </a:r>
          </a:p>
        </p:txBody>
      </p:sp>
      <p:pic>
        <p:nvPicPr>
          <p:cNvPr id="83" name="그림 8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59203" y="958824"/>
            <a:ext cx="276225" cy="295275"/>
          </a:xfrm>
          <a:prstGeom prst="rect">
            <a:avLst/>
          </a:prstGeom>
        </p:spPr>
      </p:pic>
      <p:cxnSp>
        <p:nvCxnSpPr>
          <p:cNvPr id="96" name="직선 연결선 95"/>
          <p:cNvCxnSpPr/>
          <p:nvPr/>
        </p:nvCxnSpPr>
        <p:spPr>
          <a:xfrm>
            <a:off x="191592" y="1285028"/>
            <a:ext cx="7488000" cy="1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모서리가 둥근 직사각형 184"/>
          <p:cNvSpPr/>
          <p:nvPr/>
        </p:nvSpPr>
        <p:spPr>
          <a:xfrm>
            <a:off x="3374644" y="5940140"/>
            <a:ext cx="954699" cy="249220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Next</a:t>
            </a:r>
            <a:endParaRPr lang="ko-KR" altLang="en-US" sz="800" dirty="0"/>
          </a:p>
        </p:txBody>
      </p:sp>
      <p:grpSp>
        <p:nvGrpSpPr>
          <p:cNvPr id="186" name="그룹 112"/>
          <p:cNvGrpSpPr>
            <a:grpSpLocks/>
          </p:cNvGrpSpPr>
          <p:nvPr/>
        </p:nvGrpSpPr>
        <p:grpSpPr bwMode="auto">
          <a:xfrm>
            <a:off x="3130633" y="5986667"/>
            <a:ext cx="156169" cy="156165"/>
            <a:chOff x="2424071" y="2181577"/>
            <a:chExt cx="142642" cy="142642"/>
          </a:xfrm>
        </p:grpSpPr>
        <p:sp>
          <p:nvSpPr>
            <p:cNvPr id="187" name="타원 272"/>
            <p:cNvSpPr>
              <a:spLocks noChangeArrowheads="1"/>
            </p:cNvSpPr>
            <p:nvPr/>
          </p:nvSpPr>
          <p:spPr bwMode="auto">
            <a:xfrm rot="5400000">
              <a:off x="2459627" y="2217297"/>
              <a:ext cx="71438" cy="71438"/>
            </a:xfrm>
            <a:prstGeom prst="ellipse">
              <a:avLst/>
            </a:prstGeom>
            <a:solidFill>
              <a:srgbClr val="FF0000"/>
            </a:solidFill>
            <a:ln w="12700" algn="ctr">
              <a:solidFill>
                <a:srgbClr val="FF0000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>
                <a:spcBef>
                  <a:spcPct val="50000"/>
                </a:spcBef>
              </a:pPr>
              <a:endParaRPr kumimoji="0" lang="ko-KR" altLang="en-US" sz="1000">
                <a:ea typeface="맑은 고딕" pitchFamily="50" charset="-127"/>
              </a:endParaRPr>
            </a:p>
          </p:txBody>
        </p:sp>
        <p:sp>
          <p:nvSpPr>
            <p:cNvPr id="188" name="타원 271"/>
            <p:cNvSpPr>
              <a:spLocks noChangeArrowheads="1"/>
            </p:cNvSpPr>
            <p:nvPr/>
          </p:nvSpPr>
          <p:spPr bwMode="auto">
            <a:xfrm rot="5400000">
              <a:off x="2424071" y="2181577"/>
              <a:ext cx="142642" cy="142642"/>
            </a:xfrm>
            <a:prstGeom prst="ellipse">
              <a:avLst/>
            </a:prstGeom>
            <a:solidFill>
              <a:srgbClr val="FF0000">
                <a:alpha val="27058"/>
              </a:srgbClr>
            </a:solidFill>
            <a:ln w="12700" algn="ctr">
              <a:solidFill>
                <a:srgbClr val="FF0000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>
                <a:spcBef>
                  <a:spcPct val="50000"/>
                </a:spcBef>
              </a:pPr>
              <a:endParaRPr kumimoji="0" lang="ko-KR" altLang="en-US" sz="1000">
                <a:ea typeface="맑은 고딕" pitchFamily="50" charset="-127"/>
              </a:endParaRPr>
            </a:p>
          </p:txBody>
        </p:sp>
      </p:grpSp>
      <p:grpSp>
        <p:nvGrpSpPr>
          <p:cNvPr id="201" name="그룹 112"/>
          <p:cNvGrpSpPr>
            <a:grpSpLocks/>
          </p:cNvGrpSpPr>
          <p:nvPr/>
        </p:nvGrpSpPr>
        <p:grpSpPr bwMode="auto">
          <a:xfrm>
            <a:off x="2919358" y="1794959"/>
            <a:ext cx="156169" cy="156165"/>
            <a:chOff x="2424071" y="2181577"/>
            <a:chExt cx="142642" cy="142642"/>
          </a:xfrm>
        </p:grpSpPr>
        <p:sp>
          <p:nvSpPr>
            <p:cNvPr id="202" name="타원 272"/>
            <p:cNvSpPr>
              <a:spLocks noChangeArrowheads="1"/>
            </p:cNvSpPr>
            <p:nvPr/>
          </p:nvSpPr>
          <p:spPr bwMode="auto">
            <a:xfrm rot="5400000">
              <a:off x="2459627" y="2217297"/>
              <a:ext cx="71438" cy="71438"/>
            </a:xfrm>
            <a:prstGeom prst="ellipse">
              <a:avLst/>
            </a:prstGeom>
            <a:solidFill>
              <a:srgbClr val="FF0000"/>
            </a:solidFill>
            <a:ln w="12700" algn="ctr">
              <a:solidFill>
                <a:srgbClr val="FF0000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>
                <a:spcBef>
                  <a:spcPct val="50000"/>
                </a:spcBef>
              </a:pPr>
              <a:endParaRPr kumimoji="0" lang="ko-KR" altLang="en-US" sz="1000">
                <a:ea typeface="맑은 고딕" pitchFamily="50" charset="-127"/>
              </a:endParaRPr>
            </a:p>
          </p:txBody>
        </p:sp>
        <p:sp>
          <p:nvSpPr>
            <p:cNvPr id="203" name="타원 271"/>
            <p:cNvSpPr>
              <a:spLocks noChangeArrowheads="1"/>
            </p:cNvSpPr>
            <p:nvPr/>
          </p:nvSpPr>
          <p:spPr bwMode="auto">
            <a:xfrm rot="5400000">
              <a:off x="2424071" y="2181577"/>
              <a:ext cx="142642" cy="142642"/>
            </a:xfrm>
            <a:prstGeom prst="ellipse">
              <a:avLst/>
            </a:prstGeom>
            <a:solidFill>
              <a:srgbClr val="FF0000">
                <a:alpha val="27058"/>
              </a:srgbClr>
            </a:solidFill>
            <a:ln w="12700" algn="ctr">
              <a:solidFill>
                <a:srgbClr val="FF0000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>
                <a:spcBef>
                  <a:spcPct val="50000"/>
                </a:spcBef>
              </a:pPr>
              <a:endParaRPr kumimoji="0" lang="ko-KR" altLang="en-US" sz="1000">
                <a:ea typeface="맑은 고딕" pitchFamily="50" charset="-127"/>
              </a:endParaRPr>
            </a:p>
          </p:txBody>
        </p:sp>
      </p:grpSp>
      <p:grpSp>
        <p:nvGrpSpPr>
          <p:cNvPr id="94" name="그룹 93"/>
          <p:cNvGrpSpPr/>
          <p:nvPr/>
        </p:nvGrpSpPr>
        <p:grpSpPr>
          <a:xfrm rot="5400000">
            <a:off x="507800" y="3044915"/>
            <a:ext cx="236140" cy="90898"/>
            <a:chOff x="681507" y="4301034"/>
            <a:chExt cx="641106" cy="271462"/>
          </a:xfrm>
        </p:grpSpPr>
        <p:sp>
          <p:nvSpPr>
            <p:cNvPr id="102" name="타원 101"/>
            <p:cNvSpPr/>
            <p:nvPr/>
          </p:nvSpPr>
          <p:spPr>
            <a:xfrm>
              <a:off x="681507" y="4301034"/>
              <a:ext cx="273050" cy="271462"/>
            </a:xfrm>
            <a:prstGeom prst="ellipse">
              <a:avLst/>
            </a:prstGeom>
            <a:gradFill>
              <a:gsLst>
                <a:gs pos="0">
                  <a:srgbClr val="F5640B">
                    <a:alpha val="49804"/>
                  </a:srgbClr>
                </a:gs>
                <a:gs pos="95000">
                  <a:srgbClr val="FF0000"/>
                </a:gs>
              </a:gsLst>
              <a:path path="circle">
                <a:fillToRect l="50000" t="50000" r="50000" b="50000"/>
              </a:path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 baseline="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cxnSp>
          <p:nvCxnSpPr>
            <p:cNvPr id="103" name="직선 화살표 연결선 102"/>
            <p:cNvCxnSpPr>
              <a:stCxn id="102" idx="6"/>
            </p:cNvCxnSpPr>
            <p:nvPr/>
          </p:nvCxnSpPr>
          <p:spPr>
            <a:xfrm rot="16200000">
              <a:off x="1136904" y="4251056"/>
              <a:ext cx="3363" cy="368054"/>
            </a:xfrm>
            <a:prstGeom prst="straightConnector1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tailEnd type="arrow"/>
            </a:ln>
            <a:effectLst/>
          </p:spPr>
        </p:cxnSp>
      </p:grpSp>
      <p:grpSp>
        <p:nvGrpSpPr>
          <p:cNvPr id="104" name="그룹 103"/>
          <p:cNvGrpSpPr/>
          <p:nvPr/>
        </p:nvGrpSpPr>
        <p:grpSpPr>
          <a:xfrm rot="5400000">
            <a:off x="1228721" y="3044915"/>
            <a:ext cx="236140" cy="90898"/>
            <a:chOff x="681507" y="4301034"/>
            <a:chExt cx="641106" cy="271462"/>
          </a:xfrm>
        </p:grpSpPr>
        <p:sp>
          <p:nvSpPr>
            <p:cNvPr id="105" name="타원 104"/>
            <p:cNvSpPr/>
            <p:nvPr/>
          </p:nvSpPr>
          <p:spPr>
            <a:xfrm>
              <a:off x="681507" y="4301034"/>
              <a:ext cx="273050" cy="271462"/>
            </a:xfrm>
            <a:prstGeom prst="ellipse">
              <a:avLst/>
            </a:prstGeom>
            <a:gradFill>
              <a:gsLst>
                <a:gs pos="0">
                  <a:srgbClr val="F5640B">
                    <a:alpha val="49804"/>
                  </a:srgbClr>
                </a:gs>
                <a:gs pos="95000">
                  <a:srgbClr val="FF0000"/>
                </a:gs>
              </a:gsLst>
              <a:path path="circle">
                <a:fillToRect l="50000" t="50000" r="50000" b="50000"/>
              </a:path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 baseline="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cxnSp>
          <p:nvCxnSpPr>
            <p:cNvPr id="106" name="직선 화살표 연결선 105"/>
            <p:cNvCxnSpPr>
              <a:stCxn id="105" idx="6"/>
            </p:cNvCxnSpPr>
            <p:nvPr/>
          </p:nvCxnSpPr>
          <p:spPr>
            <a:xfrm rot="16200000">
              <a:off x="1136904" y="4251056"/>
              <a:ext cx="3363" cy="368054"/>
            </a:xfrm>
            <a:prstGeom prst="straightConnector1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tailEnd type="arrow"/>
            </a:ln>
            <a:effectLst/>
          </p:spPr>
        </p:cxnSp>
      </p:grpSp>
      <p:grpSp>
        <p:nvGrpSpPr>
          <p:cNvPr id="119" name="그룹 118"/>
          <p:cNvGrpSpPr/>
          <p:nvPr/>
        </p:nvGrpSpPr>
        <p:grpSpPr>
          <a:xfrm rot="5400000">
            <a:off x="6331209" y="3027419"/>
            <a:ext cx="236140" cy="90898"/>
            <a:chOff x="681507" y="4301034"/>
            <a:chExt cx="641106" cy="271462"/>
          </a:xfrm>
        </p:grpSpPr>
        <p:sp>
          <p:nvSpPr>
            <p:cNvPr id="120" name="타원 119"/>
            <p:cNvSpPr/>
            <p:nvPr/>
          </p:nvSpPr>
          <p:spPr>
            <a:xfrm>
              <a:off x="681507" y="4301034"/>
              <a:ext cx="273050" cy="271462"/>
            </a:xfrm>
            <a:prstGeom prst="ellipse">
              <a:avLst/>
            </a:prstGeom>
            <a:gradFill>
              <a:gsLst>
                <a:gs pos="0">
                  <a:srgbClr val="F5640B">
                    <a:alpha val="49804"/>
                  </a:srgbClr>
                </a:gs>
                <a:gs pos="95000">
                  <a:srgbClr val="FF0000"/>
                </a:gs>
              </a:gsLst>
              <a:path path="circle">
                <a:fillToRect l="50000" t="50000" r="50000" b="50000"/>
              </a:path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 baseline="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cxnSp>
          <p:nvCxnSpPr>
            <p:cNvPr id="121" name="직선 화살표 연결선 120"/>
            <p:cNvCxnSpPr>
              <a:stCxn id="120" idx="6"/>
            </p:cNvCxnSpPr>
            <p:nvPr/>
          </p:nvCxnSpPr>
          <p:spPr>
            <a:xfrm rot="16200000">
              <a:off x="1136904" y="4251056"/>
              <a:ext cx="3363" cy="368054"/>
            </a:xfrm>
            <a:prstGeom prst="straightConnector1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tailEnd type="arrow"/>
            </a:ln>
            <a:effectLst/>
          </p:spPr>
        </p:cxnSp>
      </p:grpSp>
      <p:grpSp>
        <p:nvGrpSpPr>
          <p:cNvPr id="122" name="그룹 121"/>
          <p:cNvGrpSpPr/>
          <p:nvPr/>
        </p:nvGrpSpPr>
        <p:grpSpPr>
          <a:xfrm rot="5400000">
            <a:off x="6292329" y="1851369"/>
            <a:ext cx="236140" cy="90898"/>
            <a:chOff x="681507" y="4301034"/>
            <a:chExt cx="641106" cy="271462"/>
          </a:xfrm>
        </p:grpSpPr>
        <p:sp>
          <p:nvSpPr>
            <p:cNvPr id="123" name="타원 122"/>
            <p:cNvSpPr/>
            <p:nvPr/>
          </p:nvSpPr>
          <p:spPr>
            <a:xfrm>
              <a:off x="681507" y="4301034"/>
              <a:ext cx="273050" cy="271462"/>
            </a:xfrm>
            <a:prstGeom prst="ellipse">
              <a:avLst/>
            </a:prstGeom>
            <a:gradFill>
              <a:gsLst>
                <a:gs pos="0">
                  <a:srgbClr val="F5640B">
                    <a:alpha val="49804"/>
                  </a:srgbClr>
                </a:gs>
                <a:gs pos="95000">
                  <a:srgbClr val="FF0000"/>
                </a:gs>
              </a:gsLst>
              <a:path path="circle">
                <a:fillToRect l="50000" t="50000" r="50000" b="50000"/>
              </a:path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 baseline="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cxnSp>
          <p:nvCxnSpPr>
            <p:cNvPr id="124" name="직선 화살표 연결선 123"/>
            <p:cNvCxnSpPr>
              <a:stCxn id="123" idx="6"/>
            </p:cNvCxnSpPr>
            <p:nvPr/>
          </p:nvCxnSpPr>
          <p:spPr>
            <a:xfrm rot="16200000">
              <a:off x="1136904" y="4251056"/>
              <a:ext cx="3363" cy="368054"/>
            </a:xfrm>
            <a:prstGeom prst="straightConnector1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tailEnd type="arrow"/>
            </a:ln>
            <a:effectLst/>
          </p:spPr>
        </p:cxnSp>
      </p:grpSp>
      <p:grpSp>
        <p:nvGrpSpPr>
          <p:cNvPr id="125" name="그룹 124"/>
          <p:cNvGrpSpPr/>
          <p:nvPr/>
        </p:nvGrpSpPr>
        <p:grpSpPr>
          <a:xfrm rot="5400000">
            <a:off x="6301854" y="2118640"/>
            <a:ext cx="236140" cy="90898"/>
            <a:chOff x="681507" y="4301034"/>
            <a:chExt cx="641106" cy="271462"/>
          </a:xfrm>
        </p:grpSpPr>
        <p:sp>
          <p:nvSpPr>
            <p:cNvPr id="126" name="타원 125"/>
            <p:cNvSpPr/>
            <p:nvPr/>
          </p:nvSpPr>
          <p:spPr>
            <a:xfrm>
              <a:off x="681507" y="4301034"/>
              <a:ext cx="273050" cy="271462"/>
            </a:xfrm>
            <a:prstGeom prst="ellipse">
              <a:avLst/>
            </a:prstGeom>
            <a:gradFill>
              <a:gsLst>
                <a:gs pos="0">
                  <a:srgbClr val="F5640B">
                    <a:alpha val="49804"/>
                  </a:srgbClr>
                </a:gs>
                <a:gs pos="95000">
                  <a:srgbClr val="FF0000"/>
                </a:gs>
              </a:gsLst>
              <a:path path="circle">
                <a:fillToRect l="50000" t="50000" r="50000" b="50000"/>
              </a:path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 baseline="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cxnSp>
          <p:nvCxnSpPr>
            <p:cNvPr id="127" name="직선 화살표 연결선 126"/>
            <p:cNvCxnSpPr>
              <a:stCxn id="126" idx="6"/>
            </p:cNvCxnSpPr>
            <p:nvPr/>
          </p:nvCxnSpPr>
          <p:spPr>
            <a:xfrm rot="16200000">
              <a:off x="1136904" y="4251056"/>
              <a:ext cx="3363" cy="368054"/>
            </a:xfrm>
            <a:prstGeom prst="straightConnector1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tailEnd type="arrow"/>
            </a:ln>
            <a:effectLst/>
          </p:spPr>
        </p:cxnSp>
      </p:grpSp>
      <p:grpSp>
        <p:nvGrpSpPr>
          <p:cNvPr id="128" name="그룹 127"/>
          <p:cNvGrpSpPr/>
          <p:nvPr/>
        </p:nvGrpSpPr>
        <p:grpSpPr>
          <a:xfrm rot="5400000">
            <a:off x="2879322" y="2103977"/>
            <a:ext cx="236140" cy="90898"/>
            <a:chOff x="681507" y="4301034"/>
            <a:chExt cx="641106" cy="271462"/>
          </a:xfrm>
        </p:grpSpPr>
        <p:sp>
          <p:nvSpPr>
            <p:cNvPr id="129" name="타원 128"/>
            <p:cNvSpPr/>
            <p:nvPr/>
          </p:nvSpPr>
          <p:spPr>
            <a:xfrm>
              <a:off x="681507" y="4301034"/>
              <a:ext cx="273050" cy="271462"/>
            </a:xfrm>
            <a:prstGeom prst="ellipse">
              <a:avLst/>
            </a:prstGeom>
            <a:gradFill>
              <a:gsLst>
                <a:gs pos="0">
                  <a:srgbClr val="F5640B">
                    <a:alpha val="49804"/>
                  </a:srgbClr>
                </a:gs>
                <a:gs pos="95000">
                  <a:srgbClr val="FF0000"/>
                </a:gs>
              </a:gsLst>
              <a:path path="circle">
                <a:fillToRect l="50000" t="50000" r="50000" b="50000"/>
              </a:path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 baseline="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cxnSp>
          <p:nvCxnSpPr>
            <p:cNvPr id="130" name="직선 화살표 연결선 129"/>
            <p:cNvCxnSpPr>
              <a:stCxn id="129" idx="6"/>
            </p:cNvCxnSpPr>
            <p:nvPr/>
          </p:nvCxnSpPr>
          <p:spPr>
            <a:xfrm rot="16200000">
              <a:off x="1136904" y="4251056"/>
              <a:ext cx="3363" cy="368054"/>
            </a:xfrm>
            <a:prstGeom prst="straightConnector1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tailEnd type="arrow"/>
            </a:ln>
            <a:effectLst/>
          </p:spPr>
        </p:cxnSp>
      </p:grpSp>
      <p:grpSp>
        <p:nvGrpSpPr>
          <p:cNvPr id="132" name="그룹 112"/>
          <p:cNvGrpSpPr>
            <a:grpSpLocks/>
          </p:cNvGrpSpPr>
          <p:nvPr/>
        </p:nvGrpSpPr>
        <p:grpSpPr bwMode="auto">
          <a:xfrm>
            <a:off x="2997442" y="2944498"/>
            <a:ext cx="156169" cy="156165"/>
            <a:chOff x="2424071" y="2181577"/>
            <a:chExt cx="142642" cy="142642"/>
          </a:xfrm>
        </p:grpSpPr>
        <p:sp>
          <p:nvSpPr>
            <p:cNvPr id="133" name="타원 272"/>
            <p:cNvSpPr>
              <a:spLocks noChangeArrowheads="1"/>
            </p:cNvSpPr>
            <p:nvPr/>
          </p:nvSpPr>
          <p:spPr bwMode="auto">
            <a:xfrm rot="5400000">
              <a:off x="2459627" y="2217297"/>
              <a:ext cx="71438" cy="71438"/>
            </a:xfrm>
            <a:prstGeom prst="ellipse">
              <a:avLst/>
            </a:prstGeom>
            <a:solidFill>
              <a:srgbClr val="FF0000"/>
            </a:solidFill>
            <a:ln w="12700" algn="ctr">
              <a:solidFill>
                <a:srgbClr val="FF0000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>
                <a:spcBef>
                  <a:spcPct val="50000"/>
                </a:spcBef>
              </a:pPr>
              <a:endParaRPr kumimoji="0" lang="ko-KR" altLang="en-US" sz="1000">
                <a:ea typeface="맑은 고딕" pitchFamily="50" charset="-127"/>
              </a:endParaRPr>
            </a:p>
          </p:txBody>
        </p:sp>
        <p:sp>
          <p:nvSpPr>
            <p:cNvPr id="134" name="타원 271"/>
            <p:cNvSpPr>
              <a:spLocks noChangeArrowheads="1"/>
            </p:cNvSpPr>
            <p:nvPr/>
          </p:nvSpPr>
          <p:spPr bwMode="auto">
            <a:xfrm rot="5400000">
              <a:off x="2424071" y="2181577"/>
              <a:ext cx="142642" cy="142642"/>
            </a:xfrm>
            <a:prstGeom prst="ellipse">
              <a:avLst/>
            </a:prstGeom>
            <a:solidFill>
              <a:srgbClr val="FF0000">
                <a:alpha val="27058"/>
              </a:srgbClr>
            </a:solidFill>
            <a:ln w="12700" algn="ctr">
              <a:solidFill>
                <a:srgbClr val="FF0000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>
                <a:spcBef>
                  <a:spcPct val="50000"/>
                </a:spcBef>
              </a:pPr>
              <a:endParaRPr kumimoji="0" lang="ko-KR" altLang="en-US" sz="1000">
                <a:ea typeface="맑은 고딕" pitchFamily="50" charset="-127"/>
              </a:endParaRPr>
            </a:p>
          </p:txBody>
        </p:sp>
      </p:grpSp>
      <p:grpSp>
        <p:nvGrpSpPr>
          <p:cNvPr id="135" name="그룹 112"/>
          <p:cNvGrpSpPr>
            <a:grpSpLocks/>
          </p:cNvGrpSpPr>
          <p:nvPr/>
        </p:nvGrpSpPr>
        <p:grpSpPr bwMode="auto">
          <a:xfrm>
            <a:off x="3908601" y="2944497"/>
            <a:ext cx="156169" cy="156165"/>
            <a:chOff x="2424071" y="2181577"/>
            <a:chExt cx="142642" cy="142642"/>
          </a:xfrm>
        </p:grpSpPr>
        <p:sp>
          <p:nvSpPr>
            <p:cNvPr id="136" name="타원 272"/>
            <p:cNvSpPr>
              <a:spLocks noChangeArrowheads="1"/>
            </p:cNvSpPr>
            <p:nvPr/>
          </p:nvSpPr>
          <p:spPr bwMode="auto">
            <a:xfrm rot="5400000">
              <a:off x="2459627" y="2217297"/>
              <a:ext cx="71438" cy="71438"/>
            </a:xfrm>
            <a:prstGeom prst="ellipse">
              <a:avLst/>
            </a:prstGeom>
            <a:solidFill>
              <a:srgbClr val="FF0000"/>
            </a:solidFill>
            <a:ln w="12700" algn="ctr">
              <a:solidFill>
                <a:srgbClr val="FF0000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>
                <a:spcBef>
                  <a:spcPct val="50000"/>
                </a:spcBef>
              </a:pPr>
              <a:endParaRPr kumimoji="0" lang="ko-KR" altLang="en-US" sz="1000">
                <a:ea typeface="맑은 고딕" pitchFamily="50" charset="-127"/>
              </a:endParaRPr>
            </a:p>
          </p:txBody>
        </p:sp>
        <p:sp>
          <p:nvSpPr>
            <p:cNvPr id="137" name="타원 271"/>
            <p:cNvSpPr>
              <a:spLocks noChangeArrowheads="1"/>
            </p:cNvSpPr>
            <p:nvPr/>
          </p:nvSpPr>
          <p:spPr bwMode="auto">
            <a:xfrm rot="5400000">
              <a:off x="2424071" y="2181577"/>
              <a:ext cx="142642" cy="142642"/>
            </a:xfrm>
            <a:prstGeom prst="ellipse">
              <a:avLst/>
            </a:prstGeom>
            <a:solidFill>
              <a:srgbClr val="FF0000">
                <a:alpha val="27058"/>
              </a:srgbClr>
            </a:solidFill>
            <a:ln w="12700" algn="ctr">
              <a:solidFill>
                <a:srgbClr val="FF0000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>
                <a:spcBef>
                  <a:spcPct val="50000"/>
                </a:spcBef>
              </a:pPr>
              <a:endParaRPr kumimoji="0" lang="ko-KR" altLang="en-US" sz="1000">
                <a:ea typeface="맑은 고딕" pitchFamily="50" charset="-127"/>
              </a:endParaRPr>
            </a:p>
          </p:txBody>
        </p:sp>
      </p:grpSp>
      <p:grpSp>
        <p:nvGrpSpPr>
          <p:cNvPr id="138" name="그룹 112"/>
          <p:cNvGrpSpPr>
            <a:grpSpLocks/>
          </p:cNvGrpSpPr>
          <p:nvPr/>
        </p:nvGrpSpPr>
        <p:grpSpPr bwMode="auto">
          <a:xfrm>
            <a:off x="4781221" y="2938805"/>
            <a:ext cx="156169" cy="156165"/>
            <a:chOff x="2424071" y="2181577"/>
            <a:chExt cx="142642" cy="142642"/>
          </a:xfrm>
        </p:grpSpPr>
        <p:sp>
          <p:nvSpPr>
            <p:cNvPr id="139" name="타원 272"/>
            <p:cNvSpPr>
              <a:spLocks noChangeArrowheads="1"/>
            </p:cNvSpPr>
            <p:nvPr/>
          </p:nvSpPr>
          <p:spPr bwMode="auto">
            <a:xfrm rot="5400000">
              <a:off x="2459627" y="2217297"/>
              <a:ext cx="71438" cy="71438"/>
            </a:xfrm>
            <a:prstGeom prst="ellipse">
              <a:avLst/>
            </a:prstGeom>
            <a:solidFill>
              <a:srgbClr val="FF0000"/>
            </a:solidFill>
            <a:ln w="12700" algn="ctr">
              <a:solidFill>
                <a:srgbClr val="FF0000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>
                <a:spcBef>
                  <a:spcPct val="50000"/>
                </a:spcBef>
              </a:pPr>
              <a:endParaRPr kumimoji="0" lang="ko-KR" altLang="en-US" sz="1000">
                <a:ea typeface="맑은 고딕" pitchFamily="50" charset="-127"/>
              </a:endParaRPr>
            </a:p>
          </p:txBody>
        </p:sp>
        <p:sp>
          <p:nvSpPr>
            <p:cNvPr id="140" name="타원 271"/>
            <p:cNvSpPr>
              <a:spLocks noChangeArrowheads="1"/>
            </p:cNvSpPr>
            <p:nvPr/>
          </p:nvSpPr>
          <p:spPr bwMode="auto">
            <a:xfrm rot="5400000">
              <a:off x="2424071" y="2181577"/>
              <a:ext cx="142642" cy="142642"/>
            </a:xfrm>
            <a:prstGeom prst="ellipse">
              <a:avLst/>
            </a:prstGeom>
            <a:solidFill>
              <a:srgbClr val="FF0000">
                <a:alpha val="27058"/>
              </a:srgbClr>
            </a:solidFill>
            <a:ln w="12700" algn="ctr">
              <a:solidFill>
                <a:srgbClr val="FF0000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>
                <a:spcBef>
                  <a:spcPct val="50000"/>
                </a:spcBef>
              </a:pPr>
              <a:endParaRPr kumimoji="0" lang="ko-KR" altLang="en-US" sz="1000">
                <a:ea typeface="맑은 고딕" pitchFamily="50" charset="-127"/>
              </a:endParaRPr>
            </a:p>
          </p:txBody>
        </p:sp>
      </p:grpSp>
      <p:grpSp>
        <p:nvGrpSpPr>
          <p:cNvPr id="141" name="그룹 112"/>
          <p:cNvGrpSpPr>
            <a:grpSpLocks/>
          </p:cNvGrpSpPr>
          <p:nvPr/>
        </p:nvGrpSpPr>
        <p:grpSpPr bwMode="auto">
          <a:xfrm>
            <a:off x="5546715" y="2938804"/>
            <a:ext cx="156169" cy="156165"/>
            <a:chOff x="2424071" y="2181577"/>
            <a:chExt cx="142642" cy="142642"/>
          </a:xfrm>
        </p:grpSpPr>
        <p:sp>
          <p:nvSpPr>
            <p:cNvPr id="142" name="타원 272"/>
            <p:cNvSpPr>
              <a:spLocks noChangeArrowheads="1"/>
            </p:cNvSpPr>
            <p:nvPr/>
          </p:nvSpPr>
          <p:spPr bwMode="auto">
            <a:xfrm rot="5400000">
              <a:off x="2459627" y="2217297"/>
              <a:ext cx="71438" cy="71438"/>
            </a:xfrm>
            <a:prstGeom prst="ellipse">
              <a:avLst/>
            </a:prstGeom>
            <a:solidFill>
              <a:srgbClr val="FF0000"/>
            </a:solidFill>
            <a:ln w="12700" algn="ctr">
              <a:solidFill>
                <a:srgbClr val="FF0000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>
                <a:spcBef>
                  <a:spcPct val="50000"/>
                </a:spcBef>
              </a:pPr>
              <a:endParaRPr kumimoji="0" lang="ko-KR" altLang="en-US" sz="1000">
                <a:ea typeface="맑은 고딕" pitchFamily="50" charset="-127"/>
              </a:endParaRPr>
            </a:p>
          </p:txBody>
        </p:sp>
        <p:sp>
          <p:nvSpPr>
            <p:cNvPr id="143" name="타원 271"/>
            <p:cNvSpPr>
              <a:spLocks noChangeArrowheads="1"/>
            </p:cNvSpPr>
            <p:nvPr/>
          </p:nvSpPr>
          <p:spPr bwMode="auto">
            <a:xfrm rot="5400000">
              <a:off x="2424071" y="2181577"/>
              <a:ext cx="142642" cy="142642"/>
            </a:xfrm>
            <a:prstGeom prst="ellipse">
              <a:avLst/>
            </a:prstGeom>
            <a:solidFill>
              <a:srgbClr val="FF0000">
                <a:alpha val="27058"/>
              </a:srgbClr>
            </a:solidFill>
            <a:ln w="12700" algn="ctr">
              <a:solidFill>
                <a:srgbClr val="FF0000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>
                <a:spcBef>
                  <a:spcPct val="50000"/>
                </a:spcBef>
              </a:pPr>
              <a:endParaRPr kumimoji="0" lang="ko-KR" altLang="en-US" sz="1000">
                <a:ea typeface="맑은 고딕" pitchFamily="50" charset="-127"/>
              </a:endParaRPr>
            </a:p>
          </p:txBody>
        </p:sp>
      </p:grpSp>
      <p:grpSp>
        <p:nvGrpSpPr>
          <p:cNvPr id="144" name="그룹 143"/>
          <p:cNvGrpSpPr/>
          <p:nvPr/>
        </p:nvGrpSpPr>
        <p:grpSpPr>
          <a:xfrm rot="5400000">
            <a:off x="2752280" y="3027419"/>
            <a:ext cx="236140" cy="90898"/>
            <a:chOff x="681507" y="4301034"/>
            <a:chExt cx="641106" cy="271462"/>
          </a:xfrm>
        </p:grpSpPr>
        <p:sp>
          <p:nvSpPr>
            <p:cNvPr id="145" name="타원 144"/>
            <p:cNvSpPr/>
            <p:nvPr/>
          </p:nvSpPr>
          <p:spPr>
            <a:xfrm>
              <a:off x="681507" y="4301034"/>
              <a:ext cx="273050" cy="271462"/>
            </a:xfrm>
            <a:prstGeom prst="ellipse">
              <a:avLst/>
            </a:prstGeom>
            <a:gradFill>
              <a:gsLst>
                <a:gs pos="0">
                  <a:srgbClr val="F5640B">
                    <a:alpha val="49804"/>
                  </a:srgbClr>
                </a:gs>
                <a:gs pos="95000">
                  <a:srgbClr val="FF0000"/>
                </a:gs>
              </a:gsLst>
              <a:path path="circle">
                <a:fillToRect l="50000" t="50000" r="50000" b="50000"/>
              </a:path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 baseline="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cxnSp>
          <p:nvCxnSpPr>
            <p:cNvPr id="149" name="직선 화살표 연결선 148"/>
            <p:cNvCxnSpPr>
              <a:stCxn id="145" idx="6"/>
            </p:cNvCxnSpPr>
            <p:nvPr/>
          </p:nvCxnSpPr>
          <p:spPr>
            <a:xfrm rot="16200000">
              <a:off x="1136904" y="4251056"/>
              <a:ext cx="3363" cy="368054"/>
            </a:xfrm>
            <a:prstGeom prst="straightConnector1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tailEnd type="arrow"/>
            </a:ln>
            <a:effectLst/>
          </p:spPr>
        </p:cxnSp>
      </p:grpSp>
      <p:grpSp>
        <p:nvGrpSpPr>
          <p:cNvPr id="113" name="그룹 112"/>
          <p:cNvGrpSpPr>
            <a:grpSpLocks/>
          </p:cNvGrpSpPr>
          <p:nvPr/>
        </p:nvGrpSpPr>
        <p:grpSpPr bwMode="auto">
          <a:xfrm>
            <a:off x="6968707" y="2936845"/>
            <a:ext cx="156169" cy="156165"/>
            <a:chOff x="2424071" y="2181577"/>
            <a:chExt cx="142642" cy="142642"/>
          </a:xfrm>
        </p:grpSpPr>
        <p:sp>
          <p:nvSpPr>
            <p:cNvPr id="114" name="타원 272"/>
            <p:cNvSpPr>
              <a:spLocks noChangeArrowheads="1"/>
            </p:cNvSpPr>
            <p:nvPr/>
          </p:nvSpPr>
          <p:spPr bwMode="auto">
            <a:xfrm rot="5400000">
              <a:off x="2459627" y="2217297"/>
              <a:ext cx="71438" cy="71438"/>
            </a:xfrm>
            <a:prstGeom prst="ellipse">
              <a:avLst/>
            </a:prstGeom>
            <a:solidFill>
              <a:srgbClr val="FF0000"/>
            </a:solidFill>
            <a:ln w="12700" algn="ctr">
              <a:solidFill>
                <a:srgbClr val="FF0000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>
                <a:spcBef>
                  <a:spcPct val="50000"/>
                </a:spcBef>
              </a:pPr>
              <a:endParaRPr kumimoji="0" lang="ko-KR" altLang="en-US" sz="1000">
                <a:ea typeface="맑은 고딕" pitchFamily="50" charset="-127"/>
              </a:endParaRPr>
            </a:p>
          </p:txBody>
        </p:sp>
        <p:sp>
          <p:nvSpPr>
            <p:cNvPr id="115" name="타원 271"/>
            <p:cNvSpPr>
              <a:spLocks noChangeArrowheads="1"/>
            </p:cNvSpPr>
            <p:nvPr/>
          </p:nvSpPr>
          <p:spPr bwMode="auto">
            <a:xfrm rot="5400000">
              <a:off x="2424071" y="2181577"/>
              <a:ext cx="142642" cy="142642"/>
            </a:xfrm>
            <a:prstGeom prst="ellipse">
              <a:avLst/>
            </a:prstGeom>
            <a:solidFill>
              <a:srgbClr val="FF0000">
                <a:alpha val="27058"/>
              </a:srgbClr>
            </a:solidFill>
            <a:ln w="12700" algn="ctr">
              <a:solidFill>
                <a:srgbClr val="FF0000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>
                <a:spcBef>
                  <a:spcPct val="50000"/>
                </a:spcBef>
              </a:pPr>
              <a:endParaRPr kumimoji="0" lang="ko-KR" altLang="en-US" sz="1000">
                <a:ea typeface="맑은 고딕" pitchFamily="50" charset="-127"/>
              </a:endParaRPr>
            </a:p>
          </p:txBody>
        </p:sp>
      </p:grpSp>
      <p:pic>
        <p:nvPicPr>
          <p:cNvPr id="117" name="그림 1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0802" y="3881003"/>
            <a:ext cx="6826997" cy="1399467"/>
          </a:xfrm>
          <a:prstGeom prst="rect">
            <a:avLst/>
          </a:prstGeom>
        </p:spPr>
      </p:pic>
      <p:sp>
        <p:nvSpPr>
          <p:cNvPr id="131" name="TextBox 130"/>
          <p:cNvSpPr txBox="1"/>
          <p:nvPr/>
        </p:nvSpPr>
        <p:spPr>
          <a:xfrm>
            <a:off x="3612480" y="3885209"/>
            <a:ext cx="7168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평균타수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3683836" y="4788383"/>
            <a:ext cx="5693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Select</a:t>
            </a:r>
            <a:endParaRPr lang="ko-KR" altLang="en-US" sz="110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 sz="11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4230095" y="3650233"/>
            <a:ext cx="31967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골퍼 정보 설정 </a:t>
            </a:r>
            <a:r>
              <a:rPr lang="en-US" altLang="ko-KR" sz="900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90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 및 마이백 추가시 하단으로 </a:t>
            </a:r>
            <a:r>
              <a:rPr lang="ko-KR" altLang="en-US" sz="900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나오는 </a:t>
            </a:r>
            <a:r>
              <a:rPr lang="ko-KR" altLang="en-US" sz="900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피커</a:t>
            </a:r>
            <a:r>
              <a:rPr lang="ko-KR" altLang="en-US" sz="900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800" dirty="0"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6" name="직사각형 155"/>
          <p:cNvSpPr/>
          <p:nvPr/>
        </p:nvSpPr>
        <p:spPr>
          <a:xfrm>
            <a:off x="3433844" y="3902825"/>
            <a:ext cx="176851" cy="19077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1</a:t>
            </a:r>
            <a:endParaRPr lang="ko-KR" altLang="en-US" sz="1400" b="1"/>
          </a:p>
        </p:txBody>
      </p:sp>
      <p:sp>
        <p:nvSpPr>
          <p:cNvPr id="63" name="직사각형 62"/>
          <p:cNvSpPr/>
          <p:nvPr/>
        </p:nvSpPr>
        <p:spPr>
          <a:xfrm>
            <a:off x="6752828" y="2909891"/>
            <a:ext cx="176851" cy="19077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2</a:t>
            </a:r>
            <a:endParaRPr lang="ko-KR" altLang="en-US" sz="1400" b="1"/>
          </a:p>
        </p:txBody>
      </p:sp>
    </p:spTree>
    <p:extLst>
      <p:ext uri="{BB962C8B-B14F-4D97-AF65-F5344CB8AC3E}">
        <p14:creationId xmlns:p14="http://schemas.microsoft.com/office/powerpoint/2010/main" val="205668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  <p:tag name="MINWIDTH" val="6"/>
  <p:tag name="MINHEIGHT" val="3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Absolute"/>
  <p:tag name="ANCHORBOTTOM" val="Absolu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None"/>
  <p:tag name="ANCHORBOTTOM" val="Absolu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Non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None"/>
  <p:tag name="ANCHORBOTTOM" val="Non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  <p:tag name="MINWIDTH" val="6"/>
  <p:tag name="MINHEIGHT" val="37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Absolute"/>
  <p:tag name="ANCHORBOTTOM" val="Absolut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None"/>
  <p:tag name="ANCHORBOTTOM" val="Absolut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Non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None"/>
  <p:tag name="ANCHORBOTTOM" val="Non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  <p:tag name="MINWIDTH" val="6"/>
  <p:tag name="MINHEIGHT" val="37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Absolute"/>
  <p:tag name="ANCHORBOTTOM" val="Absolut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None"/>
  <p:tag name="ANCHORBOTTOM" val="Absolu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Non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None"/>
  <p:tag name="ANCHORBOTTOM" val="Non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  <p:tag name="MINWIDTH" val="6"/>
  <p:tag name="MINHEIGHT" val="37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Absolute"/>
  <p:tag name="ANCHORBOTTOM" val="Absolut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None"/>
  <p:tag name="ANCHORBOTTOM" val="Absolut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None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None"/>
  <p:tag name="ANCHORBOTTOM" val="None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  <p:tag name="MINWIDTH" val="6"/>
  <p:tag name="MINHEIGHT" val="37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Absolute"/>
  <p:tag name="ANCHORBOTTOM" val="Absolut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None"/>
  <p:tag name="ANCHORBOTTOM" val="Absolute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None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None"/>
  <p:tag name="ANCHORBOTTOM" val="Non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100" smtClean="0">
            <a:latin typeface="나눔고딕" panose="020D0604000000000000" pitchFamily="50" charset="-127"/>
            <a:ea typeface="나눔고딕" panose="020D0604000000000000" pitchFamily="50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12687</TotalTime>
  <Words>5262</Words>
  <Application>Microsoft Office PowerPoint</Application>
  <PresentationFormat>A4 용지(210x297mm)</PresentationFormat>
  <Paragraphs>1582</Paragraphs>
  <Slides>28</Slides>
  <Notes>7</Notes>
  <HiddenSlides>0</HiddenSlides>
  <MMClips>0</MMClips>
  <ScaleCrop>false</ScaleCrop>
  <HeadingPairs>
    <vt:vector size="8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28</vt:i4>
      </vt:variant>
    </vt:vector>
  </HeadingPairs>
  <TitlesOfParts>
    <vt:vector size="39" baseType="lpstr">
      <vt:lpstr>굴림</vt:lpstr>
      <vt:lpstr>나눔고딕</vt:lpstr>
      <vt:lpstr>맑은 고딕</vt:lpstr>
      <vt:lpstr>Arial</vt:lpstr>
      <vt:lpstr>Calibri</vt:lpstr>
      <vt:lpstr>Calibri Light</vt:lpstr>
      <vt:lpstr>Trebuchet MS</vt:lpstr>
      <vt:lpstr>Wingdings</vt:lpstr>
      <vt:lpstr>Office 테마</vt:lpstr>
      <vt:lpstr>워크시트</vt:lpstr>
      <vt:lpstr>Microsoft Excel 워크시트</vt:lpstr>
      <vt:lpstr>PowerPoint 프레젠테이션</vt:lpstr>
      <vt:lpstr>변경 이력 관리</vt:lpstr>
      <vt:lpstr>변경 이력 관리</vt:lpstr>
      <vt:lpstr>Gesture Guide</vt:lpstr>
      <vt:lpstr>Intro &amp; Login</vt:lpstr>
      <vt:lpstr>Step 1. 피팅 기본 정보 입력 (장소/ 골퍼/ 피터)- 예약자</vt:lpstr>
      <vt:lpstr>Step 1. 피팅 기본 정보 입력 (장소/ 골퍼/ 피터)- 예약자</vt:lpstr>
      <vt:lpstr>Step 1. 피팅 기본 정보 입력 (장소/ 골퍼/ 피터)- 비예약자</vt:lpstr>
      <vt:lpstr>Step 1. 피팅 기본 정보 입력 (장소/ 골퍼/ 피터)- 비예약자</vt:lpstr>
      <vt:lpstr>Step 1. 피팅 기본 정보 입력 (장소/ 골퍼/ 피터)- 비예약자&gt; 신규회원약관동의</vt:lpstr>
      <vt:lpstr>Step 2. 트랙맨 데이터 입력(데이터 연동)</vt:lpstr>
      <vt:lpstr>Step 3. 피팅 클럽 정보 입력(드라이버/ 페어웨이)</vt:lpstr>
      <vt:lpstr>Step 3. 피팅 클럽 정보 입력(드라이버/ 페어웨이)</vt:lpstr>
      <vt:lpstr>Step 3. 피팅 클럽 정보 입력(하이브리드)</vt:lpstr>
      <vt:lpstr>#. 스펙 옵션</vt:lpstr>
      <vt:lpstr>Step 3. 피팅 클럽 정보 입력(아이언)</vt:lpstr>
      <vt:lpstr>Step 3. 피팅 클럽 정보 입력(웨지)</vt:lpstr>
      <vt:lpstr>Step 4. 피팅 결과</vt:lpstr>
      <vt:lpstr>Step 4. 피팅 결과</vt:lpstr>
      <vt:lpstr>Step 4. 피팅 결과</vt:lpstr>
      <vt:lpstr>Step 5. 동기화 화면</vt:lpstr>
      <vt:lpstr>별도. 고객용 EMS</vt:lpstr>
      <vt:lpstr>별도. 매장용 EMS</vt:lpstr>
      <vt:lpstr>별도. 카카오 알림톡</vt:lpstr>
      <vt:lpstr>별도, 앱아이콘 </vt:lpstr>
      <vt:lpstr>별도.  TT 임시회원 가입 Logic</vt:lpstr>
      <vt:lpstr>별도. 피커 참고 화면 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박보람NB-1494</dc:creator>
  <cp:lastModifiedBy>권민지NB-2038</cp:lastModifiedBy>
  <cp:revision>780</cp:revision>
  <cp:lastPrinted>2017-04-11T06:37:17Z</cp:lastPrinted>
  <dcterms:created xsi:type="dcterms:W3CDTF">2017-01-16T02:32:09Z</dcterms:created>
  <dcterms:modified xsi:type="dcterms:W3CDTF">2017-06-13T01:18:27Z</dcterms:modified>
</cp:coreProperties>
</file>