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261" r:id="rId4"/>
    <p:sldId id="264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4FB"/>
    <a:srgbClr val="0D4A96"/>
    <a:srgbClr val="89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398" y="60"/>
      </p:cViewPr>
      <p:guideLst>
        <p:guide orient="horz" pos="245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D98ED-D978-428C-84AB-823C5BD7FFAD}" type="datetimeFigureOut">
              <a:rPr lang="en-SG" smtClean="0"/>
              <a:t>28/12/2022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E74B1-FCE5-4440-B99D-6DD518DB62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781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5962-8540-4F25-93E4-EAA462ED34BF}" type="datetimeFigureOut">
              <a:rPr lang="en-SG" smtClean="0"/>
              <a:t>28/12/2022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FD2C-E4E8-485C-9908-7D90A2C9D0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287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5962-8540-4F25-93E4-EAA462ED34BF}" type="datetimeFigureOut">
              <a:rPr lang="en-SG" smtClean="0"/>
              <a:t>28/12/2022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FD2C-E4E8-485C-9908-7D90A2C9D0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680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5962-8540-4F25-93E4-EAA462ED34BF}" type="datetimeFigureOut">
              <a:rPr lang="en-SG" smtClean="0"/>
              <a:t>28/12/2022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FD2C-E4E8-485C-9908-7D90A2C9D0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916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5962-8540-4F25-93E4-EAA462ED34BF}" type="datetimeFigureOut">
              <a:rPr lang="en-SG" smtClean="0"/>
              <a:t>28/12/2022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FD2C-E4E8-485C-9908-7D90A2C9D0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476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5962-8540-4F25-93E4-EAA462ED34BF}" type="datetimeFigureOut">
              <a:rPr lang="en-SG" smtClean="0"/>
              <a:t>28/12/2022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FD2C-E4E8-485C-9908-7D90A2C9D0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59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5962-8540-4F25-93E4-EAA462ED34BF}" type="datetimeFigureOut">
              <a:rPr lang="en-SG" smtClean="0"/>
              <a:t>28/12/2022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FD2C-E4E8-485C-9908-7D90A2C9D0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586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5962-8540-4F25-93E4-EAA462ED34BF}" type="datetimeFigureOut">
              <a:rPr lang="en-SG" smtClean="0"/>
              <a:t>28/12/2022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FD2C-E4E8-485C-9908-7D90A2C9D0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742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5962-8540-4F25-93E4-EAA462ED34BF}" type="datetimeFigureOut">
              <a:rPr lang="en-SG" smtClean="0"/>
              <a:t>28/12/2022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FD2C-E4E8-485C-9908-7D90A2C9D0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986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5962-8540-4F25-93E4-EAA462ED34BF}" type="datetimeFigureOut">
              <a:rPr lang="en-SG" smtClean="0"/>
              <a:t>28/12/2022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FD2C-E4E8-485C-9908-7D90A2C9D0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514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5962-8540-4F25-93E4-EAA462ED34BF}" type="datetimeFigureOut">
              <a:rPr lang="en-SG" smtClean="0"/>
              <a:t>28/12/2022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FD2C-E4E8-485C-9908-7D90A2C9D0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307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5962-8540-4F25-93E4-EAA462ED34BF}" type="datetimeFigureOut">
              <a:rPr lang="en-SG" smtClean="0"/>
              <a:t>28/12/2022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FD2C-E4E8-485C-9908-7D90A2C9D0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16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D5962-8540-4F25-93E4-EAA462ED34BF}" type="datetimeFigureOut">
              <a:rPr lang="en-SG" smtClean="0"/>
              <a:t>28/12/2022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2FD2C-E4E8-485C-9908-7D90A2C9D0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60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mapper.com/products/sortsit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2406" y="1060254"/>
            <a:ext cx="6329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Front-end Test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4E4F99-5E78-4BF5-B468-E2C7F875BD9D}"/>
              </a:ext>
            </a:extLst>
          </p:cNvPr>
          <p:cNvSpPr txBox="1"/>
          <p:nvPr/>
        </p:nvSpPr>
        <p:spPr>
          <a:xfrm>
            <a:off x="822121" y="2013358"/>
            <a:ext cx="6467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Convert into HTML5 this Template from AI</a:t>
            </a:r>
          </a:p>
          <a:p>
            <a:pPr marL="342900" indent="-342900">
              <a:buAutoNum type="arabicPeriod"/>
            </a:pPr>
            <a:r>
              <a:rPr lang="en-US" dirty="0"/>
              <a:t>Requirement :</a:t>
            </a:r>
          </a:p>
          <a:p>
            <a:r>
              <a:rPr lang="en-US" dirty="0"/>
              <a:t>       a. Responsive using Bootstrap and custom media query</a:t>
            </a:r>
          </a:p>
          <a:p>
            <a:r>
              <a:rPr lang="en-US" dirty="0"/>
              <a:t>       b. W3C HTML Compliance</a:t>
            </a:r>
          </a:p>
          <a:p>
            <a:r>
              <a:rPr lang="en-US" dirty="0"/>
              <a:t>       c. Validate and pass with </a:t>
            </a:r>
            <a:r>
              <a:rPr lang="en-US" dirty="0" err="1"/>
              <a:t>SortSite</a:t>
            </a:r>
            <a:r>
              <a:rPr lang="en-US" dirty="0"/>
              <a:t> </a:t>
            </a:r>
          </a:p>
          <a:p>
            <a:r>
              <a:rPr lang="en-US" dirty="0"/>
              <a:t>           </a:t>
            </a:r>
            <a:r>
              <a:rPr lang="en-US" dirty="0">
                <a:hlinkClick r:id="rId2"/>
              </a:rPr>
              <a:t>https://www.powermapper.com/products/sortsite/</a:t>
            </a:r>
            <a:endParaRPr lang="en-US" dirty="0"/>
          </a:p>
          <a:p>
            <a:r>
              <a:rPr lang="en-US" dirty="0"/>
              <a:t>       d. </a:t>
            </a:r>
            <a:r>
              <a:rPr lang="en-US" dirty="0" err="1"/>
              <a:t>Crossbrowser</a:t>
            </a:r>
            <a:r>
              <a:rPr lang="en-US" dirty="0"/>
              <a:t> support (IE9/Chrome/Firefox/Safari)</a:t>
            </a:r>
          </a:p>
          <a:p>
            <a:r>
              <a:rPr lang="en-US" dirty="0"/>
              <a:t>3. Please see next slide for the feature and function of the template</a:t>
            </a:r>
          </a:p>
        </p:txBody>
      </p:sp>
    </p:spTree>
    <p:extLst>
      <p:ext uri="{BB962C8B-B14F-4D97-AF65-F5344CB8AC3E}">
        <p14:creationId xmlns:p14="http://schemas.microsoft.com/office/powerpoint/2010/main" val="260971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165850"/>
            <a:ext cx="9144000" cy="692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250825" y="456247"/>
            <a:ext cx="6329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TEMPLATE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E9EC8-37CA-48CC-97A6-976EC130AC5B}"/>
              </a:ext>
            </a:extLst>
          </p:cNvPr>
          <p:cNvSpPr txBox="1"/>
          <p:nvPr/>
        </p:nvSpPr>
        <p:spPr>
          <a:xfrm>
            <a:off x="562062" y="1249960"/>
            <a:ext cx="6291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Banner carousel using </a:t>
            </a:r>
            <a:r>
              <a:rPr lang="en-US" dirty="0" err="1"/>
              <a:t>OwlCarousel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4 banner: 2 are videos and its </a:t>
            </a:r>
            <a:r>
              <a:rPr lang="en-US" dirty="0" err="1"/>
              <a:t>autoplaying</a:t>
            </a:r>
            <a:r>
              <a:rPr lang="en-US" dirty="0"/>
              <a:t> on the banner and auto off on slide to next slider. The other two are just images.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1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165850"/>
            <a:ext cx="9144000" cy="692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250825" y="456247"/>
            <a:ext cx="6329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TEMPLATE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E9EC8-37CA-48CC-97A6-976EC130AC5B}"/>
              </a:ext>
            </a:extLst>
          </p:cNvPr>
          <p:cNvSpPr txBox="1"/>
          <p:nvPr/>
        </p:nvSpPr>
        <p:spPr>
          <a:xfrm>
            <a:off x="562062" y="1249960"/>
            <a:ext cx="629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The main menu, on </a:t>
            </a:r>
            <a:r>
              <a:rPr lang="en-US" dirty="0" err="1"/>
              <a:t>scrolldown</a:t>
            </a:r>
            <a:r>
              <a:rPr lang="en-US" dirty="0"/>
              <a:t> become sticky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315D5C-7565-468D-9489-9C2626D21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43" y="1896291"/>
            <a:ext cx="7011957" cy="380425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4E1CBC-225E-4779-A611-28C709DDEC32}"/>
              </a:ext>
            </a:extLst>
          </p:cNvPr>
          <p:cNvCxnSpPr/>
          <p:nvPr/>
        </p:nvCxnSpPr>
        <p:spPr>
          <a:xfrm flipH="1">
            <a:off x="6669248" y="1118810"/>
            <a:ext cx="964734" cy="855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168B034-A642-453B-B4C3-538750E1E95A}"/>
              </a:ext>
            </a:extLst>
          </p:cNvPr>
          <p:cNvSpPr txBox="1"/>
          <p:nvPr/>
        </p:nvSpPr>
        <p:spPr>
          <a:xfrm>
            <a:off x="5993701" y="399555"/>
            <a:ext cx="2315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box by default, become like this on scroll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AF3954-2294-4BE0-89FB-2B5104E54E2C}"/>
              </a:ext>
            </a:extLst>
          </p:cNvPr>
          <p:cNvCxnSpPr>
            <a:cxnSpLocks/>
          </p:cNvCxnSpPr>
          <p:nvPr/>
        </p:nvCxnSpPr>
        <p:spPr>
          <a:xfrm flipV="1">
            <a:off x="1983581" y="4117851"/>
            <a:ext cx="365336" cy="554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D05EED-D7C8-498B-A0E9-65EF9F4DCF53}"/>
              </a:ext>
            </a:extLst>
          </p:cNvPr>
          <p:cNvSpPr txBox="1"/>
          <p:nvPr/>
        </p:nvSpPr>
        <p:spPr>
          <a:xfrm>
            <a:off x="1023457" y="4462943"/>
            <a:ext cx="96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tabs</a:t>
            </a:r>
          </a:p>
        </p:txBody>
      </p:sp>
    </p:spTree>
    <p:extLst>
      <p:ext uri="{BB962C8B-B14F-4D97-AF65-F5344CB8AC3E}">
        <p14:creationId xmlns:p14="http://schemas.microsoft.com/office/powerpoint/2010/main" val="3418895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165850"/>
            <a:ext cx="9144000" cy="692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250825" y="456247"/>
            <a:ext cx="6329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TEMPLATE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E9EC8-37CA-48CC-97A6-976EC130AC5B}"/>
              </a:ext>
            </a:extLst>
          </p:cNvPr>
          <p:cNvSpPr txBox="1"/>
          <p:nvPr/>
        </p:nvSpPr>
        <p:spPr>
          <a:xfrm>
            <a:off x="562062" y="1249960"/>
            <a:ext cx="629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button by default just icon, on click showing the field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4E1CBC-225E-4779-A611-28C709DDEC32}"/>
              </a:ext>
            </a:extLst>
          </p:cNvPr>
          <p:cNvCxnSpPr>
            <a:cxnSpLocks/>
          </p:cNvCxnSpPr>
          <p:nvPr/>
        </p:nvCxnSpPr>
        <p:spPr>
          <a:xfrm>
            <a:off x="6300132" y="1573125"/>
            <a:ext cx="1686187" cy="97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EDA6390-4883-4455-A787-D82C6885D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6715"/>
            <a:ext cx="9144000" cy="162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0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165850"/>
            <a:ext cx="9144000" cy="692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250825" y="456247"/>
            <a:ext cx="6329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TEMPLATE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E9EC8-37CA-48CC-97A6-976EC130AC5B}"/>
              </a:ext>
            </a:extLst>
          </p:cNvPr>
          <p:cNvSpPr txBox="1"/>
          <p:nvPr/>
        </p:nvSpPr>
        <p:spPr>
          <a:xfrm>
            <a:off x="562062" y="1249960"/>
            <a:ext cx="629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Please add this function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AECFF-8344-4056-B05D-67D2F1314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8741"/>
            <a:ext cx="9144000" cy="246051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0DB50D-F8C0-4466-B3FA-C20680F9023F}"/>
              </a:ext>
            </a:extLst>
          </p:cNvPr>
          <p:cNvCxnSpPr/>
          <p:nvPr/>
        </p:nvCxnSpPr>
        <p:spPr>
          <a:xfrm flipV="1">
            <a:off x="3145872" y="4563611"/>
            <a:ext cx="880844" cy="99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36A5FB-8717-4588-9FE1-2136CEA34368}"/>
              </a:ext>
            </a:extLst>
          </p:cNvPr>
          <p:cNvSpPr txBox="1"/>
          <p:nvPr/>
        </p:nvSpPr>
        <p:spPr>
          <a:xfrm>
            <a:off x="184558" y="5066950"/>
            <a:ext cx="2952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click, will show the next same two columns, just use dummy text</a:t>
            </a:r>
          </a:p>
        </p:txBody>
      </p:sp>
    </p:spTree>
    <p:extLst>
      <p:ext uri="{BB962C8B-B14F-4D97-AF65-F5344CB8AC3E}">
        <p14:creationId xmlns:p14="http://schemas.microsoft.com/office/powerpoint/2010/main" val="426442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165850"/>
            <a:ext cx="9144000" cy="692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250825" y="456247"/>
            <a:ext cx="6329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TEMPLATE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E9EC8-37CA-48CC-97A6-976EC130AC5B}"/>
              </a:ext>
            </a:extLst>
          </p:cNvPr>
          <p:cNvSpPr txBox="1"/>
          <p:nvPr/>
        </p:nvSpPr>
        <p:spPr>
          <a:xfrm>
            <a:off x="562062" y="1249960"/>
            <a:ext cx="6291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For the responsive, there is no design for it. Please use your feeling and initiative how to display the clean and tidy layout when become to responsive.</a:t>
            </a:r>
          </a:p>
          <a:p>
            <a:endParaRPr lang="en-US" dirty="0"/>
          </a:p>
          <a:p>
            <a:r>
              <a:rPr lang="en-US" dirty="0"/>
              <a:t>6. Please learn to use </a:t>
            </a:r>
            <a:r>
              <a:rPr lang="en-US" dirty="0" err="1"/>
              <a:t>SortSite</a:t>
            </a:r>
            <a:r>
              <a:rPr lang="en-US" dirty="0"/>
              <a:t> or you may use HTML compliance from w3c validator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5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2335</TotalTime>
  <Words>217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Wong</dc:creator>
  <cp:lastModifiedBy>tulistyanairfany23@outlook.com</cp:lastModifiedBy>
  <cp:revision>386</cp:revision>
  <dcterms:created xsi:type="dcterms:W3CDTF">2015-07-28T14:27:07Z</dcterms:created>
  <dcterms:modified xsi:type="dcterms:W3CDTF">2022-12-28T05:36:29Z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