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7b96ad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7b96a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27b96ad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27b96ad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7b96ad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7b96ad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7b96ad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7b96ad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7b96ad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7b96ad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7b96ad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7b96ad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7b96ad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7b96ad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7b96ad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7b96ad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6819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028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360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49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030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030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60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60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