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197ae4d4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197ae4d4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champs libre permettant de rechercher par texte, exemple “Dell” donnera tous les ordinateurs Dell...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197ae4d4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197ae4d4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Retirer bouton valider et suivant, garder que le bouton bleu qui fait revenir a la selection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197ae4d4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197ae4d4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97ae4d4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197ae4d4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[RECHERCHE pour Editer Caractéristique] Ajouter le numéro de commande dans la recherche pour permettre la modification des caractéristiques selon une commande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[FONCTION] Permettre d’ajouter un numéro d’étiquette pour un nouvel ordinateur et numImmobilisation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vider panier ou supprimer un élément de la sélection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97ae4d4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97ae4d4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1594"/>
          <a:stretch/>
        </p:blipFill>
        <p:spPr>
          <a:xfrm>
            <a:off x="1221700" y="382100"/>
            <a:ext cx="7306301" cy="476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325" y="219075"/>
            <a:ext cx="720288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0" l="0" r="0" t="1136"/>
          <a:stretch/>
        </p:blipFill>
        <p:spPr>
          <a:xfrm>
            <a:off x="1304150" y="179938"/>
            <a:ext cx="7172924" cy="478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775" y="226500"/>
            <a:ext cx="713310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675" y="152400"/>
            <a:ext cx="706481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/>
          <p:nvPr/>
        </p:nvSpPr>
        <p:spPr>
          <a:xfrm>
            <a:off x="2942250" y="3261900"/>
            <a:ext cx="58125" cy="682900"/>
          </a:xfrm>
          <a:custGeom>
            <a:rect b="b" l="l" r="r" t="t"/>
            <a:pathLst>
              <a:path extrusionOk="0" h="27316" w="2325">
                <a:moveTo>
                  <a:pt x="2325" y="0"/>
                </a:moveTo>
                <a:cubicBezTo>
                  <a:pt x="2010" y="9133"/>
                  <a:pt x="0" y="18178"/>
                  <a:pt x="0" y="2731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Google Shape;76;p17"/>
          <p:cNvSpPr/>
          <p:nvPr/>
        </p:nvSpPr>
        <p:spPr>
          <a:xfrm>
            <a:off x="2486550" y="2429175"/>
            <a:ext cx="58200" cy="5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7"/>
          <p:cNvSpPr/>
          <p:nvPr/>
        </p:nvSpPr>
        <p:spPr>
          <a:xfrm>
            <a:off x="2935000" y="3203800"/>
            <a:ext cx="1026425" cy="795525"/>
          </a:xfrm>
          <a:custGeom>
            <a:rect b="b" l="l" r="r" t="t"/>
            <a:pathLst>
              <a:path extrusionOk="0" h="31821" w="41057">
                <a:moveTo>
                  <a:pt x="2324" y="2615"/>
                </a:moveTo>
                <a:cubicBezTo>
                  <a:pt x="6897" y="4900"/>
                  <a:pt x="12323" y="0"/>
                  <a:pt x="17435" y="0"/>
                </a:cubicBezTo>
                <a:cubicBezTo>
                  <a:pt x="20989" y="0"/>
                  <a:pt x="24202" y="2175"/>
                  <a:pt x="27606" y="3196"/>
                </a:cubicBezTo>
                <a:cubicBezTo>
                  <a:pt x="31346" y="4318"/>
                  <a:pt x="35401" y="976"/>
                  <a:pt x="39230" y="1743"/>
                </a:cubicBezTo>
                <a:cubicBezTo>
                  <a:pt x="42554" y="2409"/>
                  <a:pt x="39230" y="8524"/>
                  <a:pt x="39230" y="11914"/>
                </a:cubicBezTo>
                <a:cubicBezTo>
                  <a:pt x="39230" y="16984"/>
                  <a:pt x="41310" y="21966"/>
                  <a:pt x="40973" y="27025"/>
                </a:cubicBezTo>
                <a:cubicBezTo>
                  <a:pt x="40353" y="36344"/>
                  <a:pt x="22395" y="29020"/>
                  <a:pt x="13076" y="29640"/>
                </a:cubicBezTo>
                <a:cubicBezTo>
                  <a:pt x="8688" y="29932"/>
                  <a:pt x="0" y="32294"/>
                  <a:pt x="0" y="278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Google Shape;78;p17"/>
          <p:cNvSpPr/>
          <p:nvPr/>
        </p:nvSpPr>
        <p:spPr>
          <a:xfrm>
            <a:off x="2971325" y="3478717"/>
            <a:ext cx="973475" cy="67700"/>
          </a:xfrm>
          <a:custGeom>
            <a:rect b="b" l="l" r="r" t="t"/>
            <a:pathLst>
              <a:path extrusionOk="0" h="2708" w="38939">
                <a:moveTo>
                  <a:pt x="0" y="45"/>
                </a:moveTo>
                <a:cubicBezTo>
                  <a:pt x="4612" y="507"/>
                  <a:pt x="9027" y="2853"/>
                  <a:pt x="13658" y="2660"/>
                </a:cubicBezTo>
                <a:cubicBezTo>
                  <a:pt x="19243" y="2428"/>
                  <a:pt x="24642" y="393"/>
                  <a:pt x="30221" y="45"/>
                </a:cubicBezTo>
                <a:cubicBezTo>
                  <a:pt x="33128" y="-136"/>
                  <a:pt x="36517" y="2243"/>
                  <a:pt x="38939" y="62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Google Shape;79;p17"/>
          <p:cNvSpPr/>
          <p:nvPr/>
        </p:nvSpPr>
        <p:spPr>
          <a:xfrm>
            <a:off x="2971325" y="3742342"/>
            <a:ext cx="980700" cy="71675"/>
          </a:xfrm>
          <a:custGeom>
            <a:rect b="b" l="l" r="r" t="t"/>
            <a:pathLst>
              <a:path extrusionOk="0" h="2867" w="39228">
                <a:moveTo>
                  <a:pt x="0" y="543"/>
                </a:moveTo>
                <a:cubicBezTo>
                  <a:pt x="9099" y="3572"/>
                  <a:pt x="19290" y="1710"/>
                  <a:pt x="28768" y="252"/>
                </a:cubicBezTo>
                <a:cubicBezTo>
                  <a:pt x="32228" y="-280"/>
                  <a:pt x="40740" y="-135"/>
                  <a:pt x="38939" y="286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Google Shape;80;p17"/>
          <p:cNvSpPr/>
          <p:nvPr/>
        </p:nvSpPr>
        <p:spPr>
          <a:xfrm>
            <a:off x="3276450" y="3334550"/>
            <a:ext cx="43575" cy="123500"/>
          </a:xfrm>
          <a:custGeom>
            <a:rect b="b" l="l" r="r" t="t"/>
            <a:pathLst>
              <a:path extrusionOk="0" h="4940" w="1743">
                <a:moveTo>
                  <a:pt x="0" y="0"/>
                </a:moveTo>
                <a:cubicBezTo>
                  <a:pt x="552" y="1657"/>
                  <a:pt x="844" y="3443"/>
                  <a:pt x="1743" y="494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Google Shape;81;p17"/>
          <p:cNvSpPr txBox="1"/>
          <p:nvPr/>
        </p:nvSpPr>
        <p:spPr>
          <a:xfrm>
            <a:off x="3102100" y="3203800"/>
            <a:ext cx="7119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3043825" y="3478725"/>
            <a:ext cx="7119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Garantie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4642225" y="3501650"/>
            <a:ext cx="1838100" cy="3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4802050" y="3522825"/>
            <a:ext cx="18381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Nouvelle valeur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7613575" y="2211075"/>
            <a:ext cx="7119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éditer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2544750" y="2875413"/>
            <a:ext cx="36468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Editer sur l’ensemble de la sélection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6945175" y="3806775"/>
            <a:ext cx="13149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600" y="152400"/>
            <a:ext cx="697566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