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20b793c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20b793c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20b793ca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20b793ca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20b793ca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20b793ca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crayon permet d’ajouter le n° etiquette et sifac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20b793ca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20b793ca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950" y="152400"/>
            <a:ext cx="576819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450" y="152400"/>
            <a:ext cx="720288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988" y="152400"/>
            <a:ext cx="633601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777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777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