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4"/>
    <p:restoredTop sz="74229"/>
  </p:normalViewPr>
  <p:slideViewPr>
    <p:cSldViewPr snapToGrid="0">
      <p:cViewPr varScale="1">
        <p:scale>
          <a:sx n="91" d="100"/>
          <a:sy n="91" d="100"/>
        </p:scale>
        <p:origin x="3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97ae4d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97ae4d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Onglet Rechercher : contient 2 écrans possibles : Recherche (rechercher permet d’afficher l’écran sélection) et Choix Ordi (permet de mettre dans le panier les ordis)</a:t>
            </a:r>
            <a:endParaRPr lang="fr-FR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itchFamily="2" charset="2"/>
              </a:rPr>
              <a:t>Onglet Panier 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itchFamily="2" charset="2"/>
              </a:rPr>
              <a:t>Onglet Ajout ordinateur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itchFamily="2" charset="2"/>
              </a:rPr>
              <a:t>Onglet Liste Ordi en panne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itchFamily="2" charset="2"/>
              </a:rPr>
              <a:t>Onglet Liste Ordi à renouveler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itchFamily="2" charset="2"/>
              </a:rPr>
              <a:t>Onglet Editer fiche inventaire   Permettre d’afficher les opérations de modifications/sorties d’inventaire comprises entre 2 dates, et « regrouper » ces opérations par date et caractéristiques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97ae4d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97ae4d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bouton bleu ajoute dans le panier les ordis sélectionnés et réaffiche l’écran recherche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un bouton Annuler qui n’ajoute rien au panier et et réaffiche l’écran recherche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7ae4d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7ae4d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97ae4d4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97ae4d4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Plutôt un onglet Panier (ou </a:t>
            </a:r>
            <a:r>
              <a:rPr lang="fr-FR" dirty="0" err="1"/>
              <a:t>Selection</a:t>
            </a:r>
            <a:r>
              <a:rPr lang="fr-F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- Donner la </a:t>
            </a:r>
            <a:r>
              <a:rPr lang="fr-FR" dirty="0" err="1"/>
              <a:t>possibilté</a:t>
            </a:r>
            <a:r>
              <a:rPr lang="fr-FR" dirty="0"/>
              <a:t> de supprimer par bouton au bout de chaque ligne un ordi de la sélection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- Donner la </a:t>
            </a:r>
            <a:r>
              <a:rPr lang="fr-FR" dirty="0" err="1"/>
              <a:t>possibilté</a:t>
            </a:r>
            <a:r>
              <a:rPr lang="fr-FR" dirty="0"/>
              <a:t> d’éditer par  bouton au bout de chaque ligne les </a:t>
            </a:r>
            <a:r>
              <a:rPr lang="fr-FR" dirty="0" err="1"/>
              <a:t>carac</a:t>
            </a:r>
            <a:r>
              <a:rPr lang="fr-FR" dirty="0"/>
              <a:t>. d’un ordi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Ajouter une opération Vider panier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Faire une seule opération    » Modifier inventaire interne FDS »  pour globaliser le changement de CR et d’emplacement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Ajouter une </a:t>
            </a:r>
            <a:r>
              <a:rPr lang="fr-FR" dirty="0">
                <a:sym typeface="Wingdings" pitchFamily="2" charset="2"/>
              </a:rPr>
              <a:t>opération Editer caractéristiques plusieurs ordinateur (pour compléter ou modifier certaines infos) ?  Du coup plus besoin de l’opération changer d’état !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>
                <a:sym typeface="Wingdings" pitchFamily="2" charset="2"/>
              </a:rPr>
              <a:t>     mettre au moins une confirmation de modification (voulez-vous vraiment faire cette modification 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7ae4d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7ae4d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1594"/>
          <a:stretch/>
        </p:blipFill>
        <p:spPr>
          <a:xfrm>
            <a:off x="1178200" y="229700"/>
            <a:ext cx="7306301" cy="47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1136"/>
          <a:stretch/>
        </p:blipFill>
        <p:spPr>
          <a:xfrm>
            <a:off x="1304150" y="179938"/>
            <a:ext cx="7172924" cy="47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25" y="219075"/>
            <a:ext cx="7202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226500"/>
            <a:ext cx="7133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75" y="182050"/>
            <a:ext cx="7064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152400"/>
            <a:ext cx="69756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213</Words>
  <Application>Microsoft Macintosh PowerPoint</Application>
  <PresentationFormat>Affichage à l'écran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Microsoft Office User</cp:lastModifiedBy>
  <cp:revision>5</cp:revision>
  <dcterms:modified xsi:type="dcterms:W3CDTF">2020-03-19T16:40:13Z</dcterms:modified>
</cp:coreProperties>
</file>