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3"/>
  </p:notesMasterIdLst>
  <p:sldIdLst>
    <p:sldId id="302" r:id="rId2"/>
    <p:sldId id="304" r:id="rId3"/>
    <p:sldId id="263" r:id="rId4"/>
    <p:sldId id="265" r:id="rId5"/>
    <p:sldId id="262" r:id="rId6"/>
    <p:sldId id="264" r:id="rId7"/>
    <p:sldId id="321" r:id="rId8"/>
    <p:sldId id="324" r:id="rId9"/>
    <p:sldId id="269" r:id="rId10"/>
    <p:sldId id="309" r:id="rId11"/>
    <p:sldId id="270" r:id="rId12"/>
    <p:sldId id="311" r:id="rId13"/>
    <p:sldId id="320" r:id="rId14"/>
    <p:sldId id="318" r:id="rId15"/>
    <p:sldId id="330" r:id="rId16"/>
    <p:sldId id="327" r:id="rId17"/>
    <p:sldId id="329" r:id="rId18"/>
    <p:sldId id="326" r:id="rId19"/>
    <p:sldId id="328" r:id="rId20"/>
    <p:sldId id="257" r:id="rId21"/>
    <p:sldId id="267" r:id="rId22"/>
  </p:sldIdLst>
  <p:sldSz cx="9144000" cy="5143500" type="screen16x9"/>
  <p:notesSz cx="6858000" cy="9144000"/>
  <p:embeddedFontLst>
    <p:embeddedFont>
      <p:font typeface="Cantarell" panose="020B0604020202020204" charset="0"/>
      <p:regular r:id="rId24"/>
      <p:bold r:id="rId25"/>
      <p:italic r:id="rId26"/>
      <p:boldItalic r:id="rId27"/>
    </p:embeddedFont>
    <p:embeddedFont>
      <p:font typeface="Cormorant Garamond" charset="0"/>
      <p:regular r:id="rId28"/>
      <p:bold r:id="rId29"/>
      <p:italic r:id="rId30"/>
      <p:boldItalic r:id="rId31"/>
    </p:embeddedFont>
    <p:embeddedFont>
      <p:font typeface="Cormorant Garamond Medium" charset="0"/>
      <p:regular r:id="rId32"/>
      <p:bold r:id="rId33"/>
      <p:italic r:id="rId34"/>
      <p:boldItalic r:id="rId35"/>
    </p:embeddedFont>
    <p:embeddedFont>
      <p:font typeface="Cormorant Garamond SemiBold" panose="020B0604020202020204" charset="0"/>
      <p:regular r:id="rId36"/>
      <p:bold r:id="rId37"/>
      <p:italic r:id="rId38"/>
      <p:boldItalic r:id="rId39"/>
    </p:embeddedFont>
    <p:embeddedFont>
      <p:font typeface="Enriqueta" panose="020B0604020202020204" charset="0"/>
      <p:regular r:id="rId40"/>
      <p:bold r:id="rId41"/>
    </p:embeddedFont>
    <p:embeddedFont>
      <p:font typeface="Inter" panose="02000503000000020004" pitchFamily="2" charset="0"/>
      <p:regular r:id="rId42"/>
      <p:bold r:id="rId43"/>
    </p:embeddedFont>
    <p:embeddedFont>
      <p:font typeface="Raleway" pitchFamily="2" charset="0"/>
      <p:regular r:id="rId44"/>
      <p:bold r:id="rId45"/>
      <p:italic r:id="rId46"/>
      <p:boldItalic r:id="rId47"/>
    </p:embeddedFont>
    <p:embeddedFont>
      <p:font typeface="Raleway Medium"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ACB38F-F91F-49A7-B89A-74CCE5995E1B}">
  <a:tblStyle styleId="{42ACB38F-F91F-49A7-B89A-74CCE5995E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p:scale>
          <a:sx n="75" d="100"/>
          <a:sy n="75" d="100"/>
        </p:scale>
        <p:origin x="1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font" Target="fonts/font2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ILA LAILIKA AMALIA" userId="6807690b1c8f0380" providerId="LiveId" clId="{44D2F78D-B4AF-4A7C-87EC-AD707CF0FB72}"/>
    <pc:docChg chg="undo redo custSel addSld delSld modSld sldOrd">
      <pc:chgData name="NABILA LAILIKA AMALIA" userId="6807690b1c8f0380" providerId="LiveId" clId="{44D2F78D-B4AF-4A7C-87EC-AD707CF0FB72}" dt="2023-03-08T22:35:30.067" v="3635" actId="1076"/>
      <pc:docMkLst>
        <pc:docMk/>
      </pc:docMkLst>
      <pc:sldChg chg="ord">
        <pc:chgData name="NABILA LAILIKA AMALIA" userId="6807690b1c8f0380" providerId="LiveId" clId="{44D2F78D-B4AF-4A7C-87EC-AD707CF0FB72}" dt="2023-03-04T20:10:31.660" v="1744"/>
        <pc:sldMkLst>
          <pc:docMk/>
          <pc:sldMk cId="0" sldId="257"/>
        </pc:sldMkLst>
      </pc:sldChg>
      <pc:sldChg chg="ord">
        <pc:chgData name="NABILA LAILIKA AMALIA" userId="6807690b1c8f0380" providerId="LiveId" clId="{44D2F78D-B4AF-4A7C-87EC-AD707CF0FB72}" dt="2023-03-04T19:29:03.621" v="662"/>
        <pc:sldMkLst>
          <pc:docMk/>
          <pc:sldMk cId="0" sldId="258"/>
        </pc:sldMkLst>
      </pc:sldChg>
      <pc:sldChg chg="modSp mod ord">
        <pc:chgData name="NABILA LAILIKA AMALIA" userId="6807690b1c8f0380" providerId="LiveId" clId="{44D2F78D-B4AF-4A7C-87EC-AD707CF0FB72}" dt="2023-03-04T20:28:02.686" v="1979" actId="207"/>
        <pc:sldMkLst>
          <pc:docMk/>
          <pc:sldMk cId="0" sldId="260"/>
        </pc:sldMkLst>
        <pc:spChg chg="mod">
          <ac:chgData name="NABILA LAILIKA AMALIA" userId="6807690b1c8f0380" providerId="LiveId" clId="{44D2F78D-B4AF-4A7C-87EC-AD707CF0FB72}" dt="2023-03-04T20:28:02.686" v="1979" actId="207"/>
          <ac:spMkLst>
            <pc:docMk/>
            <pc:sldMk cId="0" sldId="260"/>
            <ac:spMk id="233" creationId="{00000000-0000-0000-0000-000000000000}"/>
          </ac:spMkLst>
        </pc:spChg>
        <pc:spChg chg="mod">
          <ac:chgData name="NABILA LAILIKA AMALIA" userId="6807690b1c8f0380" providerId="LiveId" clId="{44D2F78D-B4AF-4A7C-87EC-AD707CF0FB72}" dt="2023-03-04T20:17:40.583" v="1811" actId="20577"/>
          <ac:spMkLst>
            <pc:docMk/>
            <pc:sldMk cId="0" sldId="260"/>
            <ac:spMk id="234" creationId="{00000000-0000-0000-0000-000000000000}"/>
          </ac:spMkLst>
        </pc:spChg>
      </pc:sldChg>
      <pc:sldChg chg="del">
        <pc:chgData name="NABILA LAILIKA AMALIA" userId="6807690b1c8f0380" providerId="LiveId" clId="{44D2F78D-B4AF-4A7C-87EC-AD707CF0FB72}" dt="2023-03-04T19:26:30.071" v="656" actId="47"/>
        <pc:sldMkLst>
          <pc:docMk/>
          <pc:sldMk cId="0" sldId="261"/>
        </pc:sldMkLst>
      </pc:sldChg>
      <pc:sldChg chg="addSp delSp modSp mod ord">
        <pc:chgData name="NABILA LAILIKA AMALIA" userId="6807690b1c8f0380" providerId="LiveId" clId="{44D2F78D-B4AF-4A7C-87EC-AD707CF0FB72}" dt="2023-03-04T19:45:31.664" v="1027" actId="122"/>
        <pc:sldMkLst>
          <pc:docMk/>
          <pc:sldMk cId="0" sldId="262"/>
        </pc:sldMkLst>
        <pc:spChg chg="add del mod">
          <ac:chgData name="NABILA LAILIKA AMALIA" userId="6807690b1c8f0380" providerId="LiveId" clId="{44D2F78D-B4AF-4A7C-87EC-AD707CF0FB72}" dt="2023-03-04T19:42:26.857" v="978" actId="478"/>
          <ac:spMkLst>
            <pc:docMk/>
            <pc:sldMk cId="0" sldId="262"/>
            <ac:spMk id="2" creationId="{C1884DB1-6841-42B6-99BC-F27DC45FAE7B}"/>
          </ac:spMkLst>
        </pc:spChg>
        <pc:spChg chg="add del mod">
          <ac:chgData name="NABILA LAILIKA AMALIA" userId="6807690b1c8f0380" providerId="LiveId" clId="{44D2F78D-B4AF-4A7C-87EC-AD707CF0FB72}" dt="2023-03-04T19:36:47.003" v="885" actId="478"/>
          <ac:spMkLst>
            <pc:docMk/>
            <pc:sldMk cId="0" sldId="262"/>
            <ac:spMk id="9" creationId="{38B439D5-DB38-4955-AFC9-A86565F9D608}"/>
          </ac:spMkLst>
        </pc:spChg>
        <pc:spChg chg="add mod">
          <ac:chgData name="NABILA LAILIKA AMALIA" userId="6807690b1c8f0380" providerId="LiveId" clId="{44D2F78D-B4AF-4A7C-87EC-AD707CF0FB72}" dt="2023-03-04T19:38:34.934" v="958" actId="14100"/>
          <ac:spMkLst>
            <pc:docMk/>
            <pc:sldMk cId="0" sldId="262"/>
            <ac:spMk id="10" creationId="{01F8B194-0F6D-46F4-9324-ACCC6405CD8F}"/>
          </ac:spMkLst>
        </pc:spChg>
        <pc:spChg chg="add mod">
          <ac:chgData name="NABILA LAILIKA AMALIA" userId="6807690b1c8f0380" providerId="LiveId" clId="{44D2F78D-B4AF-4A7C-87EC-AD707CF0FB72}" dt="2023-03-04T19:38:44.057" v="960" actId="1076"/>
          <ac:spMkLst>
            <pc:docMk/>
            <pc:sldMk cId="0" sldId="262"/>
            <ac:spMk id="11" creationId="{CDE2C57C-60D8-43E9-B53B-D73D267E0ED7}"/>
          </ac:spMkLst>
        </pc:spChg>
        <pc:spChg chg="mod">
          <ac:chgData name="NABILA LAILIKA AMALIA" userId="6807690b1c8f0380" providerId="LiveId" clId="{44D2F78D-B4AF-4A7C-87EC-AD707CF0FB72}" dt="2023-03-04T19:33:46.809" v="858" actId="14100"/>
          <ac:spMkLst>
            <pc:docMk/>
            <pc:sldMk cId="0" sldId="262"/>
            <ac:spMk id="288" creationId="{00000000-0000-0000-0000-000000000000}"/>
          </ac:spMkLst>
        </pc:spChg>
        <pc:spChg chg="mod">
          <ac:chgData name="NABILA LAILIKA AMALIA" userId="6807690b1c8f0380" providerId="LiveId" clId="{44D2F78D-B4AF-4A7C-87EC-AD707CF0FB72}" dt="2023-03-04T19:44:59.868" v="1016" actId="14100"/>
          <ac:spMkLst>
            <pc:docMk/>
            <pc:sldMk cId="0" sldId="262"/>
            <ac:spMk id="289" creationId="{00000000-0000-0000-0000-000000000000}"/>
          </ac:spMkLst>
        </pc:spChg>
        <pc:spChg chg="mod ord">
          <ac:chgData name="NABILA LAILIKA AMALIA" userId="6807690b1c8f0380" providerId="LiveId" clId="{44D2F78D-B4AF-4A7C-87EC-AD707CF0FB72}" dt="2023-03-04T19:44:40.602" v="1013" actId="1037"/>
          <ac:spMkLst>
            <pc:docMk/>
            <pc:sldMk cId="0" sldId="262"/>
            <ac:spMk id="291" creationId="{00000000-0000-0000-0000-000000000000}"/>
          </ac:spMkLst>
        </pc:spChg>
        <pc:spChg chg="mod ord">
          <ac:chgData name="NABILA LAILIKA AMALIA" userId="6807690b1c8f0380" providerId="LiveId" clId="{44D2F78D-B4AF-4A7C-87EC-AD707CF0FB72}" dt="2023-03-04T19:44:29.748" v="1009" actId="1035"/>
          <ac:spMkLst>
            <pc:docMk/>
            <pc:sldMk cId="0" sldId="262"/>
            <ac:spMk id="292" creationId="{00000000-0000-0000-0000-000000000000}"/>
          </ac:spMkLst>
        </pc:spChg>
        <pc:spChg chg="mod">
          <ac:chgData name="NABILA LAILIKA AMALIA" userId="6807690b1c8f0380" providerId="LiveId" clId="{44D2F78D-B4AF-4A7C-87EC-AD707CF0FB72}" dt="2023-03-04T19:32:52.424" v="840" actId="1038"/>
          <ac:spMkLst>
            <pc:docMk/>
            <pc:sldMk cId="0" sldId="262"/>
            <ac:spMk id="293" creationId="{00000000-0000-0000-0000-000000000000}"/>
          </ac:spMkLst>
        </pc:spChg>
        <pc:spChg chg="mod">
          <ac:chgData name="NABILA LAILIKA AMALIA" userId="6807690b1c8f0380" providerId="LiveId" clId="{44D2F78D-B4AF-4A7C-87EC-AD707CF0FB72}" dt="2023-03-04T19:45:31.664" v="1027" actId="122"/>
          <ac:spMkLst>
            <pc:docMk/>
            <pc:sldMk cId="0" sldId="262"/>
            <ac:spMk id="294" creationId="{00000000-0000-0000-0000-000000000000}"/>
          </ac:spMkLst>
        </pc:spChg>
        <pc:picChg chg="del mod ord">
          <ac:chgData name="NABILA LAILIKA AMALIA" userId="6807690b1c8f0380" providerId="LiveId" clId="{44D2F78D-B4AF-4A7C-87EC-AD707CF0FB72}" dt="2023-03-04T19:41:46.304" v="976" actId="478"/>
          <ac:picMkLst>
            <pc:docMk/>
            <pc:sldMk cId="0" sldId="262"/>
            <ac:picMk id="290" creationId="{00000000-0000-0000-0000-000000000000}"/>
          </ac:picMkLst>
        </pc:picChg>
        <pc:picChg chg="add mod">
          <ac:chgData name="NABILA LAILIKA AMALIA" userId="6807690b1c8f0380" providerId="LiveId" clId="{44D2F78D-B4AF-4A7C-87EC-AD707CF0FB72}" dt="2023-03-04T19:44:35.717" v="1011" actId="1036"/>
          <ac:picMkLst>
            <pc:docMk/>
            <pc:sldMk cId="0" sldId="262"/>
            <ac:picMk id="1026" creationId="{4DEE9975-8632-433E-A0C3-ACF4543F142B}"/>
          </ac:picMkLst>
        </pc:picChg>
      </pc:sldChg>
      <pc:sldChg chg="addSp delSp modSp mod">
        <pc:chgData name="NABILA LAILIKA AMALIA" userId="6807690b1c8f0380" providerId="LiveId" clId="{44D2F78D-B4AF-4A7C-87EC-AD707CF0FB72}" dt="2023-03-04T19:23:44.286" v="628" actId="1038"/>
        <pc:sldMkLst>
          <pc:docMk/>
          <pc:sldMk cId="0" sldId="263"/>
        </pc:sldMkLst>
        <pc:spChg chg="add mod">
          <ac:chgData name="NABILA LAILIKA AMALIA" userId="6807690b1c8f0380" providerId="LiveId" clId="{44D2F78D-B4AF-4A7C-87EC-AD707CF0FB72}" dt="2023-03-04T19:06:01.764" v="171" actId="164"/>
          <ac:spMkLst>
            <pc:docMk/>
            <pc:sldMk cId="0" sldId="263"/>
            <ac:spMk id="27" creationId="{7EED2361-AB93-4270-90DB-676D265F9116}"/>
          </ac:spMkLst>
        </pc:spChg>
        <pc:spChg chg="add mod">
          <ac:chgData name="NABILA LAILIKA AMALIA" userId="6807690b1c8f0380" providerId="LiveId" clId="{44D2F78D-B4AF-4A7C-87EC-AD707CF0FB72}" dt="2023-03-04T19:06:37.468" v="175"/>
          <ac:spMkLst>
            <pc:docMk/>
            <pc:sldMk cId="0" sldId="263"/>
            <ac:spMk id="28" creationId="{FA2E082B-510A-432A-B333-690ABE5222D8}"/>
          </ac:spMkLst>
        </pc:spChg>
        <pc:spChg chg="add mod">
          <ac:chgData name="NABILA LAILIKA AMALIA" userId="6807690b1c8f0380" providerId="LiveId" clId="{44D2F78D-B4AF-4A7C-87EC-AD707CF0FB72}" dt="2023-03-04T19:07:03.347" v="182" actId="14100"/>
          <ac:spMkLst>
            <pc:docMk/>
            <pc:sldMk cId="0" sldId="263"/>
            <ac:spMk id="29" creationId="{C10D9646-9151-4103-89A1-6383F8CDBC72}"/>
          </ac:spMkLst>
        </pc:spChg>
        <pc:spChg chg="add mod">
          <ac:chgData name="NABILA LAILIKA AMALIA" userId="6807690b1c8f0380" providerId="LiveId" clId="{44D2F78D-B4AF-4A7C-87EC-AD707CF0FB72}" dt="2023-03-04T19:10:08.087" v="228" actId="20577"/>
          <ac:spMkLst>
            <pc:docMk/>
            <pc:sldMk cId="0" sldId="263"/>
            <ac:spMk id="30" creationId="{2E532016-0BCC-4A59-A06C-6EB1ED7ED53B}"/>
          </ac:spMkLst>
        </pc:spChg>
        <pc:spChg chg="mod">
          <ac:chgData name="NABILA LAILIKA AMALIA" userId="6807690b1c8f0380" providerId="LiveId" clId="{44D2F78D-B4AF-4A7C-87EC-AD707CF0FB72}" dt="2023-03-04T19:09:51.432" v="212"/>
          <ac:spMkLst>
            <pc:docMk/>
            <pc:sldMk cId="0" sldId="263"/>
            <ac:spMk id="34" creationId="{24483EDF-CD8C-4451-86A8-2CB1952964C4}"/>
          </ac:spMkLst>
        </pc:spChg>
        <pc:spChg chg="mod">
          <ac:chgData name="NABILA LAILIKA AMALIA" userId="6807690b1c8f0380" providerId="LiveId" clId="{44D2F78D-B4AF-4A7C-87EC-AD707CF0FB72}" dt="2023-03-04T19:09:40.738" v="209"/>
          <ac:spMkLst>
            <pc:docMk/>
            <pc:sldMk cId="0" sldId="263"/>
            <ac:spMk id="35" creationId="{BDA250BD-E74B-462D-9080-BF75E33BD91C}"/>
          </ac:spMkLst>
        </pc:spChg>
        <pc:spChg chg="mod">
          <ac:chgData name="NABILA LAILIKA AMALIA" userId="6807690b1c8f0380" providerId="LiveId" clId="{44D2F78D-B4AF-4A7C-87EC-AD707CF0FB72}" dt="2023-03-04T19:10:14.806" v="239" actId="20577"/>
          <ac:spMkLst>
            <pc:docMk/>
            <pc:sldMk cId="0" sldId="263"/>
            <ac:spMk id="36" creationId="{89814C96-4D3B-414D-83DD-1F1C588ABD8E}"/>
          </ac:spMkLst>
        </pc:spChg>
        <pc:spChg chg="mod">
          <ac:chgData name="NABILA LAILIKA AMALIA" userId="6807690b1c8f0380" providerId="LiveId" clId="{44D2F78D-B4AF-4A7C-87EC-AD707CF0FB72}" dt="2023-03-04T19:20:24.736" v="300" actId="465"/>
          <ac:spMkLst>
            <pc:docMk/>
            <pc:sldMk cId="0" sldId="263"/>
            <ac:spMk id="38" creationId="{F895ECBE-196B-402E-827C-73482C1D6721}"/>
          </ac:spMkLst>
        </pc:spChg>
        <pc:spChg chg="mod">
          <ac:chgData name="NABILA LAILIKA AMALIA" userId="6807690b1c8f0380" providerId="LiveId" clId="{44D2F78D-B4AF-4A7C-87EC-AD707CF0FB72}" dt="2023-03-04T19:19:41.320" v="278" actId="14100"/>
          <ac:spMkLst>
            <pc:docMk/>
            <pc:sldMk cId="0" sldId="263"/>
            <ac:spMk id="39" creationId="{86A65F4A-AAFB-4B10-971F-0AE54553707A}"/>
          </ac:spMkLst>
        </pc:spChg>
        <pc:spChg chg="mod">
          <ac:chgData name="NABILA LAILIKA AMALIA" userId="6807690b1c8f0380" providerId="LiveId" clId="{44D2F78D-B4AF-4A7C-87EC-AD707CF0FB72}" dt="2023-03-04T19:20:18.544" v="299" actId="1036"/>
          <ac:spMkLst>
            <pc:docMk/>
            <pc:sldMk cId="0" sldId="263"/>
            <ac:spMk id="40" creationId="{069D985B-217E-433C-B0F7-5E416D758C2F}"/>
          </ac:spMkLst>
        </pc:spChg>
        <pc:spChg chg="add mod">
          <ac:chgData name="NABILA LAILIKA AMALIA" userId="6807690b1c8f0380" providerId="LiveId" clId="{44D2F78D-B4AF-4A7C-87EC-AD707CF0FB72}" dt="2023-03-04T19:20:52.359" v="302" actId="571"/>
          <ac:spMkLst>
            <pc:docMk/>
            <pc:sldMk cId="0" sldId="263"/>
            <ac:spMk id="41" creationId="{B06F9A8C-3F03-4339-8932-57A1F9291F7D}"/>
          </ac:spMkLst>
        </pc:spChg>
        <pc:spChg chg="add mod">
          <ac:chgData name="NABILA LAILIKA AMALIA" userId="6807690b1c8f0380" providerId="LiveId" clId="{44D2F78D-B4AF-4A7C-87EC-AD707CF0FB72}" dt="2023-03-04T19:20:52.359" v="302" actId="571"/>
          <ac:spMkLst>
            <pc:docMk/>
            <pc:sldMk cId="0" sldId="263"/>
            <ac:spMk id="42" creationId="{969F5A7C-B149-4D75-A30C-669432D3DA0B}"/>
          </ac:spMkLst>
        </pc:spChg>
        <pc:spChg chg="add del mod">
          <ac:chgData name="NABILA LAILIKA AMALIA" userId="6807690b1c8f0380" providerId="LiveId" clId="{44D2F78D-B4AF-4A7C-87EC-AD707CF0FB72}" dt="2023-03-04T19:22:40.140" v="474"/>
          <ac:spMkLst>
            <pc:docMk/>
            <pc:sldMk cId="0" sldId="263"/>
            <ac:spMk id="43" creationId="{161A7B0F-104E-4160-9B99-741A61AFE9F4}"/>
          </ac:spMkLst>
        </pc:spChg>
        <pc:spChg chg="add del mod">
          <ac:chgData name="NABILA LAILIKA AMALIA" userId="6807690b1c8f0380" providerId="LiveId" clId="{44D2F78D-B4AF-4A7C-87EC-AD707CF0FB72}" dt="2023-03-04T19:22:40.140" v="474"/>
          <ac:spMkLst>
            <pc:docMk/>
            <pc:sldMk cId="0" sldId="263"/>
            <ac:spMk id="44" creationId="{9CCBD7FB-5C99-4DF5-910F-3B3760E7EDAD}"/>
          </ac:spMkLst>
        </pc:spChg>
        <pc:spChg chg="add del mod">
          <ac:chgData name="NABILA LAILIKA AMALIA" userId="6807690b1c8f0380" providerId="LiveId" clId="{44D2F78D-B4AF-4A7C-87EC-AD707CF0FB72}" dt="2023-03-04T19:22:40.140" v="474"/>
          <ac:spMkLst>
            <pc:docMk/>
            <pc:sldMk cId="0" sldId="263"/>
            <ac:spMk id="45" creationId="{88599D1B-C703-42D5-A3A9-E805E3A8438C}"/>
          </ac:spMkLst>
        </pc:spChg>
        <pc:spChg chg="add del mod">
          <ac:chgData name="NABILA LAILIKA AMALIA" userId="6807690b1c8f0380" providerId="LiveId" clId="{44D2F78D-B4AF-4A7C-87EC-AD707CF0FB72}" dt="2023-03-04T19:22:40.140" v="474"/>
          <ac:spMkLst>
            <pc:docMk/>
            <pc:sldMk cId="0" sldId="263"/>
            <ac:spMk id="47" creationId="{AB7C06C8-22C8-4EA2-BC66-3752AE22CD9F}"/>
          </ac:spMkLst>
        </pc:spChg>
        <pc:spChg chg="add del mod">
          <ac:chgData name="NABILA LAILIKA AMALIA" userId="6807690b1c8f0380" providerId="LiveId" clId="{44D2F78D-B4AF-4A7C-87EC-AD707CF0FB72}" dt="2023-03-04T19:22:40.140" v="474"/>
          <ac:spMkLst>
            <pc:docMk/>
            <pc:sldMk cId="0" sldId="263"/>
            <ac:spMk id="48" creationId="{5D9FB1D3-3450-418F-BCC2-78D6F2A2D959}"/>
          </ac:spMkLst>
        </pc:spChg>
        <pc:spChg chg="mod">
          <ac:chgData name="NABILA LAILIKA AMALIA" userId="6807690b1c8f0380" providerId="LiveId" clId="{44D2F78D-B4AF-4A7C-87EC-AD707CF0FB72}" dt="2023-03-04T19:22:27.011" v="410"/>
          <ac:spMkLst>
            <pc:docMk/>
            <pc:sldMk cId="0" sldId="263"/>
            <ac:spMk id="50" creationId="{1FE1DA91-726C-4DF6-9D0F-53E9727D4003}"/>
          </ac:spMkLst>
        </pc:spChg>
        <pc:spChg chg="mod">
          <ac:chgData name="NABILA LAILIKA AMALIA" userId="6807690b1c8f0380" providerId="LiveId" clId="{44D2F78D-B4AF-4A7C-87EC-AD707CF0FB72}" dt="2023-03-04T19:22:27.011" v="410"/>
          <ac:spMkLst>
            <pc:docMk/>
            <pc:sldMk cId="0" sldId="263"/>
            <ac:spMk id="51" creationId="{5E2613C3-BA23-4E28-831A-9E5BC06EFB41}"/>
          </ac:spMkLst>
        </pc:spChg>
        <pc:spChg chg="mod">
          <ac:chgData name="NABILA LAILIKA AMALIA" userId="6807690b1c8f0380" providerId="LiveId" clId="{44D2F78D-B4AF-4A7C-87EC-AD707CF0FB72}" dt="2023-03-04T19:22:27.011" v="410"/>
          <ac:spMkLst>
            <pc:docMk/>
            <pc:sldMk cId="0" sldId="263"/>
            <ac:spMk id="52" creationId="{07D077DE-2DFD-4E58-B575-75E0F7F7D9BD}"/>
          </ac:spMkLst>
        </pc:spChg>
        <pc:spChg chg="add mod">
          <ac:chgData name="NABILA LAILIKA AMALIA" userId="6807690b1c8f0380" providerId="LiveId" clId="{44D2F78D-B4AF-4A7C-87EC-AD707CF0FB72}" dt="2023-03-04T19:23:44.286" v="628" actId="1038"/>
          <ac:spMkLst>
            <pc:docMk/>
            <pc:sldMk cId="0" sldId="263"/>
            <ac:spMk id="53" creationId="{1FE7E19C-F5B5-4296-8405-51D359D2DF54}"/>
          </ac:spMkLst>
        </pc:spChg>
        <pc:spChg chg="add mod">
          <ac:chgData name="NABILA LAILIKA AMALIA" userId="6807690b1c8f0380" providerId="LiveId" clId="{44D2F78D-B4AF-4A7C-87EC-AD707CF0FB72}" dt="2023-03-04T19:23:44.286" v="628" actId="1038"/>
          <ac:spMkLst>
            <pc:docMk/>
            <pc:sldMk cId="0" sldId="263"/>
            <ac:spMk id="54" creationId="{1D3DD1DA-0D8B-493A-BEA5-772FD7816A3F}"/>
          </ac:spMkLst>
        </pc:spChg>
        <pc:spChg chg="add mod">
          <ac:chgData name="NABILA LAILIKA AMALIA" userId="6807690b1c8f0380" providerId="LiveId" clId="{44D2F78D-B4AF-4A7C-87EC-AD707CF0FB72}" dt="2023-03-04T19:23:44.286" v="628" actId="1038"/>
          <ac:spMkLst>
            <pc:docMk/>
            <pc:sldMk cId="0" sldId="263"/>
            <ac:spMk id="56" creationId="{F2536FAF-40A4-4D15-9034-E534DD4E3E13}"/>
          </ac:spMkLst>
        </pc:spChg>
        <pc:spChg chg="mod">
          <ac:chgData name="NABILA LAILIKA AMALIA" userId="6807690b1c8f0380" providerId="LiveId" clId="{44D2F78D-B4AF-4A7C-87EC-AD707CF0FB72}" dt="2023-03-04T19:23:17.856" v="552"/>
          <ac:spMkLst>
            <pc:docMk/>
            <pc:sldMk cId="0" sldId="263"/>
            <ac:spMk id="58" creationId="{01424886-3D26-4B79-BE05-49D9C2AC75AC}"/>
          </ac:spMkLst>
        </pc:spChg>
        <pc:spChg chg="mod">
          <ac:chgData name="NABILA LAILIKA AMALIA" userId="6807690b1c8f0380" providerId="LiveId" clId="{44D2F78D-B4AF-4A7C-87EC-AD707CF0FB72}" dt="2023-03-04T19:23:17.856" v="552"/>
          <ac:spMkLst>
            <pc:docMk/>
            <pc:sldMk cId="0" sldId="263"/>
            <ac:spMk id="59" creationId="{E0CB34F9-581F-472D-835A-3AF37B53E78A}"/>
          </ac:spMkLst>
        </pc:spChg>
        <pc:spChg chg="mod">
          <ac:chgData name="NABILA LAILIKA AMALIA" userId="6807690b1c8f0380" providerId="LiveId" clId="{44D2F78D-B4AF-4A7C-87EC-AD707CF0FB72}" dt="2023-03-04T19:23:17.856" v="552"/>
          <ac:spMkLst>
            <pc:docMk/>
            <pc:sldMk cId="0" sldId="263"/>
            <ac:spMk id="60" creationId="{033E16A6-CE64-4449-95E8-DD0AD1405C99}"/>
          </ac:spMkLst>
        </pc:spChg>
        <pc:spChg chg="add del">
          <ac:chgData name="NABILA LAILIKA AMALIA" userId="6807690b1c8f0380" providerId="LiveId" clId="{44D2F78D-B4AF-4A7C-87EC-AD707CF0FB72}" dt="2023-03-04T19:22:58.506" v="478" actId="21"/>
          <ac:spMkLst>
            <pc:docMk/>
            <pc:sldMk cId="0" sldId="263"/>
            <ac:spMk id="299" creationId="{00000000-0000-0000-0000-000000000000}"/>
          </ac:spMkLst>
        </pc:spChg>
        <pc:spChg chg="add del mod">
          <ac:chgData name="NABILA LAILIKA AMALIA" userId="6807690b1c8f0380" providerId="LiveId" clId="{44D2F78D-B4AF-4A7C-87EC-AD707CF0FB72}" dt="2023-03-04T19:23:44.286" v="628" actId="1038"/>
          <ac:spMkLst>
            <pc:docMk/>
            <pc:sldMk cId="0" sldId="263"/>
            <ac:spMk id="300" creationId="{00000000-0000-0000-0000-000000000000}"/>
          </ac:spMkLst>
        </pc:spChg>
        <pc:spChg chg="mod">
          <ac:chgData name="NABILA LAILIKA AMALIA" userId="6807690b1c8f0380" providerId="LiveId" clId="{44D2F78D-B4AF-4A7C-87EC-AD707CF0FB72}" dt="2023-03-04T19:22:03.006" v="336" actId="1076"/>
          <ac:spMkLst>
            <pc:docMk/>
            <pc:sldMk cId="0" sldId="263"/>
            <ac:spMk id="301" creationId="{00000000-0000-0000-0000-000000000000}"/>
          </ac:spMkLst>
        </pc:spChg>
        <pc:spChg chg="add del">
          <ac:chgData name="NABILA LAILIKA AMALIA" userId="6807690b1c8f0380" providerId="LiveId" clId="{44D2F78D-B4AF-4A7C-87EC-AD707CF0FB72}" dt="2023-03-04T19:22:58.506" v="478" actId="21"/>
          <ac:spMkLst>
            <pc:docMk/>
            <pc:sldMk cId="0" sldId="263"/>
            <ac:spMk id="302" creationId="{00000000-0000-0000-0000-000000000000}"/>
          </ac:spMkLst>
        </pc:spChg>
        <pc:spChg chg="mod">
          <ac:chgData name="NABILA LAILIKA AMALIA" userId="6807690b1c8f0380" providerId="LiveId" clId="{44D2F78D-B4AF-4A7C-87EC-AD707CF0FB72}" dt="2023-03-04T19:06:01.764" v="171" actId="164"/>
          <ac:spMkLst>
            <pc:docMk/>
            <pc:sldMk cId="0" sldId="263"/>
            <ac:spMk id="303" creationId="{00000000-0000-0000-0000-000000000000}"/>
          </ac:spMkLst>
        </pc:spChg>
        <pc:spChg chg="mod">
          <ac:chgData name="NABILA LAILIKA AMALIA" userId="6807690b1c8f0380" providerId="LiveId" clId="{44D2F78D-B4AF-4A7C-87EC-AD707CF0FB72}" dt="2023-03-04T19:06:01.764" v="171" actId="164"/>
          <ac:spMkLst>
            <pc:docMk/>
            <pc:sldMk cId="0" sldId="263"/>
            <ac:spMk id="304" creationId="{00000000-0000-0000-0000-000000000000}"/>
          </ac:spMkLst>
        </pc:spChg>
        <pc:spChg chg="del mod">
          <ac:chgData name="NABILA LAILIKA AMALIA" userId="6807690b1c8f0380" providerId="LiveId" clId="{44D2F78D-B4AF-4A7C-87EC-AD707CF0FB72}" dt="2023-03-03T14:09:30.702" v="77" actId="478"/>
          <ac:spMkLst>
            <pc:docMk/>
            <pc:sldMk cId="0" sldId="263"/>
            <ac:spMk id="305" creationId="{00000000-0000-0000-0000-000000000000}"/>
          </ac:spMkLst>
        </pc:spChg>
        <pc:spChg chg="del mod">
          <ac:chgData name="NABILA LAILIKA AMALIA" userId="6807690b1c8f0380" providerId="LiveId" clId="{44D2F78D-B4AF-4A7C-87EC-AD707CF0FB72}" dt="2023-03-03T14:09:27.653" v="75" actId="478"/>
          <ac:spMkLst>
            <pc:docMk/>
            <pc:sldMk cId="0" sldId="263"/>
            <ac:spMk id="306" creationId="{00000000-0000-0000-0000-000000000000}"/>
          </ac:spMkLst>
        </pc:spChg>
        <pc:spChg chg="del">
          <ac:chgData name="NABILA LAILIKA AMALIA" userId="6807690b1c8f0380" providerId="LiveId" clId="{44D2F78D-B4AF-4A7C-87EC-AD707CF0FB72}" dt="2023-03-04T19:21:22.212" v="304" actId="478"/>
          <ac:spMkLst>
            <pc:docMk/>
            <pc:sldMk cId="0" sldId="263"/>
            <ac:spMk id="307" creationId="{00000000-0000-0000-0000-000000000000}"/>
          </ac:spMkLst>
        </pc:spChg>
        <pc:spChg chg="del">
          <ac:chgData name="NABILA LAILIKA AMALIA" userId="6807690b1c8f0380" providerId="LiveId" clId="{44D2F78D-B4AF-4A7C-87EC-AD707CF0FB72}" dt="2023-03-04T19:21:20.254" v="303" actId="478"/>
          <ac:spMkLst>
            <pc:docMk/>
            <pc:sldMk cId="0" sldId="263"/>
            <ac:spMk id="308" creationId="{00000000-0000-0000-0000-000000000000}"/>
          </ac:spMkLst>
        </pc:spChg>
        <pc:spChg chg="mod">
          <ac:chgData name="NABILA LAILIKA AMALIA" userId="6807690b1c8f0380" providerId="LiveId" clId="{44D2F78D-B4AF-4A7C-87EC-AD707CF0FB72}" dt="2023-03-04T19:23:44.286" v="628" actId="1038"/>
          <ac:spMkLst>
            <pc:docMk/>
            <pc:sldMk cId="0" sldId="263"/>
            <ac:spMk id="309" creationId="{00000000-0000-0000-0000-000000000000}"/>
          </ac:spMkLst>
        </pc:spChg>
        <pc:spChg chg="del">
          <ac:chgData name="NABILA LAILIKA AMALIA" userId="6807690b1c8f0380" providerId="LiveId" clId="{44D2F78D-B4AF-4A7C-87EC-AD707CF0FB72}" dt="2023-03-04T19:05:36.737" v="106" actId="478"/>
          <ac:spMkLst>
            <pc:docMk/>
            <pc:sldMk cId="0" sldId="263"/>
            <ac:spMk id="310" creationId="{00000000-0000-0000-0000-000000000000}"/>
          </ac:spMkLst>
        </pc:spChg>
        <pc:spChg chg="del">
          <ac:chgData name="NABILA LAILIKA AMALIA" userId="6807690b1c8f0380" providerId="LiveId" clId="{44D2F78D-B4AF-4A7C-87EC-AD707CF0FB72}" dt="2023-03-04T19:05:36.737" v="106" actId="478"/>
          <ac:spMkLst>
            <pc:docMk/>
            <pc:sldMk cId="0" sldId="263"/>
            <ac:spMk id="311" creationId="{00000000-0000-0000-0000-000000000000}"/>
          </ac:spMkLst>
        </pc:spChg>
        <pc:spChg chg="del mod">
          <ac:chgData name="NABILA LAILIKA AMALIA" userId="6807690b1c8f0380" providerId="LiveId" clId="{44D2F78D-B4AF-4A7C-87EC-AD707CF0FB72}" dt="2023-03-04T19:07:51.806" v="189" actId="478"/>
          <ac:spMkLst>
            <pc:docMk/>
            <pc:sldMk cId="0" sldId="263"/>
            <ac:spMk id="312" creationId="{00000000-0000-0000-0000-000000000000}"/>
          </ac:spMkLst>
        </pc:spChg>
        <pc:spChg chg="del mod">
          <ac:chgData name="NABILA LAILIKA AMALIA" userId="6807690b1c8f0380" providerId="LiveId" clId="{44D2F78D-B4AF-4A7C-87EC-AD707CF0FB72}" dt="2023-03-04T19:07:53.708" v="190" actId="478"/>
          <ac:spMkLst>
            <pc:docMk/>
            <pc:sldMk cId="0" sldId="263"/>
            <ac:spMk id="313" creationId="{00000000-0000-0000-0000-000000000000}"/>
          </ac:spMkLst>
        </pc:spChg>
        <pc:spChg chg="del">
          <ac:chgData name="NABILA LAILIKA AMALIA" userId="6807690b1c8f0380" providerId="LiveId" clId="{44D2F78D-B4AF-4A7C-87EC-AD707CF0FB72}" dt="2023-03-04T19:08:09.831" v="193" actId="478"/>
          <ac:spMkLst>
            <pc:docMk/>
            <pc:sldMk cId="0" sldId="263"/>
            <ac:spMk id="314" creationId="{00000000-0000-0000-0000-000000000000}"/>
          </ac:spMkLst>
        </pc:spChg>
        <pc:spChg chg="del">
          <ac:chgData name="NABILA LAILIKA AMALIA" userId="6807690b1c8f0380" providerId="LiveId" clId="{44D2F78D-B4AF-4A7C-87EC-AD707CF0FB72}" dt="2023-03-04T19:08:11.172" v="194" actId="478"/>
          <ac:spMkLst>
            <pc:docMk/>
            <pc:sldMk cId="0" sldId="263"/>
            <ac:spMk id="315" creationId="{00000000-0000-0000-0000-000000000000}"/>
          </ac:spMkLst>
        </pc:spChg>
        <pc:spChg chg="add del">
          <ac:chgData name="NABILA LAILIKA AMALIA" userId="6807690b1c8f0380" providerId="LiveId" clId="{44D2F78D-B4AF-4A7C-87EC-AD707CF0FB72}" dt="2023-03-04T19:22:58.506" v="478" actId="21"/>
          <ac:spMkLst>
            <pc:docMk/>
            <pc:sldMk cId="0" sldId="263"/>
            <ac:spMk id="317" creationId="{00000000-0000-0000-0000-000000000000}"/>
          </ac:spMkLst>
        </pc:spChg>
        <pc:spChg chg="del">
          <ac:chgData name="NABILA LAILIKA AMALIA" userId="6807690b1c8f0380" providerId="LiveId" clId="{44D2F78D-B4AF-4A7C-87EC-AD707CF0FB72}" dt="2023-03-04T19:21:43.375" v="334" actId="478"/>
          <ac:spMkLst>
            <pc:docMk/>
            <pc:sldMk cId="0" sldId="263"/>
            <ac:spMk id="318" creationId="{00000000-0000-0000-0000-000000000000}"/>
          </ac:spMkLst>
        </pc:spChg>
        <pc:spChg chg="add del mod">
          <ac:chgData name="NABILA LAILIKA AMALIA" userId="6807690b1c8f0380" providerId="LiveId" clId="{44D2F78D-B4AF-4A7C-87EC-AD707CF0FB72}" dt="2023-03-04T19:23:44.286" v="628" actId="1038"/>
          <ac:spMkLst>
            <pc:docMk/>
            <pc:sldMk cId="0" sldId="263"/>
            <ac:spMk id="319" creationId="{00000000-0000-0000-0000-000000000000}"/>
          </ac:spMkLst>
        </pc:spChg>
        <pc:spChg chg="mod">
          <ac:chgData name="NABILA LAILIKA AMALIA" userId="6807690b1c8f0380" providerId="LiveId" clId="{44D2F78D-B4AF-4A7C-87EC-AD707CF0FB72}" dt="2023-03-04T19:23:44.286" v="628" actId="1038"/>
          <ac:spMkLst>
            <pc:docMk/>
            <pc:sldMk cId="0" sldId="263"/>
            <ac:spMk id="320" creationId="{00000000-0000-0000-0000-000000000000}"/>
          </ac:spMkLst>
        </pc:spChg>
        <pc:grpChg chg="add mod">
          <ac:chgData name="NABILA LAILIKA AMALIA" userId="6807690b1c8f0380" providerId="LiveId" clId="{44D2F78D-B4AF-4A7C-87EC-AD707CF0FB72}" dt="2023-03-04T19:23:44.286" v="628" actId="1038"/>
          <ac:grpSpMkLst>
            <pc:docMk/>
            <pc:sldMk cId="0" sldId="263"/>
            <ac:grpSpMk id="3" creationId="{7138122B-E67D-4A8C-9101-42E873CAAC0C}"/>
          </ac:grpSpMkLst>
        </pc:grpChg>
        <pc:grpChg chg="add del mod">
          <ac:chgData name="NABILA LAILIKA AMALIA" userId="6807690b1c8f0380" providerId="LiveId" clId="{44D2F78D-B4AF-4A7C-87EC-AD707CF0FB72}" dt="2023-03-04T19:22:58.506" v="478" actId="21"/>
          <ac:grpSpMkLst>
            <pc:docMk/>
            <pc:sldMk cId="0" sldId="263"/>
            <ac:grpSpMk id="4" creationId="{32FDEB06-A82A-4CEA-90BB-C713C0FF3AC8}"/>
          </ac:grpSpMkLst>
        </pc:grpChg>
        <pc:grpChg chg="add mod">
          <ac:chgData name="NABILA LAILIKA AMALIA" userId="6807690b1c8f0380" providerId="LiveId" clId="{44D2F78D-B4AF-4A7C-87EC-AD707CF0FB72}" dt="2023-03-04T19:23:44.286" v="628" actId="1038"/>
          <ac:grpSpMkLst>
            <pc:docMk/>
            <pc:sldMk cId="0" sldId="263"/>
            <ac:grpSpMk id="33" creationId="{0186CA5E-2432-415E-BD79-C48311682ADF}"/>
          </ac:grpSpMkLst>
        </pc:grpChg>
        <pc:grpChg chg="add mod">
          <ac:chgData name="NABILA LAILIKA AMALIA" userId="6807690b1c8f0380" providerId="LiveId" clId="{44D2F78D-B4AF-4A7C-87EC-AD707CF0FB72}" dt="2023-03-04T19:23:44.286" v="628" actId="1038"/>
          <ac:grpSpMkLst>
            <pc:docMk/>
            <pc:sldMk cId="0" sldId="263"/>
            <ac:grpSpMk id="37" creationId="{F335DE08-07DB-45F8-AA54-1B7040F99B50}"/>
          </ac:grpSpMkLst>
        </pc:grpChg>
        <pc:grpChg chg="add del mod">
          <ac:chgData name="NABILA LAILIKA AMALIA" userId="6807690b1c8f0380" providerId="LiveId" clId="{44D2F78D-B4AF-4A7C-87EC-AD707CF0FB72}" dt="2023-03-04T19:22:40.140" v="474"/>
          <ac:grpSpMkLst>
            <pc:docMk/>
            <pc:sldMk cId="0" sldId="263"/>
            <ac:grpSpMk id="49" creationId="{4FD1A17A-4EB7-49C2-A75E-044630875C06}"/>
          </ac:grpSpMkLst>
        </pc:grpChg>
        <pc:grpChg chg="add mod">
          <ac:chgData name="NABILA LAILIKA AMALIA" userId="6807690b1c8f0380" providerId="LiveId" clId="{44D2F78D-B4AF-4A7C-87EC-AD707CF0FB72}" dt="2023-03-04T19:23:44.286" v="628" actId="1038"/>
          <ac:grpSpMkLst>
            <pc:docMk/>
            <pc:sldMk cId="0" sldId="263"/>
            <ac:grpSpMk id="57" creationId="{AE1ABCA2-C75B-4FE5-8FF7-64EA947A8CEA}"/>
          </ac:grpSpMkLst>
        </pc:grpChg>
        <pc:cxnChg chg="add del mod">
          <ac:chgData name="NABILA LAILIKA AMALIA" userId="6807690b1c8f0380" providerId="LiveId" clId="{44D2F78D-B4AF-4A7C-87EC-AD707CF0FB72}" dt="2023-03-04T19:22:40.140" v="474"/>
          <ac:cxnSpMkLst>
            <pc:docMk/>
            <pc:sldMk cId="0" sldId="263"/>
            <ac:cxnSpMk id="46" creationId="{D14B3BAA-0DA5-4811-A63F-196847790CB5}"/>
          </ac:cxnSpMkLst>
        </pc:cxnChg>
        <pc:cxnChg chg="add mod">
          <ac:chgData name="NABILA LAILIKA AMALIA" userId="6807690b1c8f0380" providerId="LiveId" clId="{44D2F78D-B4AF-4A7C-87EC-AD707CF0FB72}" dt="2023-03-04T19:23:44.286" v="628" actId="1038"/>
          <ac:cxnSpMkLst>
            <pc:docMk/>
            <pc:sldMk cId="0" sldId="263"/>
            <ac:cxnSpMk id="55" creationId="{7E00B83C-B782-4FCD-9E39-51E4B90018A9}"/>
          </ac:cxnSpMkLst>
        </pc:cxnChg>
        <pc:cxnChg chg="add del mod">
          <ac:chgData name="NABILA LAILIKA AMALIA" userId="6807690b1c8f0380" providerId="LiveId" clId="{44D2F78D-B4AF-4A7C-87EC-AD707CF0FB72}" dt="2023-03-04T19:22:58.506" v="478" actId="21"/>
          <ac:cxnSpMkLst>
            <pc:docMk/>
            <pc:sldMk cId="0" sldId="263"/>
            <ac:cxnSpMk id="316" creationId="{00000000-0000-0000-0000-000000000000}"/>
          </ac:cxnSpMkLst>
        </pc:cxnChg>
        <pc:cxnChg chg="mod">
          <ac:chgData name="NABILA LAILIKA AMALIA" userId="6807690b1c8f0380" providerId="LiveId" clId="{44D2F78D-B4AF-4A7C-87EC-AD707CF0FB72}" dt="2023-03-04T19:23:44.286" v="628" actId="1038"/>
          <ac:cxnSpMkLst>
            <pc:docMk/>
            <pc:sldMk cId="0" sldId="263"/>
            <ac:cxnSpMk id="321" creationId="{00000000-0000-0000-0000-000000000000}"/>
          </ac:cxnSpMkLst>
        </pc:cxnChg>
      </pc:sldChg>
      <pc:sldChg chg="addSp delSp modSp mod ord">
        <pc:chgData name="NABILA LAILIKA AMALIA" userId="6807690b1c8f0380" providerId="LiveId" clId="{44D2F78D-B4AF-4A7C-87EC-AD707CF0FB72}" dt="2023-03-04T20:15:17.434" v="1766" actId="1038"/>
        <pc:sldMkLst>
          <pc:docMk/>
          <pc:sldMk cId="0" sldId="264"/>
        </pc:sldMkLst>
        <pc:spChg chg="add mod">
          <ac:chgData name="NABILA LAILIKA AMALIA" userId="6807690b1c8f0380" providerId="LiveId" clId="{44D2F78D-B4AF-4A7C-87EC-AD707CF0FB72}" dt="2023-03-04T20:07:04.343" v="1682" actId="164"/>
          <ac:spMkLst>
            <pc:docMk/>
            <pc:sldMk cId="0" sldId="264"/>
            <ac:spMk id="25" creationId="{547396BC-2534-4975-81D8-DE8AAB4B43C1}"/>
          </ac:spMkLst>
        </pc:spChg>
        <pc:spChg chg="add mod">
          <ac:chgData name="NABILA LAILIKA AMALIA" userId="6807690b1c8f0380" providerId="LiveId" clId="{44D2F78D-B4AF-4A7C-87EC-AD707CF0FB72}" dt="2023-03-04T20:07:04.343" v="1682" actId="164"/>
          <ac:spMkLst>
            <pc:docMk/>
            <pc:sldMk cId="0" sldId="264"/>
            <ac:spMk id="26" creationId="{F174CB62-A99C-4F62-8608-05ECE5121F4C}"/>
          </ac:spMkLst>
        </pc:spChg>
        <pc:spChg chg="add mod">
          <ac:chgData name="NABILA LAILIKA AMALIA" userId="6807690b1c8f0380" providerId="LiveId" clId="{44D2F78D-B4AF-4A7C-87EC-AD707CF0FB72}" dt="2023-03-04T20:07:04.343" v="1682" actId="164"/>
          <ac:spMkLst>
            <pc:docMk/>
            <pc:sldMk cId="0" sldId="264"/>
            <ac:spMk id="27" creationId="{F1BE59BD-19E9-488E-99EC-EB711252E150}"/>
          </ac:spMkLst>
        </pc:spChg>
        <pc:spChg chg="mod">
          <ac:chgData name="NABILA LAILIKA AMALIA" userId="6807690b1c8f0380" providerId="LiveId" clId="{44D2F78D-B4AF-4A7C-87EC-AD707CF0FB72}" dt="2023-03-04T20:08:29.780" v="1740" actId="20577"/>
          <ac:spMkLst>
            <pc:docMk/>
            <pc:sldMk cId="0" sldId="264"/>
            <ac:spMk id="31" creationId="{59DBC55A-B255-4368-B98C-25ED97DC8799}"/>
          </ac:spMkLst>
        </pc:spChg>
        <pc:spChg chg="mod">
          <ac:chgData name="NABILA LAILIKA AMALIA" userId="6807690b1c8f0380" providerId="LiveId" clId="{44D2F78D-B4AF-4A7C-87EC-AD707CF0FB72}" dt="2023-03-04T20:07:04.343" v="1682" actId="164"/>
          <ac:spMkLst>
            <pc:docMk/>
            <pc:sldMk cId="0" sldId="264"/>
            <ac:spMk id="32" creationId="{1B2FA60B-F248-4621-B35A-FB268A52CACF}"/>
          </ac:spMkLst>
        </pc:spChg>
        <pc:spChg chg="del mod">
          <ac:chgData name="NABILA LAILIKA AMALIA" userId="6807690b1c8f0380" providerId="LiveId" clId="{44D2F78D-B4AF-4A7C-87EC-AD707CF0FB72}" dt="2023-03-04T19:52:49.820" v="1181" actId="478"/>
          <ac:spMkLst>
            <pc:docMk/>
            <pc:sldMk cId="0" sldId="264"/>
            <ac:spMk id="33" creationId="{4D3A5640-452C-48E7-BE77-77191A638AA8}"/>
          </ac:spMkLst>
        </pc:spChg>
        <pc:spChg chg="add del mod">
          <ac:chgData name="NABILA LAILIKA AMALIA" userId="6807690b1c8f0380" providerId="LiveId" clId="{44D2F78D-B4AF-4A7C-87EC-AD707CF0FB72}" dt="2023-03-04T19:58:36.647" v="1321" actId="478"/>
          <ac:spMkLst>
            <pc:docMk/>
            <pc:sldMk cId="0" sldId="264"/>
            <ac:spMk id="34" creationId="{C5FE78DF-AC7B-45BC-80A0-328DAF148BAD}"/>
          </ac:spMkLst>
        </pc:spChg>
        <pc:spChg chg="add mod ord">
          <ac:chgData name="NABILA LAILIKA AMALIA" userId="6807690b1c8f0380" providerId="LiveId" clId="{44D2F78D-B4AF-4A7C-87EC-AD707CF0FB72}" dt="2023-03-04T20:07:04.343" v="1682" actId="164"/>
          <ac:spMkLst>
            <pc:docMk/>
            <pc:sldMk cId="0" sldId="264"/>
            <ac:spMk id="35" creationId="{C37072EF-C72C-4F61-9EE5-022E4CA89FED}"/>
          </ac:spMkLst>
        </pc:spChg>
        <pc:spChg chg="mod">
          <ac:chgData name="NABILA LAILIKA AMALIA" userId="6807690b1c8f0380" providerId="LiveId" clId="{44D2F78D-B4AF-4A7C-87EC-AD707CF0FB72}" dt="2023-03-04T20:07:04.343" v="1682" actId="164"/>
          <ac:spMkLst>
            <pc:docMk/>
            <pc:sldMk cId="0" sldId="264"/>
            <ac:spMk id="38" creationId="{6EBB45C7-C32F-4767-B427-1DD591E92BF1}"/>
          </ac:spMkLst>
        </pc:spChg>
        <pc:spChg chg="mod">
          <ac:chgData name="NABILA LAILIKA AMALIA" userId="6807690b1c8f0380" providerId="LiveId" clId="{44D2F78D-B4AF-4A7C-87EC-AD707CF0FB72}" dt="2023-03-04T20:07:04.343" v="1682" actId="164"/>
          <ac:spMkLst>
            <pc:docMk/>
            <pc:sldMk cId="0" sldId="264"/>
            <ac:spMk id="39" creationId="{C68FE140-F07D-46BB-BD12-FFEF9EAAD9D8}"/>
          </ac:spMkLst>
        </pc:spChg>
        <pc:spChg chg="mod">
          <ac:chgData name="NABILA LAILIKA AMALIA" userId="6807690b1c8f0380" providerId="LiveId" clId="{44D2F78D-B4AF-4A7C-87EC-AD707CF0FB72}" dt="2023-03-04T20:07:04.343" v="1682" actId="164"/>
          <ac:spMkLst>
            <pc:docMk/>
            <pc:sldMk cId="0" sldId="264"/>
            <ac:spMk id="41" creationId="{FA315659-7C23-4B69-8771-D07C19F517CA}"/>
          </ac:spMkLst>
        </pc:spChg>
        <pc:spChg chg="mod">
          <ac:chgData name="NABILA LAILIKA AMALIA" userId="6807690b1c8f0380" providerId="LiveId" clId="{44D2F78D-B4AF-4A7C-87EC-AD707CF0FB72}" dt="2023-03-04T20:07:04.343" v="1682" actId="164"/>
          <ac:spMkLst>
            <pc:docMk/>
            <pc:sldMk cId="0" sldId="264"/>
            <ac:spMk id="42" creationId="{CB439DB7-BC30-45DF-B486-E72CF8B84E2F}"/>
          </ac:spMkLst>
        </pc:spChg>
        <pc:spChg chg="mod">
          <ac:chgData name="NABILA LAILIKA AMALIA" userId="6807690b1c8f0380" providerId="LiveId" clId="{44D2F78D-B4AF-4A7C-87EC-AD707CF0FB72}" dt="2023-03-04T20:14:39.719" v="1747" actId="313"/>
          <ac:spMkLst>
            <pc:docMk/>
            <pc:sldMk cId="0" sldId="264"/>
            <ac:spMk id="44" creationId="{AD4EDA35-35D5-4679-94B6-46C64CDE825E}"/>
          </ac:spMkLst>
        </pc:spChg>
        <pc:spChg chg="mod">
          <ac:chgData name="NABILA LAILIKA AMALIA" userId="6807690b1c8f0380" providerId="LiveId" clId="{44D2F78D-B4AF-4A7C-87EC-AD707CF0FB72}" dt="2023-03-04T20:15:17.434" v="1766" actId="1038"/>
          <ac:spMkLst>
            <pc:docMk/>
            <pc:sldMk cId="0" sldId="264"/>
            <ac:spMk id="45" creationId="{A86DFDA6-AA97-4B52-A72A-566CF8B0B260}"/>
          </ac:spMkLst>
        </pc:spChg>
        <pc:spChg chg="mod">
          <ac:chgData name="NABILA LAILIKA AMALIA" userId="6807690b1c8f0380" providerId="LiveId" clId="{44D2F78D-B4AF-4A7C-87EC-AD707CF0FB72}" dt="2023-03-04T19:48:26.823" v="1059" actId="1076"/>
          <ac:spMkLst>
            <pc:docMk/>
            <pc:sldMk cId="0" sldId="264"/>
            <ac:spMk id="327" creationId="{00000000-0000-0000-0000-000000000000}"/>
          </ac:spMkLst>
        </pc:spChg>
        <pc:spChg chg="del">
          <ac:chgData name="NABILA LAILIKA AMALIA" userId="6807690b1c8f0380" providerId="LiveId" clId="{44D2F78D-B4AF-4A7C-87EC-AD707CF0FB72}" dt="2023-03-04T19:48:30.677" v="1060" actId="478"/>
          <ac:spMkLst>
            <pc:docMk/>
            <pc:sldMk cId="0" sldId="264"/>
            <ac:spMk id="328" creationId="{00000000-0000-0000-0000-000000000000}"/>
          </ac:spMkLst>
        </pc:spChg>
        <pc:spChg chg="del">
          <ac:chgData name="NABILA LAILIKA AMALIA" userId="6807690b1c8f0380" providerId="LiveId" clId="{44D2F78D-B4AF-4A7C-87EC-AD707CF0FB72}" dt="2023-03-04T19:48:30.677" v="1060" actId="478"/>
          <ac:spMkLst>
            <pc:docMk/>
            <pc:sldMk cId="0" sldId="264"/>
            <ac:spMk id="329" creationId="{00000000-0000-0000-0000-000000000000}"/>
          </ac:spMkLst>
        </pc:spChg>
        <pc:spChg chg="del">
          <ac:chgData name="NABILA LAILIKA AMALIA" userId="6807690b1c8f0380" providerId="LiveId" clId="{44D2F78D-B4AF-4A7C-87EC-AD707CF0FB72}" dt="2023-03-04T19:48:30.677" v="1060" actId="478"/>
          <ac:spMkLst>
            <pc:docMk/>
            <pc:sldMk cId="0" sldId="264"/>
            <ac:spMk id="330" creationId="{00000000-0000-0000-0000-000000000000}"/>
          </ac:spMkLst>
        </pc:spChg>
        <pc:spChg chg="del">
          <ac:chgData name="NABILA LAILIKA AMALIA" userId="6807690b1c8f0380" providerId="LiveId" clId="{44D2F78D-B4AF-4A7C-87EC-AD707CF0FB72}" dt="2023-03-04T19:48:30.677" v="1060" actId="478"/>
          <ac:spMkLst>
            <pc:docMk/>
            <pc:sldMk cId="0" sldId="264"/>
            <ac:spMk id="331" creationId="{00000000-0000-0000-0000-000000000000}"/>
          </ac:spMkLst>
        </pc:spChg>
        <pc:spChg chg="del mod">
          <ac:chgData name="NABILA LAILIKA AMALIA" userId="6807690b1c8f0380" providerId="LiveId" clId="{44D2F78D-B4AF-4A7C-87EC-AD707CF0FB72}" dt="2023-03-04T19:48:30.677" v="1060" actId="478"/>
          <ac:spMkLst>
            <pc:docMk/>
            <pc:sldMk cId="0" sldId="264"/>
            <ac:spMk id="332" creationId="{00000000-0000-0000-0000-000000000000}"/>
          </ac:spMkLst>
        </pc:spChg>
        <pc:spChg chg="del">
          <ac:chgData name="NABILA LAILIKA AMALIA" userId="6807690b1c8f0380" providerId="LiveId" clId="{44D2F78D-B4AF-4A7C-87EC-AD707CF0FB72}" dt="2023-03-04T19:48:30.677" v="1060" actId="478"/>
          <ac:spMkLst>
            <pc:docMk/>
            <pc:sldMk cId="0" sldId="264"/>
            <ac:spMk id="333" creationId="{00000000-0000-0000-0000-000000000000}"/>
          </ac:spMkLst>
        </pc:spChg>
        <pc:spChg chg="del">
          <ac:chgData name="NABILA LAILIKA AMALIA" userId="6807690b1c8f0380" providerId="LiveId" clId="{44D2F78D-B4AF-4A7C-87EC-AD707CF0FB72}" dt="2023-03-04T19:48:30.677" v="1060" actId="478"/>
          <ac:spMkLst>
            <pc:docMk/>
            <pc:sldMk cId="0" sldId="264"/>
            <ac:spMk id="334" creationId="{00000000-0000-0000-0000-000000000000}"/>
          </ac:spMkLst>
        </pc:spChg>
        <pc:spChg chg="del">
          <ac:chgData name="NABILA LAILIKA AMALIA" userId="6807690b1c8f0380" providerId="LiveId" clId="{44D2F78D-B4AF-4A7C-87EC-AD707CF0FB72}" dt="2023-03-04T19:48:30.677" v="1060" actId="478"/>
          <ac:spMkLst>
            <pc:docMk/>
            <pc:sldMk cId="0" sldId="264"/>
            <ac:spMk id="335" creationId="{00000000-0000-0000-0000-000000000000}"/>
          </ac:spMkLst>
        </pc:spChg>
        <pc:spChg chg="del">
          <ac:chgData name="NABILA LAILIKA AMALIA" userId="6807690b1c8f0380" providerId="LiveId" clId="{44D2F78D-B4AF-4A7C-87EC-AD707CF0FB72}" dt="2023-03-04T19:48:30.677" v="1060" actId="478"/>
          <ac:spMkLst>
            <pc:docMk/>
            <pc:sldMk cId="0" sldId="264"/>
            <ac:spMk id="339" creationId="{00000000-0000-0000-0000-000000000000}"/>
          </ac:spMkLst>
        </pc:spChg>
        <pc:spChg chg="del">
          <ac:chgData name="NABILA LAILIKA AMALIA" userId="6807690b1c8f0380" providerId="LiveId" clId="{44D2F78D-B4AF-4A7C-87EC-AD707CF0FB72}" dt="2023-03-04T19:48:30.677" v="1060" actId="478"/>
          <ac:spMkLst>
            <pc:docMk/>
            <pc:sldMk cId="0" sldId="264"/>
            <ac:spMk id="340" creationId="{00000000-0000-0000-0000-000000000000}"/>
          </ac:spMkLst>
        </pc:spChg>
        <pc:spChg chg="del">
          <ac:chgData name="NABILA LAILIKA AMALIA" userId="6807690b1c8f0380" providerId="LiveId" clId="{44D2F78D-B4AF-4A7C-87EC-AD707CF0FB72}" dt="2023-03-04T19:48:30.677" v="1060" actId="478"/>
          <ac:spMkLst>
            <pc:docMk/>
            <pc:sldMk cId="0" sldId="264"/>
            <ac:spMk id="341" creationId="{00000000-0000-0000-0000-000000000000}"/>
          </ac:spMkLst>
        </pc:spChg>
        <pc:spChg chg="del">
          <ac:chgData name="NABILA LAILIKA AMALIA" userId="6807690b1c8f0380" providerId="LiveId" clId="{44D2F78D-B4AF-4A7C-87EC-AD707CF0FB72}" dt="2023-03-04T19:48:30.677" v="1060" actId="478"/>
          <ac:spMkLst>
            <pc:docMk/>
            <pc:sldMk cId="0" sldId="264"/>
            <ac:spMk id="342" creationId="{00000000-0000-0000-0000-000000000000}"/>
          </ac:spMkLst>
        </pc:spChg>
        <pc:spChg chg="del">
          <ac:chgData name="NABILA LAILIKA AMALIA" userId="6807690b1c8f0380" providerId="LiveId" clId="{44D2F78D-B4AF-4A7C-87EC-AD707CF0FB72}" dt="2023-03-04T19:48:30.677" v="1060" actId="478"/>
          <ac:spMkLst>
            <pc:docMk/>
            <pc:sldMk cId="0" sldId="264"/>
            <ac:spMk id="343" creationId="{00000000-0000-0000-0000-000000000000}"/>
          </ac:spMkLst>
        </pc:spChg>
        <pc:spChg chg="del">
          <ac:chgData name="NABILA LAILIKA AMALIA" userId="6807690b1c8f0380" providerId="LiveId" clId="{44D2F78D-B4AF-4A7C-87EC-AD707CF0FB72}" dt="2023-03-04T19:48:30.677" v="1060" actId="478"/>
          <ac:spMkLst>
            <pc:docMk/>
            <pc:sldMk cId="0" sldId="264"/>
            <ac:spMk id="344" creationId="{00000000-0000-0000-0000-000000000000}"/>
          </ac:spMkLst>
        </pc:spChg>
        <pc:spChg chg="del">
          <ac:chgData name="NABILA LAILIKA AMALIA" userId="6807690b1c8f0380" providerId="LiveId" clId="{44D2F78D-B4AF-4A7C-87EC-AD707CF0FB72}" dt="2023-03-04T19:48:30.677" v="1060" actId="478"/>
          <ac:spMkLst>
            <pc:docMk/>
            <pc:sldMk cId="0" sldId="264"/>
            <ac:spMk id="345" creationId="{00000000-0000-0000-0000-000000000000}"/>
          </ac:spMkLst>
        </pc:spChg>
        <pc:spChg chg="del">
          <ac:chgData name="NABILA LAILIKA AMALIA" userId="6807690b1c8f0380" providerId="LiveId" clId="{44D2F78D-B4AF-4A7C-87EC-AD707CF0FB72}" dt="2023-03-04T19:48:30.677" v="1060" actId="478"/>
          <ac:spMkLst>
            <pc:docMk/>
            <pc:sldMk cId="0" sldId="264"/>
            <ac:spMk id="346" creationId="{00000000-0000-0000-0000-000000000000}"/>
          </ac:spMkLst>
        </pc:spChg>
        <pc:spChg chg="mod">
          <ac:chgData name="NABILA LAILIKA AMALIA" userId="6807690b1c8f0380" providerId="LiveId" clId="{44D2F78D-B4AF-4A7C-87EC-AD707CF0FB72}" dt="2023-03-04T20:07:54.805" v="1729" actId="20577"/>
          <ac:spMkLst>
            <pc:docMk/>
            <pc:sldMk cId="0" sldId="264"/>
            <ac:spMk id="347" creationId="{00000000-0000-0000-0000-000000000000}"/>
          </ac:spMkLst>
        </pc:spChg>
        <pc:grpChg chg="add mod">
          <ac:chgData name="NABILA LAILIKA AMALIA" userId="6807690b1c8f0380" providerId="LiveId" clId="{44D2F78D-B4AF-4A7C-87EC-AD707CF0FB72}" dt="2023-03-04T20:07:04.343" v="1682" actId="164"/>
          <ac:grpSpMkLst>
            <pc:docMk/>
            <pc:sldMk cId="0" sldId="264"/>
            <ac:grpSpMk id="4" creationId="{C2E8727D-7F81-4C81-8390-FA18EE231D6D}"/>
          </ac:grpSpMkLst>
        </pc:grpChg>
        <pc:grpChg chg="add mod">
          <ac:chgData name="NABILA LAILIKA AMALIA" userId="6807690b1c8f0380" providerId="LiveId" clId="{44D2F78D-B4AF-4A7C-87EC-AD707CF0FB72}" dt="2023-03-04T20:07:27.832" v="1718" actId="1037"/>
          <ac:grpSpMkLst>
            <pc:docMk/>
            <pc:sldMk cId="0" sldId="264"/>
            <ac:grpSpMk id="5" creationId="{2AC42792-B17E-4147-9EE7-756FB6AD70BA}"/>
          </ac:grpSpMkLst>
        </pc:grpChg>
        <pc:grpChg chg="add mod">
          <ac:chgData name="NABILA LAILIKA AMALIA" userId="6807690b1c8f0380" providerId="LiveId" clId="{44D2F78D-B4AF-4A7C-87EC-AD707CF0FB72}" dt="2023-03-04T20:07:04.343" v="1682" actId="164"/>
          <ac:grpSpMkLst>
            <pc:docMk/>
            <pc:sldMk cId="0" sldId="264"/>
            <ac:grpSpMk id="6" creationId="{C181D97D-BB0A-42B1-8F11-B381884C531D}"/>
          </ac:grpSpMkLst>
        </pc:grpChg>
        <pc:grpChg chg="add mod">
          <ac:chgData name="NABILA LAILIKA AMALIA" userId="6807690b1c8f0380" providerId="LiveId" clId="{44D2F78D-B4AF-4A7C-87EC-AD707CF0FB72}" dt="2023-03-04T20:07:27.832" v="1718" actId="1037"/>
          <ac:grpSpMkLst>
            <pc:docMk/>
            <pc:sldMk cId="0" sldId="264"/>
            <ac:grpSpMk id="30" creationId="{134CA97A-293D-4CB2-A11F-ADF28F50A437}"/>
          </ac:grpSpMkLst>
        </pc:grpChg>
        <pc:grpChg chg="add mod">
          <ac:chgData name="NABILA LAILIKA AMALIA" userId="6807690b1c8f0380" providerId="LiveId" clId="{44D2F78D-B4AF-4A7C-87EC-AD707CF0FB72}" dt="2023-03-04T20:07:27.832" v="1718" actId="1037"/>
          <ac:grpSpMkLst>
            <pc:docMk/>
            <pc:sldMk cId="0" sldId="264"/>
            <ac:grpSpMk id="37" creationId="{971FFE4F-6769-45DD-8942-9035F33CB7D9}"/>
          </ac:grpSpMkLst>
        </pc:grpChg>
        <pc:grpChg chg="add mod">
          <ac:chgData name="NABILA LAILIKA AMALIA" userId="6807690b1c8f0380" providerId="LiveId" clId="{44D2F78D-B4AF-4A7C-87EC-AD707CF0FB72}" dt="2023-03-04T20:07:27.832" v="1718" actId="1037"/>
          <ac:grpSpMkLst>
            <pc:docMk/>
            <pc:sldMk cId="0" sldId="264"/>
            <ac:grpSpMk id="40" creationId="{098D280B-75B2-42CC-997C-F37F37ED9193}"/>
          </ac:grpSpMkLst>
        </pc:grpChg>
        <pc:grpChg chg="add mod">
          <ac:chgData name="NABILA LAILIKA AMALIA" userId="6807690b1c8f0380" providerId="LiveId" clId="{44D2F78D-B4AF-4A7C-87EC-AD707CF0FB72}" dt="2023-03-04T20:14:51.308" v="1756" actId="1037"/>
          <ac:grpSpMkLst>
            <pc:docMk/>
            <pc:sldMk cId="0" sldId="264"/>
            <ac:grpSpMk id="43" creationId="{03295167-9F8A-4C05-A792-D0AE6CB0C5C9}"/>
          </ac:grpSpMkLst>
        </pc:grpChg>
        <pc:picChg chg="add del mod">
          <ac:chgData name="NABILA LAILIKA AMALIA" userId="6807690b1c8f0380" providerId="LiveId" clId="{44D2F78D-B4AF-4A7C-87EC-AD707CF0FB72}" dt="2023-03-04T19:49:06.397" v="1069" actId="478"/>
          <ac:picMkLst>
            <pc:docMk/>
            <pc:sldMk cId="0" sldId="264"/>
            <ac:picMk id="3" creationId="{66EFB4E8-F9DC-4928-8B3B-6CA8003E4CC1}"/>
          </ac:picMkLst>
        </pc:picChg>
        <pc:cxnChg chg="add mod">
          <ac:chgData name="NABILA LAILIKA AMALIA" userId="6807690b1c8f0380" providerId="LiveId" clId="{44D2F78D-B4AF-4A7C-87EC-AD707CF0FB72}" dt="2023-03-04T20:07:04.343" v="1682" actId="164"/>
          <ac:cxnSpMkLst>
            <pc:docMk/>
            <pc:sldMk cId="0" sldId="264"/>
            <ac:cxnSpMk id="28" creationId="{254A69AD-F370-4124-A904-F5B23783BE39}"/>
          </ac:cxnSpMkLst>
        </pc:cxnChg>
        <pc:cxnChg chg="del">
          <ac:chgData name="NABILA LAILIKA AMALIA" userId="6807690b1c8f0380" providerId="LiveId" clId="{44D2F78D-B4AF-4A7C-87EC-AD707CF0FB72}" dt="2023-03-04T19:48:30.677" v="1060" actId="478"/>
          <ac:cxnSpMkLst>
            <pc:docMk/>
            <pc:sldMk cId="0" sldId="264"/>
            <ac:cxnSpMk id="336" creationId="{00000000-0000-0000-0000-000000000000}"/>
          </ac:cxnSpMkLst>
        </pc:cxnChg>
        <pc:cxnChg chg="del">
          <ac:chgData name="NABILA LAILIKA AMALIA" userId="6807690b1c8f0380" providerId="LiveId" clId="{44D2F78D-B4AF-4A7C-87EC-AD707CF0FB72}" dt="2023-03-04T19:48:30.677" v="1060" actId="478"/>
          <ac:cxnSpMkLst>
            <pc:docMk/>
            <pc:sldMk cId="0" sldId="264"/>
            <ac:cxnSpMk id="337" creationId="{00000000-0000-0000-0000-000000000000}"/>
          </ac:cxnSpMkLst>
        </pc:cxnChg>
        <pc:cxnChg chg="del">
          <ac:chgData name="NABILA LAILIKA AMALIA" userId="6807690b1c8f0380" providerId="LiveId" clId="{44D2F78D-B4AF-4A7C-87EC-AD707CF0FB72}" dt="2023-03-04T19:48:30.677" v="1060" actId="478"/>
          <ac:cxnSpMkLst>
            <pc:docMk/>
            <pc:sldMk cId="0" sldId="264"/>
            <ac:cxnSpMk id="338" creationId="{00000000-0000-0000-0000-000000000000}"/>
          </ac:cxnSpMkLst>
        </pc:cxnChg>
      </pc:sldChg>
      <pc:sldChg chg="modSp mod">
        <pc:chgData name="NABILA LAILIKA AMALIA" userId="6807690b1c8f0380" providerId="LiveId" clId="{44D2F78D-B4AF-4A7C-87EC-AD707CF0FB72}" dt="2023-03-04T19:25:46.112" v="655" actId="120"/>
        <pc:sldMkLst>
          <pc:docMk/>
          <pc:sldMk cId="0" sldId="265"/>
        </pc:sldMkLst>
        <pc:spChg chg="mod">
          <ac:chgData name="NABILA LAILIKA AMALIA" userId="6807690b1c8f0380" providerId="LiveId" clId="{44D2F78D-B4AF-4A7C-87EC-AD707CF0FB72}" dt="2023-03-04T19:25:14.152" v="652" actId="21"/>
          <ac:spMkLst>
            <pc:docMk/>
            <pc:sldMk cId="0" sldId="265"/>
            <ac:spMk id="386" creationId="{00000000-0000-0000-0000-000000000000}"/>
          </ac:spMkLst>
        </pc:spChg>
        <pc:spChg chg="mod">
          <ac:chgData name="NABILA LAILIKA AMALIA" userId="6807690b1c8f0380" providerId="LiveId" clId="{44D2F78D-B4AF-4A7C-87EC-AD707CF0FB72}" dt="2023-03-04T19:25:46.112" v="655" actId="120"/>
          <ac:spMkLst>
            <pc:docMk/>
            <pc:sldMk cId="0" sldId="265"/>
            <ac:spMk id="387" creationId="{00000000-0000-0000-0000-000000000000}"/>
          </ac:spMkLst>
        </pc:spChg>
      </pc:sldChg>
      <pc:sldChg chg="addSp delSp modSp mod ord">
        <pc:chgData name="NABILA LAILIKA AMALIA" userId="6807690b1c8f0380" providerId="LiveId" clId="{44D2F78D-B4AF-4A7C-87EC-AD707CF0FB72}" dt="2023-03-04T20:31:37.309" v="2033" actId="1037"/>
        <pc:sldMkLst>
          <pc:docMk/>
          <pc:sldMk cId="0" sldId="269"/>
        </pc:sldMkLst>
        <pc:spChg chg="add mod ord">
          <ac:chgData name="NABILA LAILIKA AMALIA" userId="6807690b1c8f0380" providerId="LiveId" clId="{44D2F78D-B4AF-4A7C-87EC-AD707CF0FB72}" dt="2023-03-04T20:29:16" v="1991" actId="171"/>
          <ac:spMkLst>
            <pc:docMk/>
            <pc:sldMk cId="0" sldId="269"/>
            <ac:spMk id="2" creationId="{BAA21C3F-EFE8-4369-A809-594E5FDC4760}"/>
          </ac:spMkLst>
        </pc:spChg>
        <pc:spChg chg="mod">
          <ac:chgData name="NABILA LAILIKA AMALIA" userId="6807690b1c8f0380" providerId="LiveId" clId="{44D2F78D-B4AF-4A7C-87EC-AD707CF0FB72}" dt="2023-03-04T20:25:17.200" v="1964" actId="1035"/>
          <ac:spMkLst>
            <pc:docMk/>
            <pc:sldMk cId="0" sldId="269"/>
            <ac:spMk id="423" creationId="{00000000-0000-0000-0000-000000000000}"/>
          </ac:spMkLst>
        </pc:spChg>
        <pc:spChg chg="mod">
          <ac:chgData name="NABILA LAILIKA AMALIA" userId="6807690b1c8f0380" providerId="LiveId" clId="{44D2F78D-B4AF-4A7C-87EC-AD707CF0FB72}" dt="2023-03-04T20:29:57.449" v="2007" actId="404"/>
          <ac:spMkLst>
            <pc:docMk/>
            <pc:sldMk cId="0" sldId="269"/>
            <ac:spMk id="424" creationId="{00000000-0000-0000-0000-000000000000}"/>
          </ac:spMkLst>
        </pc:spChg>
        <pc:spChg chg="mod ord">
          <ac:chgData name="NABILA LAILIKA AMALIA" userId="6807690b1c8f0380" providerId="LiveId" clId="{44D2F78D-B4AF-4A7C-87EC-AD707CF0FB72}" dt="2023-03-04T20:31:18.200" v="2020" actId="1037"/>
          <ac:spMkLst>
            <pc:docMk/>
            <pc:sldMk cId="0" sldId="269"/>
            <ac:spMk id="426" creationId="{00000000-0000-0000-0000-000000000000}"/>
          </ac:spMkLst>
        </pc:spChg>
        <pc:spChg chg="mod ord">
          <ac:chgData name="NABILA LAILIKA AMALIA" userId="6807690b1c8f0380" providerId="LiveId" clId="{44D2F78D-B4AF-4A7C-87EC-AD707CF0FB72}" dt="2023-03-04T20:31:37.309" v="2033" actId="1037"/>
          <ac:spMkLst>
            <pc:docMk/>
            <pc:sldMk cId="0" sldId="269"/>
            <ac:spMk id="427" creationId="{00000000-0000-0000-0000-000000000000}"/>
          </ac:spMkLst>
        </pc:spChg>
        <pc:picChg chg="add mod">
          <ac:chgData name="NABILA LAILIKA AMALIA" userId="6807690b1c8f0380" providerId="LiveId" clId="{44D2F78D-B4AF-4A7C-87EC-AD707CF0FB72}" dt="2023-03-04T20:31:09.775" v="2014" actId="732"/>
          <ac:picMkLst>
            <pc:docMk/>
            <pc:sldMk cId="0" sldId="269"/>
            <ac:picMk id="10" creationId="{CC9C76DD-0C61-4FB7-A173-4FDF7E22063D}"/>
          </ac:picMkLst>
        </pc:picChg>
        <pc:picChg chg="add del mod">
          <ac:chgData name="NABILA LAILIKA AMALIA" userId="6807690b1c8f0380" providerId="LiveId" clId="{44D2F78D-B4AF-4A7C-87EC-AD707CF0FB72}" dt="2023-03-04T20:30:30.127" v="2008" actId="478"/>
          <ac:picMkLst>
            <pc:docMk/>
            <pc:sldMk cId="0" sldId="269"/>
            <ac:picMk id="425" creationId="{00000000-0000-0000-0000-000000000000}"/>
          </ac:picMkLst>
        </pc:picChg>
        <pc:cxnChg chg="mod">
          <ac:chgData name="NABILA LAILIKA AMALIA" userId="6807690b1c8f0380" providerId="LiveId" clId="{44D2F78D-B4AF-4A7C-87EC-AD707CF0FB72}" dt="2023-03-04T20:25:00.305" v="1921" actId="1038"/>
          <ac:cxnSpMkLst>
            <pc:docMk/>
            <pc:sldMk cId="0" sldId="269"/>
            <ac:cxnSpMk id="428" creationId="{00000000-0000-0000-0000-000000000000}"/>
          </ac:cxnSpMkLst>
        </pc:cxnChg>
        <pc:cxnChg chg="mod">
          <ac:chgData name="NABILA LAILIKA AMALIA" userId="6807690b1c8f0380" providerId="LiveId" clId="{44D2F78D-B4AF-4A7C-87EC-AD707CF0FB72}" dt="2023-03-04T20:25:00.305" v="1921" actId="1038"/>
          <ac:cxnSpMkLst>
            <pc:docMk/>
            <pc:sldMk cId="0" sldId="269"/>
            <ac:cxnSpMk id="429" creationId="{00000000-0000-0000-0000-000000000000}"/>
          </ac:cxnSpMkLst>
        </pc:cxnChg>
      </pc:sldChg>
      <pc:sldChg chg="addSp delSp modSp mod ord">
        <pc:chgData name="NABILA LAILIKA AMALIA" userId="6807690b1c8f0380" providerId="LiveId" clId="{44D2F78D-B4AF-4A7C-87EC-AD707CF0FB72}" dt="2023-03-06T14:00:16.720" v="2768" actId="20577"/>
        <pc:sldMkLst>
          <pc:docMk/>
          <pc:sldMk cId="0" sldId="270"/>
        </pc:sldMkLst>
        <pc:spChg chg="add del">
          <ac:chgData name="NABILA LAILIKA AMALIA" userId="6807690b1c8f0380" providerId="LiveId" clId="{44D2F78D-B4AF-4A7C-87EC-AD707CF0FB72}" dt="2023-03-06T13:52:04.745" v="2613" actId="22"/>
          <ac:spMkLst>
            <pc:docMk/>
            <pc:sldMk cId="0" sldId="270"/>
            <ac:spMk id="33" creationId="{693EDC19-E6A3-4385-AA02-BFC486E70A00}"/>
          </ac:spMkLst>
        </pc:spChg>
        <pc:spChg chg="add del mod">
          <ac:chgData name="NABILA LAILIKA AMALIA" userId="6807690b1c8f0380" providerId="LiveId" clId="{44D2F78D-B4AF-4A7C-87EC-AD707CF0FB72}" dt="2023-03-06T13:55:01.560" v="2685" actId="478"/>
          <ac:spMkLst>
            <pc:docMk/>
            <pc:sldMk cId="0" sldId="270"/>
            <ac:spMk id="34" creationId="{3A76AADD-BC36-4AD4-8BF2-871F9439928F}"/>
          </ac:spMkLst>
        </pc:spChg>
        <pc:spChg chg="add del mod">
          <ac:chgData name="NABILA LAILIKA AMALIA" userId="6807690b1c8f0380" providerId="LiveId" clId="{44D2F78D-B4AF-4A7C-87EC-AD707CF0FB72}" dt="2023-03-06T13:55:55.548" v="2699"/>
          <ac:spMkLst>
            <pc:docMk/>
            <pc:sldMk cId="0" sldId="270"/>
            <ac:spMk id="35" creationId="{B9A25156-2441-48D9-A0A1-403D2C8358C8}"/>
          </ac:spMkLst>
        </pc:spChg>
        <pc:spChg chg="add mod">
          <ac:chgData name="NABILA LAILIKA AMALIA" userId="6807690b1c8f0380" providerId="LiveId" clId="{44D2F78D-B4AF-4A7C-87EC-AD707CF0FB72}" dt="2023-03-06T14:00:16.720" v="2768" actId="20577"/>
          <ac:spMkLst>
            <pc:docMk/>
            <pc:sldMk cId="0" sldId="270"/>
            <ac:spMk id="37" creationId="{2965B186-CE67-482A-ABE7-7D90D5EEF60C}"/>
          </ac:spMkLst>
        </pc:spChg>
        <pc:spChg chg="mod">
          <ac:chgData name="NABILA LAILIKA AMALIA" userId="6807690b1c8f0380" providerId="LiveId" clId="{44D2F78D-B4AF-4A7C-87EC-AD707CF0FB72}" dt="2023-03-06T13:35:56.505" v="2581" actId="20577"/>
          <ac:spMkLst>
            <pc:docMk/>
            <pc:sldMk cId="0" sldId="270"/>
            <ac:spMk id="434" creationId="{00000000-0000-0000-0000-000000000000}"/>
          </ac:spMkLst>
        </pc:spChg>
        <pc:spChg chg="del">
          <ac:chgData name="NABILA LAILIKA AMALIA" userId="6807690b1c8f0380" providerId="LiveId" clId="{44D2F78D-B4AF-4A7C-87EC-AD707CF0FB72}" dt="2023-03-06T13:50:38.018" v="2604" actId="478"/>
          <ac:spMkLst>
            <pc:docMk/>
            <pc:sldMk cId="0" sldId="270"/>
            <ac:spMk id="435" creationId="{00000000-0000-0000-0000-000000000000}"/>
          </ac:spMkLst>
        </pc:spChg>
        <pc:spChg chg="del mod">
          <ac:chgData name="NABILA LAILIKA AMALIA" userId="6807690b1c8f0380" providerId="LiveId" clId="{44D2F78D-B4AF-4A7C-87EC-AD707CF0FB72}" dt="2023-03-06T13:58:30.412" v="2741" actId="478"/>
          <ac:spMkLst>
            <pc:docMk/>
            <pc:sldMk cId="0" sldId="270"/>
            <ac:spMk id="436" creationId="{00000000-0000-0000-0000-000000000000}"/>
          </ac:spMkLst>
        </pc:spChg>
        <pc:spChg chg="del">
          <ac:chgData name="NABILA LAILIKA AMALIA" userId="6807690b1c8f0380" providerId="LiveId" clId="{44D2F78D-B4AF-4A7C-87EC-AD707CF0FB72}" dt="2023-03-06T13:50:38.018" v="2604" actId="478"/>
          <ac:spMkLst>
            <pc:docMk/>
            <pc:sldMk cId="0" sldId="270"/>
            <ac:spMk id="437" creationId="{00000000-0000-0000-0000-000000000000}"/>
          </ac:spMkLst>
        </pc:spChg>
        <pc:spChg chg="del">
          <ac:chgData name="NABILA LAILIKA AMALIA" userId="6807690b1c8f0380" providerId="LiveId" clId="{44D2F78D-B4AF-4A7C-87EC-AD707CF0FB72}" dt="2023-03-06T13:50:38.018" v="2604" actId="478"/>
          <ac:spMkLst>
            <pc:docMk/>
            <pc:sldMk cId="0" sldId="270"/>
            <ac:spMk id="438" creationId="{00000000-0000-0000-0000-000000000000}"/>
          </ac:spMkLst>
        </pc:spChg>
        <pc:spChg chg="del">
          <ac:chgData name="NABILA LAILIKA AMALIA" userId="6807690b1c8f0380" providerId="LiveId" clId="{44D2F78D-B4AF-4A7C-87EC-AD707CF0FB72}" dt="2023-03-06T13:50:38.018" v="2604" actId="478"/>
          <ac:spMkLst>
            <pc:docMk/>
            <pc:sldMk cId="0" sldId="270"/>
            <ac:spMk id="439" creationId="{00000000-0000-0000-0000-000000000000}"/>
          </ac:spMkLst>
        </pc:spChg>
        <pc:spChg chg="del">
          <ac:chgData name="NABILA LAILIKA AMALIA" userId="6807690b1c8f0380" providerId="LiveId" clId="{44D2F78D-B4AF-4A7C-87EC-AD707CF0FB72}" dt="2023-03-06T13:50:38.018" v="2604" actId="478"/>
          <ac:spMkLst>
            <pc:docMk/>
            <pc:sldMk cId="0" sldId="270"/>
            <ac:spMk id="440" creationId="{00000000-0000-0000-0000-000000000000}"/>
          </ac:spMkLst>
        </pc:spChg>
        <pc:spChg chg="del">
          <ac:chgData name="NABILA LAILIKA AMALIA" userId="6807690b1c8f0380" providerId="LiveId" clId="{44D2F78D-B4AF-4A7C-87EC-AD707CF0FB72}" dt="2023-03-06T13:50:38.018" v="2604" actId="478"/>
          <ac:spMkLst>
            <pc:docMk/>
            <pc:sldMk cId="0" sldId="270"/>
            <ac:spMk id="441" creationId="{00000000-0000-0000-0000-000000000000}"/>
          </ac:spMkLst>
        </pc:spChg>
        <pc:spChg chg="del">
          <ac:chgData name="NABILA LAILIKA AMALIA" userId="6807690b1c8f0380" providerId="LiveId" clId="{44D2F78D-B4AF-4A7C-87EC-AD707CF0FB72}" dt="2023-03-06T13:50:38.018" v="2604" actId="478"/>
          <ac:spMkLst>
            <pc:docMk/>
            <pc:sldMk cId="0" sldId="270"/>
            <ac:spMk id="442" creationId="{00000000-0000-0000-0000-000000000000}"/>
          </ac:spMkLst>
        </pc:spChg>
        <pc:spChg chg="del">
          <ac:chgData name="NABILA LAILIKA AMALIA" userId="6807690b1c8f0380" providerId="LiveId" clId="{44D2F78D-B4AF-4A7C-87EC-AD707CF0FB72}" dt="2023-03-06T13:37:50.173" v="2593" actId="478"/>
          <ac:spMkLst>
            <pc:docMk/>
            <pc:sldMk cId="0" sldId="270"/>
            <ac:spMk id="443" creationId="{00000000-0000-0000-0000-000000000000}"/>
          </ac:spMkLst>
        </pc:spChg>
        <pc:spChg chg="del mod">
          <ac:chgData name="NABILA LAILIKA AMALIA" userId="6807690b1c8f0380" providerId="LiveId" clId="{44D2F78D-B4AF-4A7C-87EC-AD707CF0FB72}" dt="2023-03-06T13:37:50.173" v="2593" actId="478"/>
          <ac:spMkLst>
            <pc:docMk/>
            <pc:sldMk cId="0" sldId="270"/>
            <ac:spMk id="445" creationId="{00000000-0000-0000-0000-000000000000}"/>
          </ac:spMkLst>
        </pc:spChg>
        <pc:spChg chg="del mod">
          <ac:chgData name="NABILA LAILIKA AMALIA" userId="6807690b1c8f0380" providerId="LiveId" clId="{44D2F78D-B4AF-4A7C-87EC-AD707CF0FB72}" dt="2023-03-06T13:37:50.173" v="2593" actId="478"/>
          <ac:spMkLst>
            <pc:docMk/>
            <pc:sldMk cId="0" sldId="270"/>
            <ac:spMk id="446" creationId="{00000000-0000-0000-0000-000000000000}"/>
          </ac:spMkLst>
        </pc:spChg>
        <pc:spChg chg="del mod">
          <ac:chgData name="NABILA LAILIKA AMALIA" userId="6807690b1c8f0380" providerId="LiveId" clId="{44D2F78D-B4AF-4A7C-87EC-AD707CF0FB72}" dt="2023-03-06T13:37:50.173" v="2593" actId="478"/>
          <ac:spMkLst>
            <pc:docMk/>
            <pc:sldMk cId="0" sldId="270"/>
            <ac:spMk id="447" creationId="{00000000-0000-0000-0000-000000000000}"/>
          </ac:spMkLst>
        </pc:spChg>
        <pc:spChg chg="del mod">
          <ac:chgData name="NABILA LAILIKA AMALIA" userId="6807690b1c8f0380" providerId="LiveId" clId="{44D2F78D-B4AF-4A7C-87EC-AD707CF0FB72}" dt="2023-03-06T13:37:50.173" v="2593" actId="478"/>
          <ac:spMkLst>
            <pc:docMk/>
            <pc:sldMk cId="0" sldId="270"/>
            <ac:spMk id="448" creationId="{00000000-0000-0000-0000-000000000000}"/>
          </ac:spMkLst>
        </pc:spChg>
        <pc:picChg chg="add del mod">
          <ac:chgData name="NABILA LAILIKA AMALIA" userId="6807690b1c8f0380" providerId="LiveId" clId="{44D2F78D-B4AF-4A7C-87EC-AD707CF0FB72}" dt="2023-03-06T13:33:53.599" v="2555" actId="478"/>
          <ac:picMkLst>
            <pc:docMk/>
            <pc:sldMk cId="0" sldId="270"/>
            <ac:picMk id="3" creationId="{81E58BEF-EAD2-420C-A193-E82A9D293FD7}"/>
          </ac:picMkLst>
        </pc:picChg>
        <pc:picChg chg="add del mod">
          <ac:chgData name="NABILA LAILIKA AMALIA" userId="6807690b1c8f0380" providerId="LiveId" clId="{44D2F78D-B4AF-4A7C-87EC-AD707CF0FB72}" dt="2023-03-06T13:34:41.875" v="2560" actId="478"/>
          <ac:picMkLst>
            <pc:docMk/>
            <pc:sldMk cId="0" sldId="270"/>
            <ac:picMk id="5" creationId="{BF4CD3A5-6419-4D3E-A2D2-1B954C55CA7E}"/>
          </ac:picMkLst>
        </pc:picChg>
        <pc:picChg chg="add del mod">
          <ac:chgData name="NABILA LAILIKA AMALIA" userId="6807690b1c8f0380" providerId="LiveId" clId="{44D2F78D-B4AF-4A7C-87EC-AD707CF0FB72}" dt="2023-03-06T13:36:32.920" v="2582" actId="478"/>
          <ac:picMkLst>
            <pc:docMk/>
            <pc:sldMk cId="0" sldId="270"/>
            <ac:picMk id="7" creationId="{76190F43-0E70-4D77-A0DC-CDC7611A5E29}"/>
          </ac:picMkLst>
        </pc:picChg>
        <pc:picChg chg="add del mod">
          <ac:chgData name="NABILA LAILIKA AMALIA" userId="6807690b1c8f0380" providerId="LiveId" clId="{44D2F78D-B4AF-4A7C-87EC-AD707CF0FB72}" dt="2023-03-06T13:36:42.934" v="2587" actId="478"/>
          <ac:picMkLst>
            <pc:docMk/>
            <pc:sldMk cId="0" sldId="270"/>
            <ac:picMk id="9" creationId="{687DE1C5-6A54-4CEB-A8C8-8B5847289377}"/>
          </ac:picMkLst>
        </pc:picChg>
        <pc:picChg chg="add del mod">
          <ac:chgData name="NABILA LAILIKA AMALIA" userId="6807690b1c8f0380" providerId="LiveId" clId="{44D2F78D-B4AF-4A7C-87EC-AD707CF0FB72}" dt="2023-03-06T13:48:32.053" v="2594" actId="478"/>
          <ac:picMkLst>
            <pc:docMk/>
            <pc:sldMk cId="0" sldId="270"/>
            <ac:picMk id="11" creationId="{0F36FF06-93DD-45A0-B38A-90FA7FDCC3B0}"/>
          </ac:picMkLst>
        </pc:picChg>
        <pc:picChg chg="add del mod">
          <ac:chgData name="NABILA LAILIKA AMALIA" userId="6807690b1c8f0380" providerId="LiveId" clId="{44D2F78D-B4AF-4A7C-87EC-AD707CF0FB72}" dt="2023-03-06T13:49:33.705" v="2597" actId="478"/>
          <ac:picMkLst>
            <pc:docMk/>
            <pc:sldMk cId="0" sldId="270"/>
            <ac:picMk id="13" creationId="{5E5C39AC-F4FE-4D7E-8A7D-0DB50397C1EF}"/>
          </ac:picMkLst>
        </pc:picChg>
        <pc:picChg chg="add mod">
          <ac:chgData name="NABILA LAILIKA AMALIA" userId="6807690b1c8f0380" providerId="LiveId" clId="{44D2F78D-B4AF-4A7C-87EC-AD707CF0FB72}" dt="2023-03-06T13:59:06.695" v="2751" actId="1076"/>
          <ac:picMkLst>
            <pc:docMk/>
            <pc:sldMk cId="0" sldId="270"/>
            <ac:picMk id="15" creationId="{1A49B473-4C29-44A8-A7DF-C55CAC7B226B}"/>
          </ac:picMkLst>
        </pc:picChg>
        <pc:picChg chg="del">
          <ac:chgData name="NABILA LAILIKA AMALIA" userId="6807690b1c8f0380" providerId="LiveId" clId="{44D2F78D-B4AF-4A7C-87EC-AD707CF0FB72}" dt="2023-03-06T13:29:35.575" v="2550" actId="478"/>
          <ac:picMkLst>
            <pc:docMk/>
            <pc:sldMk cId="0" sldId="270"/>
            <ac:picMk id="444" creationId="{00000000-0000-0000-0000-000000000000}"/>
          </ac:picMkLst>
        </pc:picChg>
      </pc:sldChg>
      <pc:sldChg chg="del">
        <pc:chgData name="NABILA LAILIKA AMALIA" userId="6807690b1c8f0380" providerId="LiveId" clId="{44D2F78D-B4AF-4A7C-87EC-AD707CF0FB72}" dt="2023-03-04T19:26:36.935" v="658" actId="47"/>
        <pc:sldMkLst>
          <pc:docMk/>
          <pc:sldMk cId="3279037410" sldId="301"/>
        </pc:sldMkLst>
      </pc:sldChg>
      <pc:sldChg chg="del">
        <pc:chgData name="NABILA LAILIKA AMALIA" userId="6807690b1c8f0380" providerId="LiveId" clId="{44D2F78D-B4AF-4A7C-87EC-AD707CF0FB72}" dt="2023-03-04T19:26:32.814" v="657" actId="47"/>
        <pc:sldMkLst>
          <pc:docMk/>
          <pc:sldMk cId="1918374925" sldId="303"/>
        </pc:sldMkLst>
      </pc:sldChg>
      <pc:sldChg chg="modSp mod modNotesTx">
        <pc:chgData name="NABILA LAILIKA AMALIA" userId="6807690b1c8f0380" providerId="LiveId" clId="{44D2F78D-B4AF-4A7C-87EC-AD707CF0FB72}" dt="2023-03-04T18:52:02.212" v="99" actId="1035"/>
        <pc:sldMkLst>
          <pc:docMk/>
          <pc:sldMk cId="1451522652" sldId="304"/>
        </pc:sldMkLst>
        <pc:spChg chg="mod">
          <ac:chgData name="NABILA LAILIKA AMALIA" userId="6807690b1c8f0380" providerId="LiveId" clId="{44D2F78D-B4AF-4A7C-87EC-AD707CF0FB72}" dt="2023-03-04T18:52:02.212" v="99" actId="1035"/>
          <ac:spMkLst>
            <pc:docMk/>
            <pc:sldMk cId="1451522652" sldId="304"/>
            <ac:spMk id="221" creationId="{00000000-0000-0000-0000-000000000000}"/>
          </ac:spMkLst>
        </pc:spChg>
        <pc:spChg chg="mod">
          <ac:chgData name="NABILA LAILIKA AMALIA" userId="6807690b1c8f0380" providerId="LiveId" clId="{44D2F78D-B4AF-4A7C-87EC-AD707CF0FB72}" dt="2023-03-04T18:52:02.212" v="99" actId="1035"/>
          <ac:spMkLst>
            <pc:docMk/>
            <pc:sldMk cId="1451522652" sldId="304"/>
            <ac:spMk id="222" creationId="{00000000-0000-0000-0000-000000000000}"/>
          </ac:spMkLst>
        </pc:spChg>
        <pc:spChg chg="mod">
          <ac:chgData name="NABILA LAILIKA AMALIA" userId="6807690b1c8f0380" providerId="LiveId" clId="{44D2F78D-B4AF-4A7C-87EC-AD707CF0FB72}" dt="2023-03-04T18:52:02.212" v="99" actId="1035"/>
          <ac:spMkLst>
            <pc:docMk/>
            <pc:sldMk cId="1451522652" sldId="304"/>
            <ac:spMk id="227" creationId="{00000000-0000-0000-0000-000000000000}"/>
          </ac:spMkLst>
        </pc:spChg>
      </pc:sldChg>
      <pc:sldChg chg="ord">
        <pc:chgData name="NABILA LAILIKA AMALIA" userId="6807690b1c8f0380" providerId="LiveId" clId="{44D2F78D-B4AF-4A7C-87EC-AD707CF0FB72}" dt="2023-03-04T20:09:29.383" v="1742"/>
        <pc:sldMkLst>
          <pc:docMk/>
          <pc:sldMk cId="119549252" sldId="305"/>
        </pc:sldMkLst>
      </pc:sldChg>
      <pc:sldChg chg="add">
        <pc:chgData name="NABILA LAILIKA AMALIA" userId="6807690b1c8f0380" providerId="LiveId" clId="{44D2F78D-B4AF-4A7C-87EC-AD707CF0FB72}" dt="2023-03-04T19:48:21.776" v="1057"/>
        <pc:sldMkLst>
          <pc:docMk/>
          <pc:sldMk cId="839822767" sldId="306"/>
        </pc:sldMkLst>
      </pc:sldChg>
      <pc:sldChg chg="add del">
        <pc:chgData name="NABILA LAILIKA AMALIA" userId="6807690b1c8f0380" providerId="LiveId" clId="{44D2F78D-B4AF-4A7C-87EC-AD707CF0FB72}" dt="2023-03-04T19:48:19.347" v="1056"/>
        <pc:sldMkLst>
          <pc:docMk/>
          <pc:sldMk cId="1821198866" sldId="306"/>
        </pc:sldMkLst>
      </pc:sldChg>
      <pc:sldChg chg="add del setBg">
        <pc:chgData name="NABILA LAILIKA AMALIA" userId="6807690b1c8f0380" providerId="LiveId" clId="{44D2F78D-B4AF-4A7C-87EC-AD707CF0FB72}" dt="2023-03-04T19:33:56.918" v="859" actId="47"/>
        <pc:sldMkLst>
          <pc:docMk/>
          <pc:sldMk cId="3478912477" sldId="306"/>
        </pc:sldMkLst>
      </pc:sldChg>
      <pc:sldChg chg="add ord">
        <pc:chgData name="NABILA LAILIKA AMALIA" userId="6807690b1c8f0380" providerId="LiveId" clId="{44D2F78D-B4AF-4A7C-87EC-AD707CF0FB72}" dt="2023-03-04T20:27:11.344" v="1970"/>
        <pc:sldMkLst>
          <pc:docMk/>
          <pc:sldMk cId="796937321" sldId="307"/>
        </pc:sldMkLst>
      </pc:sldChg>
      <pc:sldChg chg="add del">
        <pc:chgData name="NABILA LAILIKA AMALIA" userId="6807690b1c8f0380" providerId="LiveId" clId="{44D2F78D-B4AF-4A7C-87EC-AD707CF0FB72}" dt="2023-03-04T19:48:33.488" v="1062"/>
        <pc:sldMkLst>
          <pc:docMk/>
          <pc:sldMk cId="1576574975" sldId="307"/>
        </pc:sldMkLst>
      </pc:sldChg>
      <pc:sldChg chg="addSp delSp modSp add mod">
        <pc:chgData name="NABILA LAILIKA AMALIA" userId="6807690b1c8f0380" providerId="LiveId" clId="{44D2F78D-B4AF-4A7C-87EC-AD707CF0FB72}" dt="2023-03-06T12:56:27.590" v="2201" actId="1076"/>
        <pc:sldMkLst>
          <pc:docMk/>
          <pc:sldMk cId="4887676" sldId="308"/>
        </pc:sldMkLst>
        <pc:spChg chg="add mod">
          <ac:chgData name="NABILA LAILIKA AMALIA" userId="6807690b1c8f0380" providerId="LiveId" clId="{44D2F78D-B4AF-4A7C-87EC-AD707CF0FB72}" dt="2023-03-06T12:55:57.203" v="2179" actId="2711"/>
          <ac:spMkLst>
            <pc:docMk/>
            <pc:sldMk cId="4887676" sldId="308"/>
            <ac:spMk id="14" creationId="{CA022696-21BC-4FB7-8D8F-CB870BFCA8C0}"/>
          </ac:spMkLst>
        </pc:spChg>
        <pc:spChg chg="mod">
          <ac:chgData name="NABILA LAILIKA AMALIA" userId="6807690b1c8f0380" providerId="LiveId" clId="{44D2F78D-B4AF-4A7C-87EC-AD707CF0FB72}" dt="2023-03-06T12:56:27.590" v="2201" actId="1076"/>
          <ac:spMkLst>
            <pc:docMk/>
            <pc:sldMk cId="4887676" sldId="308"/>
            <ac:spMk id="423" creationId="{00000000-0000-0000-0000-000000000000}"/>
          </ac:spMkLst>
        </pc:spChg>
        <pc:spChg chg="mod">
          <ac:chgData name="NABILA LAILIKA AMALIA" userId="6807690b1c8f0380" providerId="LiveId" clId="{44D2F78D-B4AF-4A7C-87EC-AD707CF0FB72}" dt="2023-03-05T20:55:51.155" v="2167" actId="1076"/>
          <ac:spMkLst>
            <pc:docMk/>
            <pc:sldMk cId="4887676" sldId="308"/>
            <ac:spMk id="424" creationId="{00000000-0000-0000-0000-000000000000}"/>
          </ac:spMkLst>
        </pc:spChg>
        <pc:spChg chg="mod">
          <ac:chgData name="NABILA LAILIKA AMALIA" userId="6807690b1c8f0380" providerId="LiveId" clId="{44D2F78D-B4AF-4A7C-87EC-AD707CF0FB72}" dt="2023-03-05T20:55:43.454" v="2166" actId="1076"/>
          <ac:spMkLst>
            <pc:docMk/>
            <pc:sldMk cId="4887676" sldId="308"/>
            <ac:spMk id="426" creationId="{00000000-0000-0000-0000-000000000000}"/>
          </ac:spMkLst>
        </pc:spChg>
        <pc:spChg chg="mod">
          <ac:chgData name="NABILA LAILIKA AMALIA" userId="6807690b1c8f0380" providerId="LiveId" clId="{44D2F78D-B4AF-4A7C-87EC-AD707CF0FB72}" dt="2023-03-05T20:55:55.395" v="2168" actId="1076"/>
          <ac:spMkLst>
            <pc:docMk/>
            <pc:sldMk cId="4887676" sldId="308"/>
            <ac:spMk id="427" creationId="{00000000-0000-0000-0000-000000000000}"/>
          </ac:spMkLst>
        </pc:spChg>
        <pc:picChg chg="add del mod">
          <ac:chgData name="NABILA LAILIKA AMALIA" userId="6807690b1c8f0380" providerId="LiveId" clId="{44D2F78D-B4AF-4A7C-87EC-AD707CF0FB72}" dt="2023-03-05T20:53:18.691" v="2038" actId="478"/>
          <ac:picMkLst>
            <pc:docMk/>
            <pc:sldMk cId="4887676" sldId="308"/>
            <ac:picMk id="3" creationId="{2E6856A3-AA5F-41D0-B091-3EAA813422F1}"/>
          </ac:picMkLst>
        </pc:picChg>
        <pc:picChg chg="add mod">
          <ac:chgData name="NABILA LAILIKA AMALIA" userId="6807690b1c8f0380" providerId="LiveId" clId="{44D2F78D-B4AF-4A7C-87EC-AD707CF0FB72}" dt="2023-03-06T12:55:34.380" v="2173" actId="1076"/>
          <ac:picMkLst>
            <pc:docMk/>
            <pc:sldMk cId="4887676" sldId="308"/>
            <ac:picMk id="5" creationId="{40CEA068-C555-47F6-A99C-97D551034C15}"/>
          </ac:picMkLst>
        </pc:picChg>
        <pc:picChg chg="del">
          <ac:chgData name="NABILA LAILIKA AMALIA" userId="6807690b1c8f0380" providerId="LiveId" clId="{44D2F78D-B4AF-4A7C-87EC-AD707CF0FB72}" dt="2023-03-05T20:46:07.328" v="2034" actId="478"/>
          <ac:picMkLst>
            <pc:docMk/>
            <pc:sldMk cId="4887676" sldId="308"/>
            <ac:picMk id="425" creationId="{00000000-0000-0000-0000-000000000000}"/>
          </ac:picMkLst>
        </pc:picChg>
        <pc:cxnChg chg="mod">
          <ac:chgData name="NABILA LAILIKA AMALIA" userId="6807690b1c8f0380" providerId="LiveId" clId="{44D2F78D-B4AF-4A7C-87EC-AD707CF0FB72}" dt="2023-03-06T12:55:31.248" v="2171" actId="1076"/>
          <ac:cxnSpMkLst>
            <pc:docMk/>
            <pc:sldMk cId="4887676" sldId="308"/>
            <ac:cxnSpMk id="428" creationId="{00000000-0000-0000-0000-000000000000}"/>
          </ac:cxnSpMkLst>
        </pc:cxnChg>
        <pc:cxnChg chg="mod">
          <ac:chgData name="NABILA LAILIKA AMALIA" userId="6807690b1c8f0380" providerId="LiveId" clId="{44D2F78D-B4AF-4A7C-87EC-AD707CF0FB72}" dt="2023-03-05T20:54:55.507" v="2160" actId="1038"/>
          <ac:cxnSpMkLst>
            <pc:docMk/>
            <pc:sldMk cId="4887676" sldId="308"/>
            <ac:cxnSpMk id="429" creationId="{00000000-0000-0000-0000-000000000000}"/>
          </ac:cxnSpMkLst>
        </pc:cxnChg>
      </pc:sldChg>
      <pc:sldChg chg="addSp delSp modSp add mod ord">
        <pc:chgData name="NABILA LAILIKA AMALIA" userId="6807690b1c8f0380" providerId="LiveId" clId="{44D2F78D-B4AF-4A7C-87EC-AD707CF0FB72}" dt="2023-03-06T16:25:51.010" v="2971" actId="113"/>
        <pc:sldMkLst>
          <pc:docMk/>
          <pc:sldMk cId="3863824956" sldId="309"/>
        </pc:sldMkLst>
        <pc:spChg chg="add del mod">
          <ac:chgData name="NABILA LAILIKA AMALIA" userId="6807690b1c8f0380" providerId="LiveId" clId="{44D2F78D-B4AF-4A7C-87EC-AD707CF0FB72}" dt="2023-03-06T14:01:09.894" v="2772"/>
          <ac:spMkLst>
            <pc:docMk/>
            <pc:sldMk cId="3863824956" sldId="309"/>
            <ac:spMk id="10" creationId="{A6DB62BC-0386-4AB8-BE2D-E9672B2EF22C}"/>
          </ac:spMkLst>
        </pc:spChg>
        <pc:spChg chg="add mod">
          <ac:chgData name="NABILA LAILIKA AMALIA" userId="6807690b1c8f0380" providerId="LiveId" clId="{44D2F78D-B4AF-4A7C-87EC-AD707CF0FB72}" dt="2023-03-06T14:02:45.764" v="2821" actId="1037"/>
          <ac:spMkLst>
            <pc:docMk/>
            <pc:sldMk cId="3863824956" sldId="309"/>
            <ac:spMk id="11" creationId="{215C24C9-6ADF-4BD8-8243-68237DF7E6A0}"/>
          </ac:spMkLst>
        </pc:spChg>
        <pc:spChg chg="add mod">
          <ac:chgData name="NABILA LAILIKA AMALIA" userId="6807690b1c8f0380" providerId="LiveId" clId="{44D2F78D-B4AF-4A7C-87EC-AD707CF0FB72}" dt="2023-03-06T14:02:45.764" v="2821" actId="1037"/>
          <ac:spMkLst>
            <pc:docMk/>
            <pc:sldMk cId="3863824956" sldId="309"/>
            <ac:spMk id="12" creationId="{61F3F6ED-156B-4BB3-ADF4-6821143A3A6D}"/>
          </ac:spMkLst>
        </pc:spChg>
        <pc:spChg chg="del">
          <ac:chgData name="NABILA LAILIKA AMALIA" userId="6807690b1c8f0380" providerId="LiveId" clId="{44D2F78D-B4AF-4A7C-87EC-AD707CF0FB72}" dt="2023-03-06T12:59:25.939" v="2284" actId="478"/>
          <ac:spMkLst>
            <pc:docMk/>
            <pc:sldMk cId="3863824956" sldId="309"/>
            <ac:spMk id="14" creationId="{CA022696-21BC-4FB7-8D8F-CB870BFCA8C0}"/>
          </ac:spMkLst>
        </pc:spChg>
        <pc:spChg chg="mod">
          <ac:chgData name="NABILA LAILIKA AMALIA" userId="6807690b1c8f0380" providerId="LiveId" clId="{44D2F78D-B4AF-4A7C-87EC-AD707CF0FB72}" dt="2023-03-06T16:25:51.010" v="2971" actId="113"/>
          <ac:spMkLst>
            <pc:docMk/>
            <pc:sldMk cId="3863824956" sldId="309"/>
            <ac:spMk id="423" creationId="{00000000-0000-0000-0000-000000000000}"/>
          </ac:spMkLst>
        </pc:spChg>
        <pc:spChg chg="mod">
          <ac:chgData name="NABILA LAILIKA AMALIA" userId="6807690b1c8f0380" providerId="LiveId" clId="{44D2F78D-B4AF-4A7C-87EC-AD707CF0FB72}" dt="2023-03-06T14:03:09.985" v="2822" actId="20577"/>
          <ac:spMkLst>
            <pc:docMk/>
            <pc:sldMk cId="3863824956" sldId="309"/>
            <ac:spMk id="424" creationId="{00000000-0000-0000-0000-000000000000}"/>
          </ac:spMkLst>
        </pc:spChg>
        <pc:spChg chg="mod">
          <ac:chgData name="NABILA LAILIKA AMALIA" userId="6807690b1c8f0380" providerId="LiveId" clId="{44D2F78D-B4AF-4A7C-87EC-AD707CF0FB72}" dt="2023-03-06T13:11:24.056" v="2541" actId="1076"/>
          <ac:spMkLst>
            <pc:docMk/>
            <pc:sldMk cId="3863824956" sldId="309"/>
            <ac:spMk id="426" creationId="{00000000-0000-0000-0000-000000000000}"/>
          </ac:spMkLst>
        </pc:spChg>
        <pc:spChg chg="mod">
          <ac:chgData name="NABILA LAILIKA AMALIA" userId="6807690b1c8f0380" providerId="LiveId" clId="{44D2F78D-B4AF-4A7C-87EC-AD707CF0FB72}" dt="2023-03-06T14:02:41.704" v="2815" actId="1076"/>
          <ac:spMkLst>
            <pc:docMk/>
            <pc:sldMk cId="3863824956" sldId="309"/>
            <ac:spMk id="427" creationId="{00000000-0000-0000-0000-000000000000}"/>
          </ac:spMkLst>
        </pc:spChg>
        <pc:picChg chg="mod">
          <ac:chgData name="NABILA LAILIKA AMALIA" userId="6807690b1c8f0380" providerId="LiveId" clId="{44D2F78D-B4AF-4A7C-87EC-AD707CF0FB72}" dt="2023-03-06T13:09:54.447" v="2517" actId="1076"/>
          <ac:picMkLst>
            <pc:docMk/>
            <pc:sldMk cId="3863824956" sldId="309"/>
            <ac:picMk id="5" creationId="{40CEA068-C555-47F6-A99C-97D551034C15}"/>
          </ac:picMkLst>
        </pc:picChg>
        <pc:cxnChg chg="mod">
          <ac:chgData name="NABILA LAILIKA AMALIA" userId="6807690b1c8f0380" providerId="LiveId" clId="{44D2F78D-B4AF-4A7C-87EC-AD707CF0FB72}" dt="2023-03-06T13:09:46.836" v="2515" actId="1036"/>
          <ac:cxnSpMkLst>
            <pc:docMk/>
            <pc:sldMk cId="3863824956" sldId="309"/>
            <ac:cxnSpMk id="428" creationId="{00000000-0000-0000-0000-000000000000}"/>
          </ac:cxnSpMkLst>
        </pc:cxnChg>
        <pc:cxnChg chg="mod">
          <ac:chgData name="NABILA LAILIKA AMALIA" userId="6807690b1c8f0380" providerId="LiveId" clId="{44D2F78D-B4AF-4A7C-87EC-AD707CF0FB72}" dt="2023-03-06T13:09:17.657" v="2500" actId="1036"/>
          <ac:cxnSpMkLst>
            <pc:docMk/>
            <pc:sldMk cId="3863824956" sldId="309"/>
            <ac:cxnSpMk id="429" creationId="{00000000-0000-0000-0000-000000000000}"/>
          </ac:cxnSpMkLst>
        </pc:cxnChg>
      </pc:sldChg>
      <pc:sldChg chg="add ord">
        <pc:chgData name="NABILA LAILIKA AMALIA" userId="6807690b1c8f0380" providerId="LiveId" clId="{44D2F78D-B4AF-4A7C-87EC-AD707CF0FB72}" dt="2023-03-08T21:29:53.067" v="3579"/>
        <pc:sldMkLst>
          <pc:docMk/>
          <pc:sldMk cId="2647071051" sldId="310"/>
        </pc:sldMkLst>
      </pc:sldChg>
      <pc:sldChg chg="addSp delSp modSp add mod ord modNotesTx">
        <pc:chgData name="NABILA LAILIKA AMALIA" userId="6807690b1c8f0380" providerId="LiveId" clId="{44D2F78D-B4AF-4A7C-87EC-AD707CF0FB72}" dt="2023-03-06T14:33:26.911" v="2963" actId="1076"/>
        <pc:sldMkLst>
          <pc:docMk/>
          <pc:sldMk cId="1119714464" sldId="311"/>
        </pc:sldMkLst>
        <pc:spChg chg="add del">
          <ac:chgData name="NABILA LAILIKA AMALIA" userId="6807690b1c8f0380" providerId="LiveId" clId="{44D2F78D-B4AF-4A7C-87EC-AD707CF0FB72}" dt="2023-03-06T14:12:37.314" v="2838" actId="22"/>
          <ac:spMkLst>
            <pc:docMk/>
            <pc:sldMk cId="1119714464" sldId="311"/>
            <ac:spMk id="14" creationId="{AD8D2812-33AD-4E72-A17F-69B31E96B8E0}"/>
          </ac:spMkLst>
        </pc:spChg>
        <pc:spChg chg="add del mod">
          <ac:chgData name="NABILA LAILIKA AMALIA" userId="6807690b1c8f0380" providerId="LiveId" clId="{44D2F78D-B4AF-4A7C-87EC-AD707CF0FB72}" dt="2023-03-06T14:29:05.323" v="2938" actId="478"/>
          <ac:spMkLst>
            <pc:docMk/>
            <pc:sldMk cId="1119714464" sldId="311"/>
            <ac:spMk id="18" creationId="{99356D5E-EF2A-484D-9ACD-A2FBD437AC18}"/>
          </ac:spMkLst>
        </pc:spChg>
        <pc:spChg chg="mod">
          <ac:chgData name="NABILA LAILIKA AMALIA" userId="6807690b1c8f0380" providerId="LiveId" clId="{44D2F78D-B4AF-4A7C-87EC-AD707CF0FB72}" dt="2023-03-06T14:30:37.827" v="2948" actId="20577"/>
          <ac:spMkLst>
            <pc:docMk/>
            <pc:sldMk cId="1119714464" sldId="311"/>
            <ac:spMk id="423" creationId="{00000000-0000-0000-0000-000000000000}"/>
          </ac:spMkLst>
        </pc:spChg>
        <pc:spChg chg="mod">
          <ac:chgData name="NABILA LAILIKA AMALIA" userId="6807690b1c8f0380" providerId="LiveId" clId="{44D2F78D-B4AF-4A7C-87EC-AD707CF0FB72}" dt="2023-03-06T14:33:26.911" v="2963" actId="1076"/>
          <ac:spMkLst>
            <pc:docMk/>
            <pc:sldMk cId="1119714464" sldId="311"/>
            <ac:spMk id="424" creationId="{00000000-0000-0000-0000-000000000000}"/>
          </ac:spMkLst>
        </pc:spChg>
        <pc:spChg chg="mod">
          <ac:chgData name="NABILA LAILIKA AMALIA" userId="6807690b1c8f0380" providerId="LiveId" clId="{44D2F78D-B4AF-4A7C-87EC-AD707CF0FB72}" dt="2023-03-06T14:32:49.809" v="2953" actId="1076"/>
          <ac:spMkLst>
            <pc:docMk/>
            <pc:sldMk cId="1119714464" sldId="311"/>
            <ac:spMk id="426" creationId="{00000000-0000-0000-0000-000000000000}"/>
          </ac:spMkLst>
        </pc:spChg>
        <pc:spChg chg="mod">
          <ac:chgData name="NABILA LAILIKA AMALIA" userId="6807690b1c8f0380" providerId="LiveId" clId="{44D2F78D-B4AF-4A7C-87EC-AD707CF0FB72}" dt="2023-03-06T14:32:59.557" v="2960" actId="1037"/>
          <ac:spMkLst>
            <pc:docMk/>
            <pc:sldMk cId="1119714464" sldId="311"/>
            <ac:spMk id="427" creationId="{00000000-0000-0000-0000-000000000000}"/>
          </ac:spMkLst>
        </pc:spChg>
        <pc:picChg chg="add del mod">
          <ac:chgData name="NABILA LAILIKA AMALIA" userId="6807690b1c8f0380" providerId="LiveId" clId="{44D2F78D-B4AF-4A7C-87EC-AD707CF0FB72}" dt="2023-03-06T14:12:35.158" v="2836" actId="478"/>
          <ac:picMkLst>
            <pc:docMk/>
            <pc:sldMk cId="1119714464" sldId="311"/>
            <ac:picMk id="3" creationId="{8FDA6AA1-A615-4455-AE92-DFBD1A569CE5}"/>
          </ac:picMkLst>
        </pc:picChg>
        <pc:picChg chg="del">
          <ac:chgData name="NABILA LAILIKA AMALIA" userId="6807690b1c8f0380" providerId="LiveId" clId="{44D2F78D-B4AF-4A7C-87EC-AD707CF0FB72}" dt="2023-03-06T14:11:03.319" v="2826" actId="478"/>
          <ac:picMkLst>
            <pc:docMk/>
            <pc:sldMk cId="1119714464" sldId="311"/>
            <ac:picMk id="5" creationId="{40CEA068-C555-47F6-A99C-97D551034C15}"/>
          </ac:picMkLst>
        </pc:picChg>
        <pc:picChg chg="add mod">
          <ac:chgData name="NABILA LAILIKA AMALIA" userId="6807690b1c8f0380" providerId="LiveId" clId="{44D2F78D-B4AF-4A7C-87EC-AD707CF0FB72}" dt="2023-03-06T14:29:44.347" v="2939" actId="1076"/>
          <ac:picMkLst>
            <pc:docMk/>
            <pc:sldMk cId="1119714464" sldId="311"/>
            <ac:picMk id="7" creationId="{1D8E16DE-4351-4F34-8A42-E35A1A5A7B6A}"/>
          </ac:picMkLst>
        </pc:picChg>
        <pc:cxnChg chg="mod">
          <ac:chgData name="NABILA LAILIKA AMALIA" userId="6807690b1c8f0380" providerId="LiveId" clId="{44D2F78D-B4AF-4A7C-87EC-AD707CF0FB72}" dt="2023-03-06T14:17:03.858" v="2856" actId="1076"/>
          <ac:cxnSpMkLst>
            <pc:docMk/>
            <pc:sldMk cId="1119714464" sldId="311"/>
            <ac:cxnSpMk id="428" creationId="{00000000-0000-0000-0000-000000000000}"/>
          </ac:cxnSpMkLst>
        </pc:cxnChg>
      </pc:sldChg>
      <pc:sldChg chg="addSp delSp modSp add mod ord modClrScheme chgLayout">
        <pc:chgData name="NABILA LAILIKA AMALIA" userId="6807690b1c8f0380" providerId="LiveId" clId="{44D2F78D-B4AF-4A7C-87EC-AD707CF0FB72}" dt="2023-03-08T20:55:58.960" v="3575"/>
        <pc:sldMkLst>
          <pc:docMk/>
          <pc:sldMk cId="3696036739" sldId="312"/>
        </pc:sldMkLst>
        <pc:spChg chg="add del mod ord">
          <ac:chgData name="NABILA LAILIKA AMALIA" userId="6807690b1c8f0380" providerId="LiveId" clId="{44D2F78D-B4AF-4A7C-87EC-AD707CF0FB72}" dt="2023-03-06T17:50:54.921" v="3341" actId="478"/>
          <ac:spMkLst>
            <pc:docMk/>
            <pc:sldMk cId="3696036739" sldId="312"/>
            <ac:spMk id="14" creationId="{090971D2-E8F5-4B8D-8A73-F4BF131E0BA6}"/>
          </ac:spMkLst>
        </pc:spChg>
        <pc:spChg chg="mod">
          <ac:chgData name="NABILA LAILIKA AMALIA" userId="6807690b1c8f0380" providerId="LiveId" clId="{44D2F78D-B4AF-4A7C-87EC-AD707CF0FB72}" dt="2023-03-08T20:40:39.590" v="3348" actId="1076"/>
          <ac:spMkLst>
            <pc:docMk/>
            <pc:sldMk cId="3696036739" sldId="312"/>
            <ac:spMk id="37" creationId="{2965B186-CE67-482A-ABE7-7D90D5EEF60C}"/>
          </ac:spMkLst>
        </pc:spChg>
        <pc:spChg chg="mod ord">
          <ac:chgData name="NABILA LAILIKA AMALIA" userId="6807690b1c8f0380" providerId="LiveId" clId="{44D2F78D-B4AF-4A7C-87EC-AD707CF0FB72}" dt="2023-03-08T20:40:34.939" v="3347" actId="1076"/>
          <ac:spMkLst>
            <pc:docMk/>
            <pc:sldMk cId="3696036739" sldId="312"/>
            <ac:spMk id="434" creationId="{00000000-0000-0000-0000-000000000000}"/>
          </ac:spMkLst>
        </pc:spChg>
        <pc:spChg chg="del">
          <ac:chgData name="NABILA LAILIKA AMALIA" userId="6807690b1c8f0380" providerId="LiveId" clId="{44D2F78D-B4AF-4A7C-87EC-AD707CF0FB72}" dt="2023-03-06T17:50:52.349" v="3340" actId="478"/>
          <ac:spMkLst>
            <pc:docMk/>
            <pc:sldMk cId="3696036739" sldId="312"/>
            <ac:spMk id="449" creationId="{00000000-0000-0000-0000-000000000000}"/>
          </ac:spMkLst>
        </pc:spChg>
        <pc:picChg chg="add del mod">
          <ac:chgData name="NABILA LAILIKA AMALIA" userId="6807690b1c8f0380" providerId="LiveId" clId="{44D2F78D-B4AF-4A7C-87EC-AD707CF0FB72}" dt="2023-03-06T14:38:15.379" v="2970" actId="478"/>
          <ac:picMkLst>
            <pc:docMk/>
            <pc:sldMk cId="3696036739" sldId="312"/>
            <ac:picMk id="3" creationId="{2C1E4E17-3CC9-4540-986C-7C316954AB35}"/>
          </ac:picMkLst>
        </pc:picChg>
        <pc:picChg chg="add del mod">
          <ac:chgData name="NABILA LAILIKA AMALIA" userId="6807690b1c8f0380" providerId="LiveId" clId="{44D2F78D-B4AF-4A7C-87EC-AD707CF0FB72}" dt="2023-03-06T16:37:28.081" v="2991" actId="478"/>
          <ac:picMkLst>
            <pc:docMk/>
            <pc:sldMk cId="3696036739" sldId="312"/>
            <ac:picMk id="5" creationId="{C8CB916E-D7CA-4892-BB0F-9020DF181926}"/>
          </ac:picMkLst>
        </pc:picChg>
        <pc:picChg chg="add del mod">
          <ac:chgData name="NABILA LAILIKA AMALIA" userId="6807690b1c8f0380" providerId="LiveId" clId="{44D2F78D-B4AF-4A7C-87EC-AD707CF0FB72}" dt="2023-03-06T16:37:28.765" v="2993" actId="478"/>
          <ac:picMkLst>
            <pc:docMk/>
            <pc:sldMk cId="3696036739" sldId="312"/>
            <ac:picMk id="7" creationId="{23414F59-019E-4588-ACD2-F8C66C55795B}"/>
          </ac:picMkLst>
        </pc:picChg>
        <pc:picChg chg="add del mod">
          <ac:chgData name="NABILA LAILIKA AMALIA" userId="6807690b1c8f0380" providerId="LiveId" clId="{44D2F78D-B4AF-4A7C-87EC-AD707CF0FB72}" dt="2023-03-06T16:40:41.162" v="2998" actId="478"/>
          <ac:picMkLst>
            <pc:docMk/>
            <pc:sldMk cId="3696036739" sldId="312"/>
            <ac:picMk id="9" creationId="{42E8931F-9F6D-4A07-9E5C-7A7008C2343B}"/>
          </ac:picMkLst>
        </pc:picChg>
        <pc:picChg chg="add del mod">
          <ac:chgData name="NABILA LAILIKA AMALIA" userId="6807690b1c8f0380" providerId="LiveId" clId="{44D2F78D-B4AF-4A7C-87EC-AD707CF0FB72}" dt="2023-03-06T16:41:09.190" v="3001" actId="478"/>
          <ac:picMkLst>
            <pc:docMk/>
            <pc:sldMk cId="3696036739" sldId="312"/>
            <ac:picMk id="11" creationId="{F7B3931A-5BC4-4012-90A5-7AB04475E71A}"/>
          </ac:picMkLst>
        </pc:picChg>
        <pc:picChg chg="add mod">
          <ac:chgData name="NABILA LAILIKA AMALIA" userId="6807690b1c8f0380" providerId="LiveId" clId="{44D2F78D-B4AF-4A7C-87EC-AD707CF0FB72}" dt="2023-03-08T20:40:41.351" v="3349" actId="1076"/>
          <ac:picMkLst>
            <pc:docMk/>
            <pc:sldMk cId="3696036739" sldId="312"/>
            <ac:picMk id="13" creationId="{7CC979AB-088D-4AF0-A40F-E981771E9DDB}"/>
          </ac:picMkLst>
        </pc:picChg>
        <pc:picChg chg="del">
          <ac:chgData name="NABILA LAILIKA AMALIA" userId="6807690b1c8f0380" providerId="LiveId" clId="{44D2F78D-B4AF-4A7C-87EC-AD707CF0FB72}" dt="2023-03-06T14:38:07.432" v="2967" actId="478"/>
          <ac:picMkLst>
            <pc:docMk/>
            <pc:sldMk cId="3696036739" sldId="312"/>
            <ac:picMk id="15" creationId="{1A49B473-4C29-44A8-A7DF-C55CAC7B226B}"/>
          </ac:picMkLst>
        </pc:picChg>
      </pc:sldChg>
      <pc:sldChg chg="addSp delSp modSp add mod ord modNotesTx">
        <pc:chgData name="NABILA LAILIKA AMALIA" userId="6807690b1c8f0380" providerId="LiveId" clId="{44D2F78D-B4AF-4A7C-87EC-AD707CF0FB72}" dt="2023-03-08T20:55:41.394" v="3573"/>
        <pc:sldMkLst>
          <pc:docMk/>
          <pc:sldMk cId="738570083" sldId="313"/>
        </pc:sldMkLst>
        <pc:spChg chg="add del">
          <ac:chgData name="NABILA LAILIKA AMALIA" userId="6807690b1c8f0380" providerId="LiveId" clId="{44D2F78D-B4AF-4A7C-87EC-AD707CF0FB72}" dt="2023-03-06T16:54:46.528" v="3021" actId="22"/>
          <ac:spMkLst>
            <pc:docMk/>
            <pc:sldMk cId="738570083" sldId="313"/>
            <ac:spMk id="14" creationId="{1157C042-7EBB-44E8-A082-6E220720AAFB}"/>
          </ac:spMkLst>
        </pc:spChg>
        <pc:spChg chg="add mod ord">
          <ac:chgData name="NABILA LAILIKA AMALIA" userId="6807690b1c8f0380" providerId="LiveId" clId="{44D2F78D-B4AF-4A7C-87EC-AD707CF0FB72}" dt="2023-03-08T20:49:37.021" v="3391" actId="171"/>
          <ac:spMkLst>
            <pc:docMk/>
            <pc:sldMk cId="738570083" sldId="313"/>
            <ac:spMk id="15" creationId="{A8147D14-E85B-4121-9F8A-E0A7C61BD9D5}"/>
          </ac:spMkLst>
        </pc:spChg>
        <pc:spChg chg="add del mod">
          <ac:chgData name="NABILA LAILIKA AMALIA" userId="6807690b1c8f0380" providerId="LiveId" clId="{44D2F78D-B4AF-4A7C-87EC-AD707CF0FB72}" dt="2023-03-08T20:51:07.859" v="3403" actId="478"/>
          <ac:spMkLst>
            <pc:docMk/>
            <pc:sldMk cId="738570083" sldId="313"/>
            <ac:spMk id="17" creationId="{16D3620F-CCE4-4399-9E23-5E12B7D64818}"/>
          </ac:spMkLst>
        </pc:spChg>
        <pc:spChg chg="mod">
          <ac:chgData name="NABILA LAILIKA AMALIA" userId="6807690b1c8f0380" providerId="LiveId" clId="{44D2F78D-B4AF-4A7C-87EC-AD707CF0FB72}" dt="2023-03-08T20:45:07.100" v="3364" actId="113"/>
          <ac:spMkLst>
            <pc:docMk/>
            <pc:sldMk cId="738570083" sldId="313"/>
            <ac:spMk id="423" creationId="{00000000-0000-0000-0000-000000000000}"/>
          </ac:spMkLst>
        </pc:spChg>
        <pc:spChg chg="del mod">
          <ac:chgData name="NABILA LAILIKA AMALIA" userId="6807690b1c8f0380" providerId="LiveId" clId="{44D2F78D-B4AF-4A7C-87EC-AD707CF0FB72}" dt="2023-03-08T20:50:59.234" v="3402" actId="478"/>
          <ac:spMkLst>
            <pc:docMk/>
            <pc:sldMk cId="738570083" sldId="313"/>
            <ac:spMk id="424" creationId="{00000000-0000-0000-0000-000000000000}"/>
          </ac:spMkLst>
        </pc:spChg>
        <pc:spChg chg="mod">
          <ac:chgData name="NABILA LAILIKA AMALIA" userId="6807690b1c8f0380" providerId="LiveId" clId="{44D2F78D-B4AF-4A7C-87EC-AD707CF0FB72}" dt="2023-03-06T16:59:37.940" v="3074" actId="1035"/>
          <ac:spMkLst>
            <pc:docMk/>
            <pc:sldMk cId="738570083" sldId="313"/>
            <ac:spMk id="427" creationId="{00000000-0000-0000-0000-000000000000}"/>
          </ac:spMkLst>
        </pc:spChg>
        <pc:picChg chg="add del mod">
          <ac:chgData name="NABILA LAILIKA AMALIA" userId="6807690b1c8f0380" providerId="LiveId" clId="{44D2F78D-B4AF-4A7C-87EC-AD707CF0FB72}" dt="2023-03-06T16:54:44.001" v="3019" actId="478"/>
          <ac:picMkLst>
            <pc:docMk/>
            <pc:sldMk cId="738570083" sldId="313"/>
            <ac:picMk id="3" creationId="{32993981-B52B-4A75-9A4F-3322FF48C861}"/>
          </ac:picMkLst>
        </pc:picChg>
        <pc:picChg chg="add del mod">
          <ac:chgData name="NABILA LAILIKA AMALIA" userId="6807690b1c8f0380" providerId="LiveId" clId="{44D2F78D-B4AF-4A7C-87EC-AD707CF0FB72}" dt="2023-03-06T16:57:37.485" v="3027" actId="478"/>
          <ac:picMkLst>
            <pc:docMk/>
            <pc:sldMk cId="738570083" sldId="313"/>
            <ac:picMk id="6" creationId="{97516649-42EE-4CB4-A9D2-C0065819FA26}"/>
          </ac:picMkLst>
        </pc:picChg>
        <pc:picChg chg="del">
          <ac:chgData name="NABILA LAILIKA AMALIA" userId="6807690b1c8f0380" providerId="LiveId" clId="{44D2F78D-B4AF-4A7C-87EC-AD707CF0FB72}" dt="2023-03-06T16:50:50.081" v="3014" actId="478"/>
          <ac:picMkLst>
            <pc:docMk/>
            <pc:sldMk cId="738570083" sldId="313"/>
            <ac:picMk id="7" creationId="{1D8E16DE-4351-4F34-8A42-E35A1A5A7B6A}"/>
          </ac:picMkLst>
        </pc:picChg>
        <pc:picChg chg="add del mod ord modCrop">
          <ac:chgData name="NABILA LAILIKA AMALIA" userId="6807690b1c8f0380" providerId="LiveId" clId="{44D2F78D-B4AF-4A7C-87EC-AD707CF0FB72}" dt="2023-03-08T20:48:38.247" v="3378" actId="478"/>
          <ac:picMkLst>
            <pc:docMk/>
            <pc:sldMk cId="738570083" sldId="313"/>
            <ac:picMk id="9" creationId="{F202F958-EA50-430A-9E51-770D1718DE35}"/>
          </ac:picMkLst>
        </pc:picChg>
        <pc:picChg chg="add mod">
          <ac:chgData name="NABILA LAILIKA AMALIA" userId="6807690b1c8f0380" providerId="LiveId" clId="{44D2F78D-B4AF-4A7C-87EC-AD707CF0FB72}" dt="2023-03-08T20:48:46.130" v="3380" actId="1076"/>
          <ac:picMkLst>
            <pc:docMk/>
            <pc:sldMk cId="738570083" sldId="313"/>
            <ac:picMk id="13" creationId="{C2FD2986-2359-43C7-85A3-67DA42517EBF}"/>
          </ac:picMkLst>
        </pc:picChg>
        <pc:picChg chg="add del mod">
          <ac:chgData name="NABILA LAILIKA AMALIA" userId="6807690b1c8f0380" providerId="LiveId" clId="{44D2F78D-B4AF-4A7C-87EC-AD707CF0FB72}" dt="2023-03-06T16:59:02.117" v="3049" actId="478"/>
          <ac:picMkLst>
            <pc:docMk/>
            <pc:sldMk cId="738570083" sldId="313"/>
            <ac:picMk id="19" creationId="{E7628CFC-123A-4EE0-A7CB-DFBC3068EED0}"/>
          </ac:picMkLst>
        </pc:picChg>
        <pc:picChg chg="add mod">
          <ac:chgData name="NABILA LAILIKA AMALIA" userId="6807690b1c8f0380" providerId="LiveId" clId="{44D2F78D-B4AF-4A7C-87EC-AD707CF0FB72}" dt="2023-03-08T20:49:42.594" v="3393" actId="1076"/>
          <ac:picMkLst>
            <pc:docMk/>
            <pc:sldMk cId="738570083" sldId="313"/>
            <ac:picMk id="20" creationId="{27BE0546-BE94-4090-BA97-1727D9CF203F}"/>
          </ac:picMkLst>
        </pc:picChg>
        <pc:picChg chg="add del">
          <ac:chgData name="NABILA LAILIKA AMALIA" userId="6807690b1c8f0380" providerId="LiveId" clId="{44D2F78D-B4AF-4A7C-87EC-AD707CF0FB72}" dt="2023-03-08T20:55:26.479" v="3571"/>
          <ac:picMkLst>
            <pc:docMk/>
            <pc:sldMk cId="738570083" sldId="313"/>
            <ac:picMk id="21" creationId="{82AB12A3-CA4B-4059-A178-51235702773E}"/>
          </ac:picMkLst>
        </pc:picChg>
        <pc:cxnChg chg="mod">
          <ac:chgData name="NABILA LAILIKA AMALIA" userId="6807690b1c8f0380" providerId="LiveId" clId="{44D2F78D-B4AF-4A7C-87EC-AD707CF0FB72}" dt="2023-03-08T20:51:39.724" v="3565" actId="14100"/>
          <ac:cxnSpMkLst>
            <pc:docMk/>
            <pc:sldMk cId="738570083" sldId="313"/>
            <ac:cxnSpMk id="428" creationId="{00000000-0000-0000-0000-000000000000}"/>
          </ac:cxnSpMkLst>
        </pc:cxnChg>
        <pc:cxnChg chg="mod">
          <ac:chgData name="NABILA LAILIKA AMALIA" userId="6807690b1c8f0380" providerId="LiveId" clId="{44D2F78D-B4AF-4A7C-87EC-AD707CF0FB72}" dt="2023-03-08T20:51:39.724" v="3565" actId="14100"/>
          <ac:cxnSpMkLst>
            <pc:docMk/>
            <pc:sldMk cId="738570083" sldId="313"/>
            <ac:cxnSpMk id="429" creationId="{00000000-0000-0000-0000-000000000000}"/>
          </ac:cxnSpMkLst>
        </pc:cxnChg>
      </pc:sldChg>
      <pc:sldChg chg="addSp delSp modSp add del mod ord">
        <pc:chgData name="NABILA LAILIKA AMALIA" userId="6807690b1c8f0380" providerId="LiveId" clId="{44D2F78D-B4AF-4A7C-87EC-AD707CF0FB72}" dt="2023-03-06T17:50:13.556" v="3335" actId="47"/>
        <pc:sldMkLst>
          <pc:docMk/>
          <pc:sldMk cId="3710085365" sldId="314"/>
        </pc:sldMkLst>
        <pc:spChg chg="mod">
          <ac:chgData name="NABILA LAILIKA AMALIA" userId="6807690b1c8f0380" providerId="LiveId" clId="{44D2F78D-B4AF-4A7C-87EC-AD707CF0FB72}" dt="2023-03-06T17:09:15.598" v="3087" actId="1076"/>
          <ac:spMkLst>
            <pc:docMk/>
            <pc:sldMk cId="3710085365" sldId="314"/>
            <ac:spMk id="37" creationId="{2965B186-CE67-482A-ABE7-7D90D5EEF60C}"/>
          </ac:spMkLst>
        </pc:spChg>
        <pc:picChg chg="add mod">
          <ac:chgData name="NABILA LAILIKA AMALIA" userId="6807690b1c8f0380" providerId="LiveId" clId="{44D2F78D-B4AF-4A7C-87EC-AD707CF0FB72}" dt="2023-03-06T17:09:23.018" v="3089" actId="1076"/>
          <ac:picMkLst>
            <pc:docMk/>
            <pc:sldMk cId="3710085365" sldId="314"/>
            <ac:picMk id="3" creationId="{0CA6824A-0A1B-4614-8D10-C25DC0318B71}"/>
          </ac:picMkLst>
        </pc:picChg>
        <pc:picChg chg="del mod">
          <ac:chgData name="NABILA LAILIKA AMALIA" userId="6807690b1c8f0380" providerId="LiveId" clId="{44D2F78D-B4AF-4A7C-87EC-AD707CF0FB72}" dt="2023-03-06T17:08:59.185" v="3083" actId="478"/>
          <ac:picMkLst>
            <pc:docMk/>
            <pc:sldMk cId="3710085365" sldId="314"/>
            <ac:picMk id="15" creationId="{1A49B473-4C29-44A8-A7DF-C55CAC7B226B}"/>
          </ac:picMkLst>
        </pc:picChg>
      </pc:sldChg>
      <pc:sldChg chg="addSp delSp modSp add del mod">
        <pc:chgData name="NABILA LAILIKA AMALIA" userId="6807690b1c8f0380" providerId="LiveId" clId="{44D2F78D-B4AF-4A7C-87EC-AD707CF0FB72}" dt="2023-03-06T17:18:57.128" v="3139" actId="47"/>
        <pc:sldMkLst>
          <pc:docMk/>
          <pc:sldMk cId="188401015" sldId="315"/>
        </pc:sldMkLst>
        <pc:spChg chg="add mod">
          <ac:chgData name="NABILA LAILIKA AMALIA" userId="6807690b1c8f0380" providerId="LiveId" clId="{44D2F78D-B4AF-4A7C-87EC-AD707CF0FB72}" dt="2023-03-06T17:18:03.149" v="3131" actId="404"/>
          <ac:spMkLst>
            <pc:docMk/>
            <pc:sldMk cId="188401015" sldId="315"/>
            <ac:spMk id="6" creationId="{22B64AF0-5F0E-496A-B00C-85AFD72EB2A3}"/>
          </ac:spMkLst>
        </pc:spChg>
        <pc:spChg chg="add del">
          <ac:chgData name="NABILA LAILIKA AMALIA" userId="6807690b1c8f0380" providerId="LiveId" clId="{44D2F78D-B4AF-4A7C-87EC-AD707CF0FB72}" dt="2023-03-06T17:16:28.507" v="3097" actId="22"/>
          <ac:spMkLst>
            <pc:docMk/>
            <pc:sldMk cId="188401015" sldId="315"/>
            <ac:spMk id="14" creationId="{5B6BE1E1-3C2D-449D-BF50-E6AD527CC580}"/>
          </ac:spMkLst>
        </pc:spChg>
        <pc:spChg chg="del mod">
          <ac:chgData name="NABILA LAILIKA AMALIA" userId="6807690b1c8f0380" providerId="LiveId" clId="{44D2F78D-B4AF-4A7C-87EC-AD707CF0FB72}" dt="2023-03-06T17:17:32.971" v="3105" actId="478"/>
          <ac:spMkLst>
            <pc:docMk/>
            <pc:sldMk cId="188401015" sldId="315"/>
            <ac:spMk id="423" creationId="{00000000-0000-0000-0000-000000000000}"/>
          </ac:spMkLst>
        </pc:spChg>
        <pc:spChg chg="mod">
          <ac:chgData name="NABILA LAILIKA AMALIA" userId="6807690b1c8f0380" providerId="LiveId" clId="{44D2F78D-B4AF-4A7C-87EC-AD707CF0FB72}" dt="2023-03-06T17:17:19.810" v="3104" actId="20577"/>
          <ac:spMkLst>
            <pc:docMk/>
            <pc:sldMk cId="188401015" sldId="315"/>
            <ac:spMk id="424" creationId="{00000000-0000-0000-0000-000000000000}"/>
          </ac:spMkLst>
        </pc:spChg>
        <pc:picChg chg="add del mod">
          <ac:chgData name="NABILA LAILIKA AMALIA" userId="6807690b1c8f0380" providerId="LiveId" clId="{44D2F78D-B4AF-4A7C-87EC-AD707CF0FB72}" dt="2023-03-06T17:16:29.133" v="3098" actId="478"/>
          <ac:picMkLst>
            <pc:docMk/>
            <pc:sldMk cId="188401015" sldId="315"/>
            <ac:picMk id="3" creationId="{327E7CDA-C63B-45BD-8183-C0E3EB7F4E33}"/>
          </ac:picMkLst>
        </pc:picChg>
        <pc:picChg chg="del">
          <ac:chgData name="NABILA LAILIKA AMALIA" userId="6807690b1c8f0380" providerId="LiveId" clId="{44D2F78D-B4AF-4A7C-87EC-AD707CF0FB72}" dt="2023-03-06T17:09:34.443" v="3091" actId="478"/>
          <ac:picMkLst>
            <pc:docMk/>
            <pc:sldMk cId="188401015" sldId="315"/>
            <ac:picMk id="7" creationId="{1D8E16DE-4351-4F34-8A42-E35A1A5A7B6A}"/>
          </ac:picMkLst>
        </pc:picChg>
      </pc:sldChg>
      <pc:sldChg chg="addSp delSp modSp add del mod ord modClrScheme chgLayout">
        <pc:chgData name="NABILA LAILIKA AMALIA" userId="6807690b1c8f0380" providerId="LiveId" clId="{44D2F78D-B4AF-4A7C-87EC-AD707CF0FB72}" dt="2023-03-06T17:34:10.389" v="3165" actId="47"/>
        <pc:sldMkLst>
          <pc:docMk/>
          <pc:sldMk cId="2981207805" sldId="316"/>
        </pc:sldMkLst>
        <pc:spChg chg="add del mod ord">
          <ac:chgData name="NABILA LAILIKA AMALIA" userId="6807690b1c8f0380" providerId="LiveId" clId="{44D2F78D-B4AF-4A7C-87EC-AD707CF0FB72}" dt="2023-03-06T17:32:18.051" v="3154" actId="478"/>
          <ac:spMkLst>
            <pc:docMk/>
            <pc:sldMk cId="2981207805" sldId="316"/>
            <ac:spMk id="2" creationId="{F4CDB623-91EE-4999-808B-B63E42B0FBA0}"/>
          </ac:spMkLst>
        </pc:spChg>
        <pc:spChg chg="add del mod ord">
          <ac:chgData name="NABILA LAILIKA AMALIA" userId="6807690b1c8f0380" providerId="LiveId" clId="{44D2F78D-B4AF-4A7C-87EC-AD707CF0FB72}" dt="2023-03-06T17:32:18.051" v="3154" actId="478"/>
          <ac:spMkLst>
            <pc:docMk/>
            <pc:sldMk cId="2981207805" sldId="316"/>
            <ac:spMk id="3" creationId="{EEBF3254-3E47-442D-9A4C-1A4B550B4F61}"/>
          </ac:spMkLst>
        </pc:spChg>
        <pc:spChg chg="add del mod ord">
          <ac:chgData name="NABILA LAILIKA AMALIA" userId="6807690b1c8f0380" providerId="LiveId" clId="{44D2F78D-B4AF-4A7C-87EC-AD707CF0FB72}" dt="2023-03-06T17:32:18.051" v="3154" actId="478"/>
          <ac:spMkLst>
            <pc:docMk/>
            <pc:sldMk cId="2981207805" sldId="316"/>
            <ac:spMk id="4" creationId="{C7704427-3879-4584-B551-C02A1E881EF2}"/>
          </ac:spMkLst>
        </pc:spChg>
        <pc:spChg chg="add del mod ord">
          <ac:chgData name="NABILA LAILIKA AMALIA" userId="6807690b1c8f0380" providerId="LiveId" clId="{44D2F78D-B4AF-4A7C-87EC-AD707CF0FB72}" dt="2023-03-06T17:32:18.051" v="3154" actId="478"/>
          <ac:spMkLst>
            <pc:docMk/>
            <pc:sldMk cId="2981207805" sldId="316"/>
            <ac:spMk id="5" creationId="{5ECF9DE6-08CF-40B0-B1C2-217680D53C6D}"/>
          </ac:spMkLst>
        </pc:spChg>
        <pc:spChg chg="add del mod ord">
          <ac:chgData name="NABILA LAILIKA AMALIA" userId="6807690b1c8f0380" providerId="LiveId" clId="{44D2F78D-B4AF-4A7C-87EC-AD707CF0FB72}" dt="2023-03-06T17:32:18.051" v="3154" actId="478"/>
          <ac:spMkLst>
            <pc:docMk/>
            <pc:sldMk cId="2981207805" sldId="316"/>
            <ac:spMk id="7" creationId="{E3CA9896-FA0A-4498-9B38-59C5686B58DE}"/>
          </ac:spMkLst>
        </pc:spChg>
        <pc:spChg chg="add del mod ord">
          <ac:chgData name="NABILA LAILIKA AMALIA" userId="6807690b1c8f0380" providerId="LiveId" clId="{44D2F78D-B4AF-4A7C-87EC-AD707CF0FB72}" dt="2023-03-06T17:32:18.051" v="3154" actId="478"/>
          <ac:spMkLst>
            <pc:docMk/>
            <pc:sldMk cId="2981207805" sldId="316"/>
            <ac:spMk id="8" creationId="{935AD3DD-C1C1-4BCE-A2F8-E637A9AB8E0C}"/>
          </ac:spMkLst>
        </pc:spChg>
        <pc:spChg chg="add del mod ord">
          <ac:chgData name="NABILA LAILIKA AMALIA" userId="6807690b1c8f0380" providerId="LiveId" clId="{44D2F78D-B4AF-4A7C-87EC-AD707CF0FB72}" dt="2023-03-06T17:32:18.051" v="3154" actId="478"/>
          <ac:spMkLst>
            <pc:docMk/>
            <pc:sldMk cId="2981207805" sldId="316"/>
            <ac:spMk id="9" creationId="{AA65F905-457F-4F33-AC28-6FFE2E6628DA}"/>
          </ac:spMkLst>
        </pc:spChg>
        <pc:spChg chg="add del mod ord">
          <ac:chgData name="NABILA LAILIKA AMALIA" userId="6807690b1c8f0380" providerId="LiveId" clId="{44D2F78D-B4AF-4A7C-87EC-AD707CF0FB72}" dt="2023-03-06T17:32:18.051" v="3154" actId="478"/>
          <ac:spMkLst>
            <pc:docMk/>
            <pc:sldMk cId="2981207805" sldId="316"/>
            <ac:spMk id="10" creationId="{FB1C1E21-1B2F-49DF-ABD9-0FBF32B651FE}"/>
          </ac:spMkLst>
        </pc:spChg>
        <pc:spChg chg="add del mod ord">
          <ac:chgData name="NABILA LAILIKA AMALIA" userId="6807690b1c8f0380" providerId="LiveId" clId="{44D2F78D-B4AF-4A7C-87EC-AD707CF0FB72}" dt="2023-03-06T17:32:18.051" v="3154" actId="478"/>
          <ac:spMkLst>
            <pc:docMk/>
            <pc:sldMk cId="2981207805" sldId="316"/>
            <ac:spMk id="11" creationId="{07567C0D-EF9C-46C1-A3B0-3B2C552C6695}"/>
          </ac:spMkLst>
        </pc:spChg>
        <pc:spChg chg="add del mod ord">
          <ac:chgData name="NABILA LAILIKA AMALIA" userId="6807690b1c8f0380" providerId="LiveId" clId="{44D2F78D-B4AF-4A7C-87EC-AD707CF0FB72}" dt="2023-03-06T17:32:18.051" v="3154" actId="478"/>
          <ac:spMkLst>
            <pc:docMk/>
            <pc:sldMk cId="2981207805" sldId="316"/>
            <ac:spMk id="12" creationId="{5E65CD86-C1AC-496C-AE72-EC3A47ABAD17}"/>
          </ac:spMkLst>
        </pc:spChg>
        <pc:spChg chg="add del mod ord">
          <ac:chgData name="NABILA LAILIKA AMALIA" userId="6807690b1c8f0380" providerId="LiveId" clId="{44D2F78D-B4AF-4A7C-87EC-AD707CF0FB72}" dt="2023-03-06T17:32:18.051" v="3154" actId="478"/>
          <ac:spMkLst>
            <pc:docMk/>
            <pc:sldMk cId="2981207805" sldId="316"/>
            <ac:spMk id="13" creationId="{8AC51B08-0C3E-4C1A-9471-55A02424AF75}"/>
          </ac:spMkLst>
        </pc:spChg>
        <pc:spChg chg="add del mod ord">
          <ac:chgData name="NABILA LAILIKA AMALIA" userId="6807690b1c8f0380" providerId="LiveId" clId="{44D2F78D-B4AF-4A7C-87EC-AD707CF0FB72}" dt="2023-03-06T17:32:18.051" v="3154" actId="478"/>
          <ac:spMkLst>
            <pc:docMk/>
            <pc:sldMk cId="2981207805" sldId="316"/>
            <ac:spMk id="14" creationId="{CDFD1D1D-32A9-4554-BF28-E7E16CF23B5C}"/>
          </ac:spMkLst>
        </pc:spChg>
        <pc:spChg chg="mod">
          <ac:chgData name="NABILA LAILIKA AMALIA" userId="6807690b1c8f0380" providerId="LiveId" clId="{44D2F78D-B4AF-4A7C-87EC-AD707CF0FB72}" dt="2023-03-06T17:32:41.088" v="3157" actId="1076"/>
          <ac:spMkLst>
            <pc:docMk/>
            <pc:sldMk cId="2981207805" sldId="316"/>
            <ac:spMk id="37" creationId="{2965B186-CE67-482A-ABE7-7D90D5EEF60C}"/>
          </ac:spMkLst>
        </pc:spChg>
        <pc:spChg chg="mod ord">
          <ac:chgData name="NABILA LAILIKA AMALIA" userId="6807690b1c8f0380" providerId="LiveId" clId="{44D2F78D-B4AF-4A7C-87EC-AD707CF0FB72}" dt="2023-03-06T17:32:07.584" v="3150" actId="700"/>
          <ac:spMkLst>
            <pc:docMk/>
            <pc:sldMk cId="2981207805" sldId="316"/>
            <ac:spMk id="434" creationId="{00000000-0000-0000-0000-000000000000}"/>
          </ac:spMkLst>
        </pc:spChg>
        <pc:picChg chg="add mod">
          <ac:chgData name="NABILA LAILIKA AMALIA" userId="6807690b1c8f0380" providerId="LiveId" clId="{44D2F78D-B4AF-4A7C-87EC-AD707CF0FB72}" dt="2023-03-06T17:32:55.744" v="3161" actId="1076"/>
          <ac:picMkLst>
            <pc:docMk/>
            <pc:sldMk cId="2981207805" sldId="316"/>
            <ac:picMk id="6" creationId="{5265E133-2637-42F1-B42D-A8C9BEE275B4}"/>
          </ac:picMkLst>
        </pc:picChg>
        <pc:picChg chg="del">
          <ac:chgData name="NABILA LAILIKA AMALIA" userId="6807690b1c8f0380" providerId="LiveId" clId="{44D2F78D-B4AF-4A7C-87EC-AD707CF0FB72}" dt="2023-03-06T17:18:43.902" v="3136" actId="478"/>
          <ac:picMkLst>
            <pc:docMk/>
            <pc:sldMk cId="2981207805" sldId="316"/>
            <ac:picMk id="15" creationId="{1A49B473-4C29-44A8-A7DF-C55CAC7B226B}"/>
          </ac:picMkLst>
        </pc:picChg>
      </pc:sldChg>
      <pc:sldChg chg="addSp delSp modSp add del mod">
        <pc:chgData name="NABILA LAILIKA AMALIA" userId="6807690b1c8f0380" providerId="LiveId" clId="{44D2F78D-B4AF-4A7C-87EC-AD707CF0FB72}" dt="2023-03-06T17:50:10.927" v="3334" actId="47"/>
        <pc:sldMkLst>
          <pc:docMk/>
          <pc:sldMk cId="576995763" sldId="317"/>
        </pc:sldMkLst>
        <pc:spChg chg="mod">
          <ac:chgData name="NABILA LAILIKA AMALIA" userId="6807690b1c8f0380" providerId="LiveId" clId="{44D2F78D-B4AF-4A7C-87EC-AD707CF0FB72}" dt="2023-03-06T17:36:00.484" v="3188" actId="21"/>
          <ac:spMkLst>
            <pc:docMk/>
            <pc:sldMk cId="576995763" sldId="317"/>
            <ac:spMk id="423" creationId="{00000000-0000-0000-0000-000000000000}"/>
          </ac:spMkLst>
        </pc:spChg>
        <pc:spChg chg="mod">
          <ac:chgData name="NABILA LAILIKA AMALIA" userId="6807690b1c8f0380" providerId="LiveId" clId="{44D2F78D-B4AF-4A7C-87EC-AD707CF0FB72}" dt="2023-03-06T17:37:51.298" v="3226" actId="1076"/>
          <ac:spMkLst>
            <pc:docMk/>
            <pc:sldMk cId="576995763" sldId="317"/>
            <ac:spMk id="424" creationId="{00000000-0000-0000-0000-000000000000}"/>
          </ac:spMkLst>
        </pc:spChg>
        <pc:picChg chg="add del mod">
          <ac:chgData name="NABILA LAILIKA AMALIA" userId="6807690b1c8f0380" providerId="LiveId" clId="{44D2F78D-B4AF-4A7C-87EC-AD707CF0FB72}" dt="2023-03-06T17:38:41.874" v="3236" actId="22"/>
          <ac:picMkLst>
            <pc:docMk/>
            <pc:sldMk cId="576995763" sldId="317"/>
            <ac:picMk id="3" creationId="{3B5C26B4-4184-4B4A-AA43-2E5D95744A75}"/>
          </ac:picMkLst>
        </pc:picChg>
        <pc:picChg chg="del">
          <ac:chgData name="NABILA LAILIKA AMALIA" userId="6807690b1c8f0380" providerId="LiveId" clId="{44D2F78D-B4AF-4A7C-87EC-AD707CF0FB72}" dt="2023-03-06T17:34:06.011" v="3163" actId="478"/>
          <ac:picMkLst>
            <pc:docMk/>
            <pc:sldMk cId="576995763" sldId="317"/>
            <ac:picMk id="7" creationId="{1D8E16DE-4351-4F34-8A42-E35A1A5A7B6A}"/>
          </ac:picMkLst>
        </pc:picChg>
        <pc:picChg chg="add del mod ord">
          <ac:chgData name="NABILA LAILIKA AMALIA" userId="6807690b1c8f0380" providerId="LiveId" clId="{44D2F78D-B4AF-4A7C-87EC-AD707CF0FB72}" dt="2023-03-06T17:38:43.666" v="3239" actId="1076"/>
          <ac:picMkLst>
            <pc:docMk/>
            <pc:sldMk cId="576995763" sldId="317"/>
            <ac:picMk id="13" creationId="{6D40C988-4EFE-4A49-8BE8-ED86CEA38F00}"/>
          </ac:picMkLst>
        </pc:picChg>
        <pc:cxnChg chg="mod">
          <ac:chgData name="NABILA LAILIKA AMALIA" userId="6807690b1c8f0380" providerId="LiveId" clId="{44D2F78D-B4AF-4A7C-87EC-AD707CF0FB72}" dt="2023-03-06T17:38:01.668" v="3228" actId="1076"/>
          <ac:cxnSpMkLst>
            <pc:docMk/>
            <pc:sldMk cId="576995763" sldId="317"/>
            <ac:cxnSpMk id="428" creationId="{00000000-0000-0000-0000-000000000000}"/>
          </ac:cxnSpMkLst>
        </pc:cxnChg>
        <pc:cxnChg chg="mod">
          <ac:chgData name="NABILA LAILIKA AMALIA" userId="6807690b1c8f0380" providerId="LiveId" clId="{44D2F78D-B4AF-4A7C-87EC-AD707CF0FB72}" dt="2023-03-06T17:37:56.158" v="3227" actId="1076"/>
          <ac:cxnSpMkLst>
            <pc:docMk/>
            <pc:sldMk cId="576995763" sldId="317"/>
            <ac:cxnSpMk id="429" creationId="{00000000-0000-0000-0000-000000000000}"/>
          </ac:cxnSpMkLst>
        </pc:cxnChg>
      </pc:sldChg>
      <pc:sldChg chg="addSp delSp modSp add mod ord">
        <pc:chgData name="NABILA LAILIKA AMALIA" userId="6807690b1c8f0380" providerId="LiveId" clId="{44D2F78D-B4AF-4A7C-87EC-AD707CF0FB72}" dt="2023-03-08T20:50:14.505" v="3400" actId="113"/>
        <pc:sldMkLst>
          <pc:docMk/>
          <pc:sldMk cId="3271171670" sldId="318"/>
        </pc:sldMkLst>
        <pc:spChg chg="add del">
          <ac:chgData name="NABILA LAILIKA AMALIA" userId="6807690b1c8f0380" providerId="LiveId" clId="{44D2F78D-B4AF-4A7C-87EC-AD707CF0FB72}" dt="2023-03-06T17:43:18.073" v="3247" actId="22"/>
          <ac:spMkLst>
            <pc:docMk/>
            <pc:sldMk cId="3271171670" sldId="318"/>
            <ac:spMk id="9" creationId="{BEB72207-0CB9-4253-848F-CD63CDE6D0A3}"/>
          </ac:spMkLst>
        </pc:spChg>
        <pc:spChg chg="add del mod">
          <ac:chgData name="NABILA LAILIKA AMALIA" userId="6807690b1c8f0380" providerId="LiveId" clId="{44D2F78D-B4AF-4A7C-87EC-AD707CF0FB72}" dt="2023-03-06T17:48:22.979" v="3300"/>
          <ac:spMkLst>
            <pc:docMk/>
            <pc:sldMk cId="3271171670" sldId="318"/>
            <ac:spMk id="14" creationId="{0EB1CD11-D14D-4C61-97EA-C9B43AC83AA0}"/>
          </ac:spMkLst>
        </pc:spChg>
        <pc:spChg chg="mod">
          <ac:chgData name="NABILA LAILIKA AMALIA" userId="6807690b1c8f0380" providerId="LiveId" clId="{44D2F78D-B4AF-4A7C-87EC-AD707CF0FB72}" dt="2023-03-08T20:50:14.505" v="3400" actId="113"/>
          <ac:spMkLst>
            <pc:docMk/>
            <pc:sldMk cId="3271171670" sldId="318"/>
            <ac:spMk id="37" creationId="{2965B186-CE67-482A-ABE7-7D90D5EEF60C}"/>
          </ac:spMkLst>
        </pc:spChg>
        <pc:spChg chg="mod">
          <ac:chgData name="NABILA LAILIKA AMALIA" userId="6807690b1c8f0380" providerId="LiveId" clId="{44D2F78D-B4AF-4A7C-87EC-AD707CF0FB72}" dt="2023-03-06T17:48:49.263" v="3326" actId="403"/>
          <ac:spMkLst>
            <pc:docMk/>
            <pc:sldMk cId="3271171670" sldId="318"/>
            <ac:spMk id="434" creationId="{00000000-0000-0000-0000-000000000000}"/>
          </ac:spMkLst>
        </pc:spChg>
        <pc:picChg chg="add del">
          <ac:chgData name="NABILA LAILIKA AMALIA" userId="6807690b1c8f0380" providerId="LiveId" clId="{44D2F78D-B4AF-4A7C-87EC-AD707CF0FB72}" dt="2023-03-06T17:43:16.322" v="3245" actId="478"/>
          <ac:picMkLst>
            <pc:docMk/>
            <pc:sldMk cId="3271171670" sldId="318"/>
            <ac:picMk id="3" creationId="{754610B9-D96F-47BA-82BC-B749DE81DBE9}"/>
          </ac:picMkLst>
        </pc:picChg>
        <pc:picChg chg="add del mod">
          <ac:chgData name="NABILA LAILIKA AMALIA" userId="6807690b1c8f0380" providerId="LiveId" clId="{44D2F78D-B4AF-4A7C-87EC-AD707CF0FB72}" dt="2023-03-06T17:43:39.173" v="3251" actId="478"/>
          <ac:picMkLst>
            <pc:docMk/>
            <pc:sldMk cId="3271171670" sldId="318"/>
            <ac:picMk id="6" creationId="{5EAF6347-A21E-49CA-9251-436E24F2C697}"/>
          </ac:picMkLst>
        </pc:picChg>
        <pc:picChg chg="add mod">
          <ac:chgData name="NABILA LAILIKA AMALIA" userId="6807690b1c8f0380" providerId="LiveId" clId="{44D2F78D-B4AF-4A7C-87EC-AD707CF0FB72}" dt="2023-03-06T17:49:32.394" v="3333" actId="1076"/>
          <ac:picMkLst>
            <pc:docMk/>
            <pc:sldMk cId="3271171670" sldId="318"/>
            <ac:picMk id="8" creationId="{55EDFF9D-5675-4C10-A704-A97DE560FF18}"/>
          </ac:picMkLst>
        </pc:picChg>
        <pc:picChg chg="del">
          <ac:chgData name="NABILA LAILIKA AMALIA" userId="6807690b1c8f0380" providerId="LiveId" clId="{44D2F78D-B4AF-4A7C-87EC-AD707CF0FB72}" dt="2023-03-06T17:38:55.826" v="3243" actId="478"/>
          <ac:picMkLst>
            <pc:docMk/>
            <pc:sldMk cId="3271171670" sldId="318"/>
            <ac:picMk id="15" creationId="{1A49B473-4C29-44A8-A7DF-C55CAC7B226B}"/>
          </ac:picMkLst>
        </pc:picChg>
      </pc:sldChg>
      <pc:sldChg chg="add">
        <pc:chgData name="NABILA LAILIKA AMALIA" userId="6807690b1c8f0380" providerId="LiveId" clId="{44D2F78D-B4AF-4A7C-87EC-AD707CF0FB72}" dt="2023-03-08T21:29:55.172" v="3580" actId="2890"/>
        <pc:sldMkLst>
          <pc:docMk/>
          <pc:sldMk cId="493344550" sldId="319"/>
        </pc:sldMkLst>
      </pc:sldChg>
      <pc:sldChg chg="addSp delSp modSp add mod ord modClrScheme chgLayout">
        <pc:chgData name="NABILA LAILIKA AMALIA" userId="6807690b1c8f0380" providerId="LiveId" clId="{44D2F78D-B4AF-4A7C-87EC-AD707CF0FB72}" dt="2023-03-08T22:35:30.067" v="3635" actId="1076"/>
        <pc:sldMkLst>
          <pc:docMk/>
          <pc:sldMk cId="1111343894" sldId="320"/>
        </pc:sldMkLst>
        <pc:spChg chg="add del mod ord">
          <ac:chgData name="NABILA LAILIKA AMALIA" userId="6807690b1c8f0380" providerId="LiveId" clId="{44D2F78D-B4AF-4A7C-87EC-AD707CF0FB72}" dt="2023-03-08T22:27:44.343" v="3587" actId="478"/>
          <ac:spMkLst>
            <pc:docMk/>
            <pc:sldMk cId="1111343894" sldId="320"/>
            <ac:spMk id="2" creationId="{F1A4BEB7-4C3C-4E2C-8FD9-FED9318F3A2C}"/>
          </ac:spMkLst>
        </pc:spChg>
        <pc:spChg chg="add del mod ord">
          <ac:chgData name="NABILA LAILIKA AMALIA" userId="6807690b1c8f0380" providerId="LiveId" clId="{44D2F78D-B4AF-4A7C-87EC-AD707CF0FB72}" dt="2023-03-08T22:27:38.067" v="3585" actId="478"/>
          <ac:spMkLst>
            <pc:docMk/>
            <pc:sldMk cId="1111343894" sldId="320"/>
            <ac:spMk id="3" creationId="{30017BFD-F1A4-4EA1-B713-40E35D7AEE0E}"/>
          </ac:spMkLst>
        </pc:spChg>
        <pc:spChg chg="add del mod">
          <ac:chgData name="NABILA LAILIKA AMALIA" userId="6807690b1c8f0380" providerId="LiveId" clId="{44D2F78D-B4AF-4A7C-87EC-AD707CF0FB72}" dt="2023-03-08T22:35:04.789" v="3631" actId="478"/>
          <ac:spMkLst>
            <pc:docMk/>
            <pc:sldMk cId="1111343894" sldId="320"/>
            <ac:spMk id="9" creationId="{EF566543-C226-46BF-A13E-6ACDDB14D887}"/>
          </ac:spMkLst>
        </pc:spChg>
        <pc:spChg chg="add mod">
          <ac:chgData name="NABILA LAILIKA AMALIA" userId="6807690b1c8f0380" providerId="LiveId" clId="{44D2F78D-B4AF-4A7C-87EC-AD707CF0FB72}" dt="2023-03-08T22:34:49.744" v="3627" actId="255"/>
          <ac:spMkLst>
            <pc:docMk/>
            <pc:sldMk cId="1111343894" sldId="320"/>
            <ac:spMk id="12" creationId="{505915B1-54F6-4E54-8D75-77899AF1CD86}"/>
          </ac:spMkLst>
        </pc:spChg>
        <pc:spChg chg="del mod">
          <ac:chgData name="NABILA LAILIKA AMALIA" userId="6807690b1c8f0380" providerId="LiveId" clId="{44D2F78D-B4AF-4A7C-87EC-AD707CF0FB72}" dt="2023-03-08T22:34:55.655" v="3629" actId="478"/>
          <ac:spMkLst>
            <pc:docMk/>
            <pc:sldMk cId="1111343894" sldId="320"/>
            <ac:spMk id="37" creationId="{2965B186-CE67-482A-ABE7-7D90D5EEF60C}"/>
          </ac:spMkLst>
        </pc:spChg>
        <pc:spChg chg="del mod ord">
          <ac:chgData name="NABILA LAILIKA AMALIA" userId="6807690b1c8f0380" providerId="LiveId" clId="{44D2F78D-B4AF-4A7C-87EC-AD707CF0FB72}" dt="2023-03-08T22:34:58.023" v="3630" actId="478"/>
          <ac:spMkLst>
            <pc:docMk/>
            <pc:sldMk cId="1111343894" sldId="320"/>
            <ac:spMk id="434" creationId="{00000000-0000-0000-0000-000000000000}"/>
          </ac:spMkLst>
        </pc:spChg>
        <pc:spChg chg="del">
          <ac:chgData name="NABILA LAILIKA AMALIA" userId="6807690b1c8f0380" providerId="LiveId" clId="{44D2F78D-B4AF-4A7C-87EC-AD707CF0FB72}" dt="2023-03-08T22:27:51.136" v="3590" actId="478"/>
          <ac:spMkLst>
            <pc:docMk/>
            <pc:sldMk cId="1111343894" sldId="320"/>
            <ac:spMk id="449" creationId="{00000000-0000-0000-0000-000000000000}"/>
          </ac:spMkLst>
        </pc:spChg>
        <pc:picChg chg="add del mod">
          <ac:chgData name="NABILA LAILIKA AMALIA" userId="6807690b1c8f0380" providerId="LiveId" clId="{44D2F78D-B4AF-4A7C-87EC-AD707CF0FB72}" dt="2023-03-08T22:31:50.884" v="3603" actId="478"/>
          <ac:picMkLst>
            <pc:docMk/>
            <pc:sldMk cId="1111343894" sldId="320"/>
            <ac:picMk id="5" creationId="{9B5CAC34-2105-4C07-8899-63637894A6B8}"/>
          </ac:picMkLst>
        </pc:picChg>
        <pc:picChg chg="add mod">
          <ac:chgData name="NABILA LAILIKA AMALIA" userId="6807690b1c8f0380" providerId="LiveId" clId="{44D2F78D-B4AF-4A7C-87EC-AD707CF0FB72}" dt="2023-03-08T22:35:30.067" v="3635" actId="1076"/>
          <ac:picMkLst>
            <pc:docMk/>
            <pc:sldMk cId="1111343894" sldId="320"/>
            <ac:picMk id="7" creationId="{9F8FD899-6E84-4531-816F-C6762D2F4A01}"/>
          </ac:picMkLst>
        </pc:picChg>
        <pc:picChg chg="del">
          <ac:chgData name="NABILA LAILIKA AMALIA" userId="6807690b1c8f0380" providerId="LiveId" clId="{44D2F78D-B4AF-4A7C-87EC-AD707CF0FB72}" dt="2023-03-08T22:28:00.487" v="3592" actId="478"/>
          <ac:picMkLst>
            <pc:docMk/>
            <pc:sldMk cId="1111343894" sldId="320"/>
            <ac:picMk id="15" creationId="{1A49B473-4C29-44A8-A7DF-C55CAC7B226B}"/>
          </ac:picMkLst>
        </pc:picChg>
      </pc:sldChg>
      <pc:sldMasterChg chg="delSldLayout">
        <pc:chgData name="NABILA LAILIKA AMALIA" userId="6807690b1c8f0380" providerId="LiveId" clId="{44D2F78D-B4AF-4A7C-87EC-AD707CF0FB72}" dt="2023-03-04T19:26:30.071" v="656" actId="47"/>
        <pc:sldMasterMkLst>
          <pc:docMk/>
          <pc:sldMasterMk cId="0" sldId="2147483674"/>
        </pc:sldMasterMkLst>
        <pc:sldLayoutChg chg="del">
          <pc:chgData name="NABILA LAILIKA AMALIA" userId="6807690b1c8f0380" providerId="LiveId" clId="{44D2F78D-B4AF-4A7C-87EC-AD707CF0FB72}" dt="2023-03-04T19:26:30.071" v="656" actId="47"/>
          <pc:sldLayoutMkLst>
            <pc:docMk/>
            <pc:sldMasterMk cId="0" sldId="2147483674"/>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51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be2c388e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be2c388e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135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be2c388e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be2c388e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That's why it's recommended to carry out marketing activities at the end and beginning of the year.</a:t>
            </a:r>
          </a:p>
        </p:txBody>
      </p:sp>
    </p:spTree>
    <p:extLst>
      <p:ext uri="{BB962C8B-B14F-4D97-AF65-F5344CB8AC3E}">
        <p14:creationId xmlns:p14="http://schemas.microsoft.com/office/powerpoint/2010/main" val="1275374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0546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777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9961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be2c388e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be2c388e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 youngest category had a 60% chance of </a:t>
            </a:r>
            <a:r>
              <a:rPr lang="en-US" sz="1800" dirty="0" err="1"/>
              <a:t>suscribing</a:t>
            </a:r>
            <a:r>
              <a:rPr lang="en-US" sz="1800" dirty="0"/>
              <a:t> to a term deposit while the eldest category had a 76% chance of </a:t>
            </a:r>
            <a:r>
              <a:rPr lang="en-US" sz="1800" dirty="0" err="1"/>
              <a:t>suscribing</a:t>
            </a:r>
            <a:r>
              <a:rPr lang="en-US" sz="1800" dirty="0"/>
              <a:t> to a term deposit</a:t>
            </a:r>
          </a:p>
        </p:txBody>
      </p:sp>
    </p:spTree>
    <p:extLst>
      <p:ext uri="{BB962C8B-B14F-4D97-AF65-F5344CB8AC3E}">
        <p14:creationId xmlns:p14="http://schemas.microsoft.com/office/powerpoint/2010/main" val="1685981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be2c388e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be2c388e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 youngest category had a 60% chance of </a:t>
            </a:r>
            <a:r>
              <a:rPr lang="en-US" sz="1800" dirty="0" err="1"/>
              <a:t>suscribing</a:t>
            </a:r>
            <a:r>
              <a:rPr lang="en-US" sz="1800" dirty="0"/>
              <a:t> to a term deposit while the eldest category had a 76% chance of </a:t>
            </a:r>
            <a:r>
              <a:rPr lang="en-US" sz="1800" dirty="0" err="1"/>
              <a:t>suscribing</a:t>
            </a:r>
            <a:r>
              <a:rPr lang="en-US" sz="1800" dirty="0"/>
              <a:t> to a term deposit</a:t>
            </a:r>
          </a:p>
        </p:txBody>
      </p:sp>
    </p:spTree>
    <p:extLst>
      <p:ext uri="{BB962C8B-B14F-4D97-AF65-F5344CB8AC3E}">
        <p14:creationId xmlns:p14="http://schemas.microsoft.com/office/powerpoint/2010/main" val="2657646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4560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be2c388e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be2c388e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 youngest category had a 60% chance of </a:t>
            </a:r>
            <a:r>
              <a:rPr lang="en-US" sz="1800" dirty="0" err="1"/>
              <a:t>suscribing</a:t>
            </a:r>
            <a:r>
              <a:rPr lang="en-US" sz="1800" dirty="0"/>
              <a:t> to a term deposit while the eldest category had a 76% chance of </a:t>
            </a:r>
            <a:r>
              <a:rPr lang="en-US" sz="1800" dirty="0" err="1"/>
              <a:t>suscribing</a:t>
            </a:r>
            <a:r>
              <a:rPr lang="en-US" sz="1800" dirty="0"/>
              <a:t> to a term deposit</a:t>
            </a:r>
          </a:p>
        </p:txBody>
      </p:sp>
    </p:spTree>
    <p:extLst>
      <p:ext uri="{BB962C8B-B14F-4D97-AF65-F5344CB8AC3E}">
        <p14:creationId xmlns:p14="http://schemas.microsoft.com/office/powerpoint/2010/main" val="71682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be2c388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be2c388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212529"/>
                </a:solidFill>
                <a:effectLst/>
                <a:latin typeface="arial" panose="020B0604020202020204" pitchFamily="34" charset="0"/>
              </a:rPr>
              <a:t>1) How did you get started with the field of data analysis?</a:t>
            </a:r>
            <a:endParaRPr lang="en-US" b="0" i="0" dirty="0">
              <a:solidFill>
                <a:srgbClr val="212529"/>
              </a:solidFill>
              <a:effectLst/>
              <a:latin typeface="-apple-system"/>
            </a:endParaRPr>
          </a:p>
          <a:p>
            <a:pPr algn="l"/>
            <a:r>
              <a:rPr lang="en-US" b="0" i="0" dirty="0">
                <a:solidFill>
                  <a:srgbClr val="212529"/>
                </a:solidFill>
                <a:effectLst/>
                <a:latin typeface="arial" panose="020B0604020202020204" pitchFamily="34" charset="0"/>
              </a:rPr>
              <a:t>2) What aspect of data intrigues you the most?</a:t>
            </a:r>
            <a:endParaRPr lang="en-US" b="0" i="0" dirty="0">
              <a:solidFill>
                <a:srgbClr val="212529"/>
              </a:solidFill>
              <a:effectLst/>
              <a:latin typeface="-apple-system"/>
            </a:endParaRPr>
          </a:p>
          <a:p>
            <a:pPr algn="l"/>
            <a:r>
              <a:rPr lang="en-US" b="0" i="0" dirty="0">
                <a:solidFill>
                  <a:srgbClr val="212529"/>
                </a:solidFill>
                <a:effectLst/>
                <a:latin typeface="arial" panose="020B0604020202020204" pitchFamily="34" charset="0"/>
              </a:rPr>
              <a:t>3) What are your areas of interest with respect to data analytics?</a:t>
            </a:r>
            <a:endParaRPr lang="en-US" b="0" i="0" dirty="0">
              <a:solidFill>
                <a:srgbClr val="212529"/>
              </a:solidFill>
              <a:effectLst/>
              <a:latin typeface="-apple-syste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19811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be2c38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be2c38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bbb6639c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bbb6639c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be2c388ef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be2c388e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bbb6639c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bbb6639c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be2c388e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be2c388e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be2c388ef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be2c388e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be2c388e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be2c388e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935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be2c388e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be2c388e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301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be2c388e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be2c388e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61906" y="1340125"/>
            <a:ext cx="4653300" cy="19977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61906" y="3599975"/>
            <a:ext cx="4653300" cy="35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8" name="Google Shape;88;p15"/>
          <p:cNvSpPr/>
          <p:nvPr/>
        </p:nvSpPr>
        <p:spPr>
          <a:xfrm>
            <a:off x="7312575" y="183700"/>
            <a:ext cx="16344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cxnSp>
        <p:nvCxnSpPr>
          <p:cNvPr id="89" name="Google Shape;89;p15"/>
          <p:cNvCxnSpPr/>
          <p:nvPr/>
        </p:nvCxnSpPr>
        <p:spPr>
          <a:xfrm>
            <a:off x="8574175" y="-10300"/>
            <a:ext cx="0" cy="1760700"/>
          </a:xfrm>
          <a:prstGeom prst="straightConnector1">
            <a:avLst/>
          </a:prstGeom>
          <a:noFill/>
          <a:ln w="9525" cap="flat" cmpd="sng">
            <a:solidFill>
              <a:srgbClr val="000000"/>
            </a:solidFill>
            <a:prstDash val="dash"/>
            <a:round/>
            <a:headEnd type="oval" w="med" len="med"/>
            <a:tailEnd type="oval" w="med" len="med"/>
          </a:ln>
        </p:spPr>
      </p:cxnSp>
      <p:sp>
        <p:nvSpPr>
          <p:cNvPr id="90" name="Google Shape;90;p15"/>
          <p:cNvSpPr txBox="1"/>
          <p:nvPr/>
        </p:nvSpPr>
        <p:spPr>
          <a:xfrm>
            <a:off x="7312575" y="183700"/>
            <a:ext cx="19401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_2">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800"/>
              <a:buNone/>
              <a:defRPr sz="3800"/>
            </a:lvl1pPr>
            <a:lvl2pPr lvl="1" rtl="0">
              <a:spcBef>
                <a:spcPts val="0"/>
              </a:spcBef>
              <a:spcAft>
                <a:spcPts val="0"/>
              </a:spcAft>
              <a:buSzPts val="3200"/>
              <a:buNone/>
              <a:defRPr>
                <a:latin typeface="Cantarell"/>
                <a:ea typeface="Cantarell"/>
                <a:cs typeface="Cantarell"/>
                <a:sym typeface="Cantarell"/>
              </a:defRPr>
            </a:lvl2pPr>
            <a:lvl3pPr lvl="2" rtl="0">
              <a:spcBef>
                <a:spcPts val="0"/>
              </a:spcBef>
              <a:spcAft>
                <a:spcPts val="0"/>
              </a:spcAft>
              <a:buSzPts val="3200"/>
              <a:buNone/>
              <a:defRPr>
                <a:latin typeface="Cantarell"/>
                <a:ea typeface="Cantarell"/>
                <a:cs typeface="Cantarell"/>
                <a:sym typeface="Cantarell"/>
              </a:defRPr>
            </a:lvl3pPr>
            <a:lvl4pPr lvl="3" rtl="0">
              <a:spcBef>
                <a:spcPts val="0"/>
              </a:spcBef>
              <a:spcAft>
                <a:spcPts val="0"/>
              </a:spcAft>
              <a:buSzPts val="3200"/>
              <a:buNone/>
              <a:defRPr>
                <a:latin typeface="Cantarell"/>
                <a:ea typeface="Cantarell"/>
                <a:cs typeface="Cantarell"/>
                <a:sym typeface="Cantarell"/>
              </a:defRPr>
            </a:lvl4pPr>
            <a:lvl5pPr lvl="4" rtl="0">
              <a:spcBef>
                <a:spcPts val="0"/>
              </a:spcBef>
              <a:spcAft>
                <a:spcPts val="0"/>
              </a:spcAft>
              <a:buSzPts val="3200"/>
              <a:buNone/>
              <a:defRPr>
                <a:latin typeface="Cantarell"/>
                <a:ea typeface="Cantarell"/>
                <a:cs typeface="Cantarell"/>
                <a:sym typeface="Cantarell"/>
              </a:defRPr>
            </a:lvl5pPr>
            <a:lvl6pPr lvl="5" rtl="0">
              <a:spcBef>
                <a:spcPts val="0"/>
              </a:spcBef>
              <a:spcAft>
                <a:spcPts val="0"/>
              </a:spcAft>
              <a:buSzPts val="3200"/>
              <a:buNone/>
              <a:defRPr>
                <a:latin typeface="Cantarell"/>
                <a:ea typeface="Cantarell"/>
                <a:cs typeface="Cantarell"/>
                <a:sym typeface="Cantarell"/>
              </a:defRPr>
            </a:lvl6pPr>
            <a:lvl7pPr lvl="6" rtl="0">
              <a:spcBef>
                <a:spcPts val="0"/>
              </a:spcBef>
              <a:spcAft>
                <a:spcPts val="0"/>
              </a:spcAft>
              <a:buSzPts val="3200"/>
              <a:buNone/>
              <a:defRPr>
                <a:latin typeface="Cantarell"/>
                <a:ea typeface="Cantarell"/>
                <a:cs typeface="Cantarell"/>
                <a:sym typeface="Cantarell"/>
              </a:defRPr>
            </a:lvl7pPr>
            <a:lvl8pPr lvl="7" rtl="0">
              <a:spcBef>
                <a:spcPts val="0"/>
              </a:spcBef>
              <a:spcAft>
                <a:spcPts val="0"/>
              </a:spcAft>
              <a:buSzPts val="3200"/>
              <a:buNone/>
              <a:defRPr>
                <a:latin typeface="Cantarell"/>
                <a:ea typeface="Cantarell"/>
                <a:cs typeface="Cantarell"/>
                <a:sym typeface="Cantarell"/>
              </a:defRPr>
            </a:lvl8pPr>
            <a:lvl9pPr lvl="8" rtl="0">
              <a:spcBef>
                <a:spcPts val="0"/>
              </a:spcBef>
              <a:spcAft>
                <a:spcPts val="0"/>
              </a:spcAft>
              <a:buSzPts val="3200"/>
              <a:buNone/>
              <a:defRPr>
                <a:latin typeface="Cantarell"/>
                <a:ea typeface="Cantarell"/>
                <a:cs typeface="Cantarell"/>
                <a:sym typeface="Cantarell"/>
              </a:defRPr>
            </a:lvl9pPr>
          </a:lstStyle>
          <a:p>
            <a:endParaRPr/>
          </a:p>
        </p:txBody>
      </p:sp>
      <p:sp>
        <p:nvSpPr>
          <p:cNvPr id="93" name="Google Shape;93;p16"/>
          <p:cNvSpPr txBox="1">
            <a:spLocks noGrp="1"/>
          </p:cNvSpPr>
          <p:nvPr>
            <p:ph type="title" idx="2"/>
          </p:nvPr>
        </p:nvSpPr>
        <p:spPr>
          <a:xfrm>
            <a:off x="2144963" y="1925500"/>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6"/>
          <p:cNvSpPr txBox="1">
            <a:spLocks noGrp="1"/>
          </p:cNvSpPr>
          <p:nvPr>
            <p:ph type="subTitle" idx="1"/>
          </p:nvPr>
        </p:nvSpPr>
        <p:spPr>
          <a:xfrm>
            <a:off x="2144963" y="231700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3"/>
          </p:nvPr>
        </p:nvSpPr>
        <p:spPr>
          <a:xfrm>
            <a:off x="5061285" y="1925500"/>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6" name="Google Shape;96;p16"/>
          <p:cNvSpPr txBox="1">
            <a:spLocks noGrp="1"/>
          </p:cNvSpPr>
          <p:nvPr>
            <p:ph type="subTitle" idx="4"/>
          </p:nvPr>
        </p:nvSpPr>
        <p:spPr>
          <a:xfrm>
            <a:off x="5061285" y="231700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5"/>
          </p:nvPr>
        </p:nvSpPr>
        <p:spPr>
          <a:xfrm>
            <a:off x="2144963" y="3732275"/>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8" name="Google Shape;98;p16"/>
          <p:cNvSpPr txBox="1">
            <a:spLocks noGrp="1"/>
          </p:cNvSpPr>
          <p:nvPr>
            <p:ph type="subTitle" idx="6"/>
          </p:nvPr>
        </p:nvSpPr>
        <p:spPr>
          <a:xfrm>
            <a:off x="2144963" y="412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7"/>
          </p:nvPr>
        </p:nvSpPr>
        <p:spPr>
          <a:xfrm>
            <a:off x="5061285" y="3732275"/>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6"/>
          <p:cNvSpPr txBox="1">
            <a:spLocks noGrp="1"/>
          </p:cNvSpPr>
          <p:nvPr>
            <p:ph type="subTitle" idx="8"/>
          </p:nvPr>
        </p:nvSpPr>
        <p:spPr>
          <a:xfrm>
            <a:off x="5061285" y="412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6"/>
          <p:cNvSpPr/>
          <p:nvPr/>
        </p:nvSpPr>
        <p:spPr>
          <a:xfrm flipH="1">
            <a:off x="-49875" y="4605300"/>
            <a:ext cx="18783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102" name="Google Shape;102;p16"/>
          <p:cNvCxnSpPr/>
          <p:nvPr/>
        </p:nvCxnSpPr>
        <p:spPr>
          <a:xfrm rot="10800000">
            <a:off x="566825" y="3394400"/>
            <a:ext cx="0" cy="1760700"/>
          </a:xfrm>
          <a:prstGeom prst="straightConnector1">
            <a:avLst/>
          </a:prstGeom>
          <a:noFill/>
          <a:ln w="9525" cap="flat" cmpd="sng">
            <a:solidFill>
              <a:srgbClr val="000000"/>
            </a:solidFill>
            <a:prstDash val="dash"/>
            <a:round/>
            <a:headEnd type="oval" w="med" len="med"/>
            <a:tailEnd type="oval" w="med" len="med"/>
          </a:ln>
        </p:spPr>
      </p:cxnSp>
      <p:sp>
        <p:nvSpPr>
          <p:cNvPr id="103" name="Google Shape;103;p16"/>
          <p:cNvSpPr/>
          <p:nvPr/>
        </p:nvSpPr>
        <p:spPr>
          <a:xfrm rot="5400000">
            <a:off x="7385850" y="901650"/>
            <a:ext cx="23673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39"/>
        <p:cNvGrpSpPr/>
        <p:nvPr/>
      </p:nvGrpSpPr>
      <p:grpSpPr>
        <a:xfrm>
          <a:off x="0" y="0"/>
          <a:ext cx="0" cy="0"/>
          <a:chOff x="0" y="0"/>
          <a:chExt cx="0" cy="0"/>
        </a:xfrm>
      </p:grpSpPr>
      <p:sp>
        <p:nvSpPr>
          <p:cNvPr id="140" name="Google Shape;140;p21"/>
          <p:cNvSpPr/>
          <p:nvPr/>
        </p:nvSpPr>
        <p:spPr>
          <a:xfrm rot="-5400000">
            <a:off x="-611925" y="3878250"/>
            <a:ext cx="23517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sp>
        <p:nvSpPr>
          <p:cNvPr id="141" name="Google Shape;141;p21"/>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a:latin typeface="Cormorant Garamond Medium"/>
                <a:ea typeface="Cormorant Garamond Medium"/>
                <a:cs typeface="Cormorant Garamond Medium"/>
                <a:sym typeface="Cormorant Garamond Medium"/>
              </a:defRPr>
            </a:lvl1pPr>
            <a:lvl2pPr lvl="1">
              <a:spcBef>
                <a:spcPts val="0"/>
              </a:spcBef>
              <a:spcAft>
                <a:spcPts val="0"/>
              </a:spcAft>
              <a:buSzPts val="3200"/>
              <a:buNone/>
              <a:defRPr>
                <a:latin typeface="Raleway Medium"/>
                <a:ea typeface="Raleway Medium"/>
                <a:cs typeface="Raleway Medium"/>
                <a:sym typeface="Raleway Medium"/>
              </a:defRPr>
            </a:lvl2pPr>
            <a:lvl3pPr lvl="2">
              <a:spcBef>
                <a:spcPts val="0"/>
              </a:spcBef>
              <a:spcAft>
                <a:spcPts val="0"/>
              </a:spcAft>
              <a:buSzPts val="3200"/>
              <a:buNone/>
              <a:defRPr>
                <a:latin typeface="Raleway Medium"/>
                <a:ea typeface="Raleway Medium"/>
                <a:cs typeface="Raleway Medium"/>
                <a:sym typeface="Raleway Medium"/>
              </a:defRPr>
            </a:lvl3pPr>
            <a:lvl4pPr lvl="3">
              <a:spcBef>
                <a:spcPts val="0"/>
              </a:spcBef>
              <a:spcAft>
                <a:spcPts val="0"/>
              </a:spcAft>
              <a:buSzPts val="3200"/>
              <a:buNone/>
              <a:defRPr>
                <a:latin typeface="Raleway Medium"/>
                <a:ea typeface="Raleway Medium"/>
                <a:cs typeface="Raleway Medium"/>
                <a:sym typeface="Raleway Medium"/>
              </a:defRPr>
            </a:lvl4pPr>
            <a:lvl5pPr lvl="4">
              <a:spcBef>
                <a:spcPts val="0"/>
              </a:spcBef>
              <a:spcAft>
                <a:spcPts val="0"/>
              </a:spcAft>
              <a:buSzPts val="3200"/>
              <a:buNone/>
              <a:defRPr>
                <a:latin typeface="Raleway Medium"/>
                <a:ea typeface="Raleway Medium"/>
                <a:cs typeface="Raleway Medium"/>
                <a:sym typeface="Raleway Medium"/>
              </a:defRPr>
            </a:lvl5pPr>
            <a:lvl6pPr lvl="5">
              <a:spcBef>
                <a:spcPts val="0"/>
              </a:spcBef>
              <a:spcAft>
                <a:spcPts val="0"/>
              </a:spcAft>
              <a:buSzPts val="3200"/>
              <a:buNone/>
              <a:defRPr>
                <a:latin typeface="Raleway Medium"/>
                <a:ea typeface="Raleway Medium"/>
                <a:cs typeface="Raleway Medium"/>
                <a:sym typeface="Raleway Medium"/>
              </a:defRPr>
            </a:lvl6pPr>
            <a:lvl7pPr lvl="6">
              <a:spcBef>
                <a:spcPts val="0"/>
              </a:spcBef>
              <a:spcAft>
                <a:spcPts val="0"/>
              </a:spcAft>
              <a:buSzPts val="3200"/>
              <a:buNone/>
              <a:defRPr>
                <a:latin typeface="Raleway Medium"/>
                <a:ea typeface="Raleway Medium"/>
                <a:cs typeface="Raleway Medium"/>
                <a:sym typeface="Raleway Medium"/>
              </a:defRPr>
            </a:lvl7pPr>
            <a:lvl8pPr lvl="7">
              <a:spcBef>
                <a:spcPts val="0"/>
              </a:spcBef>
              <a:spcAft>
                <a:spcPts val="0"/>
              </a:spcAft>
              <a:buSzPts val="3200"/>
              <a:buNone/>
              <a:defRPr>
                <a:latin typeface="Raleway Medium"/>
                <a:ea typeface="Raleway Medium"/>
                <a:cs typeface="Raleway Medium"/>
                <a:sym typeface="Raleway Medium"/>
              </a:defRPr>
            </a:lvl8pPr>
            <a:lvl9pPr lvl="8">
              <a:spcBef>
                <a:spcPts val="0"/>
              </a:spcBef>
              <a:spcAft>
                <a:spcPts val="0"/>
              </a:spcAft>
              <a:buSzPts val="3200"/>
              <a:buNone/>
              <a:defRPr>
                <a:latin typeface="Raleway Medium"/>
                <a:ea typeface="Raleway Medium"/>
                <a:cs typeface="Raleway Medium"/>
                <a:sym typeface="Raleway Medium"/>
              </a:defRPr>
            </a:lvl9pPr>
          </a:lstStyle>
          <a:p>
            <a:endParaRPr/>
          </a:p>
        </p:txBody>
      </p:sp>
      <p:sp>
        <p:nvSpPr>
          <p:cNvPr id="142" name="Google Shape;142;p21"/>
          <p:cNvSpPr txBox="1">
            <a:spLocks noGrp="1"/>
          </p:cNvSpPr>
          <p:nvPr>
            <p:ph type="subTitle" idx="1"/>
          </p:nvPr>
        </p:nvSpPr>
        <p:spPr>
          <a:xfrm>
            <a:off x="978163" y="2195000"/>
            <a:ext cx="3097500" cy="12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43" name="Google Shape;143;p21"/>
          <p:cNvCxnSpPr/>
          <p:nvPr/>
        </p:nvCxnSpPr>
        <p:spPr>
          <a:xfrm>
            <a:off x="-13425" y="4608575"/>
            <a:ext cx="6199200" cy="0"/>
          </a:xfrm>
          <a:prstGeom prst="straightConnector1">
            <a:avLst/>
          </a:prstGeom>
          <a:noFill/>
          <a:ln w="9525" cap="flat" cmpd="sng">
            <a:solidFill>
              <a:schemeClr val="dk2"/>
            </a:solidFill>
            <a:prstDash val="lgDash"/>
            <a:round/>
            <a:headEnd type="oval" w="med" len="med"/>
            <a:tailEnd type="oval" w="med" len="med"/>
          </a:ln>
        </p:spPr>
      </p:cxnSp>
      <p:sp>
        <p:nvSpPr>
          <p:cNvPr id="144" name="Google Shape;144;p21"/>
          <p:cNvSpPr/>
          <p:nvPr/>
        </p:nvSpPr>
        <p:spPr>
          <a:xfrm>
            <a:off x="7305000" y="183700"/>
            <a:ext cx="19476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cxnSp>
        <p:nvCxnSpPr>
          <p:cNvPr id="145" name="Google Shape;145;p21"/>
          <p:cNvCxnSpPr/>
          <p:nvPr/>
        </p:nvCxnSpPr>
        <p:spPr>
          <a:xfrm>
            <a:off x="8566600" y="-10300"/>
            <a:ext cx="0" cy="17607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58"/>
        <p:cNvGrpSpPr/>
        <p:nvPr/>
      </p:nvGrpSpPr>
      <p:grpSpPr>
        <a:xfrm>
          <a:off x="0" y="0"/>
          <a:ext cx="0" cy="0"/>
          <a:chOff x="0" y="0"/>
          <a:chExt cx="0" cy="0"/>
        </a:xfrm>
      </p:grpSpPr>
      <p:sp>
        <p:nvSpPr>
          <p:cNvPr id="159" name="Google Shape;159;p24"/>
          <p:cNvSpPr/>
          <p:nvPr/>
        </p:nvSpPr>
        <p:spPr>
          <a:xfrm>
            <a:off x="7305000" y="183700"/>
            <a:ext cx="20688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Raleway"/>
                <a:ea typeface="Raleway"/>
                <a:cs typeface="Raleway"/>
                <a:sym typeface="Raleway"/>
              </a:rPr>
              <a:t>TAILORING</a:t>
            </a:r>
            <a:endParaRPr b="1">
              <a:latin typeface="Raleway"/>
              <a:ea typeface="Raleway"/>
              <a:cs typeface="Raleway"/>
              <a:sym typeface="Raleway"/>
            </a:endParaRPr>
          </a:p>
        </p:txBody>
      </p:sp>
      <p:sp>
        <p:nvSpPr>
          <p:cNvPr id="160" name="Google Shape;160;p24"/>
          <p:cNvSpPr/>
          <p:nvPr/>
        </p:nvSpPr>
        <p:spPr>
          <a:xfrm rot="-5400000">
            <a:off x="-651225" y="3917425"/>
            <a:ext cx="24303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latin typeface="Raleway"/>
                <a:ea typeface="Raleway"/>
                <a:cs typeface="Raleway"/>
                <a:sym typeface="Raleway"/>
              </a:rPr>
              <a:t>CLOTHES / SHOES</a:t>
            </a:r>
            <a:endParaRPr b="1">
              <a:latin typeface="Raleway"/>
              <a:ea typeface="Raleway"/>
              <a:cs typeface="Raleway"/>
              <a:sym typeface="Raleway"/>
            </a:endParaRPr>
          </a:p>
        </p:txBody>
      </p:sp>
      <p:cxnSp>
        <p:nvCxnSpPr>
          <p:cNvPr id="161" name="Google Shape;161;p24"/>
          <p:cNvCxnSpPr/>
          <p:nvPr/>
        </p:nvCxnSpPr>
        <p:spPr>
          <a:xfrm>
            <a:off x="8566600" y="-10300"/>
            <a:ext cx="0" cy="17607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62"/>
        <p:cNvGrpSpPr/>
        <p:nvPr/>
      </p:nvGrpSpPr>
      <p:grpSpPr>
        <a:xfrm>
          <a:off x="0" y="0"/>
          <a:ext cx="0" cy="0"/>
          <a:chOff x="0" y="0"/>
          <a:chExt cx="0" cy="0"/>
        </a:xfrm>
      </p:grpSpPr>
      <p:sp>
        <p:nvSpPr>
          <p:cNvPr id="163" name="Google Shape;163;p25"/>
          <p:cNvSpPr/>
          <p:nvPr/>
        </p:nvSpPr>
        <p:spPr>
          <a:xfrm flipH="1">
            <a:off x="-64125" y="183700"/>
            <a:ext cx="18990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latin typeface="Raleway"/>
                <a:ea typeface="Raleway"/>
                <a:cs typeface="Raleway"/>
                <a:sym typeface="Raleway"/>
              </a:rPr>
              <a:t>TAILORING</a:t>
            </a:r>
            <a:endParaRPr b="1">
              <a:latin typeface="Raleway"/>
              <a:ea typeface="Raleway"/>
              <a:cs typeface="Raleway"/>
              <a:sym typeface="Raleway"/>
            </a:endParaRPr>
          </a:p>
        </p:txBody>
      </p:sp>
      <p:cxnSp>
        <p:nvCxnSpPr>
          <p:cNvPr id="164" name="Google Shape;164;p25"/>
          <p:cNvCxnSpPr/>
          <p:nvPr/>
        </p:nvCxnSpPr>
        <p:spPr>
          <a:xfrm>
            <a:off x="573275" y="-10300"/>
            <a:ext cx="0" cy="1760700"/>
          </a:xfrm>
          <a:prstGeom prst="straightConnector1">
            <a:avLst/>
          </a:prstGeom>
          <a:noFill/>
          <a:ln w="9525" cap="flat" cmpd="sng">
            <a:solidFill>
              <a:srgbClr val="000000"/>
            </a:solidFill>
            <a:prstDash val="dash"/>
            <a:round/>
            <a:headEnd type="oval" w="med" len="med"/>
            <a:tailEnd type="oval" w="med" len="med"/>
          </a:ln>
        </p:spPr>
      </p:cxnSp>
      <p:sp>
        <p:nvSpPr>
          <p:cNvPr id="165" name="Google Shape;165;p25"/>
          <p:cNvSpPr/>
          <p:nvPr/>
        </p:nvSpPr>
        <p:spPr>
          <a:xfrm rot="-5400000" flipH="1">
            <a:off x="7371600" y="3906825"/>
            <a:ext cx="24087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latin typeface="Raleway"/>
                <a:ea typeface="Raleway"/>
                <a:cs typeface="Raleway"/>
                <a:sym typeface="Raleway"/>
              </a:rPr>
              <a:t>CLOTHES / SHOES</a:t>
            </a:r>
            <a:endParaRPr b="1">
              <a:latin typeface="Raleway"/>
              <a:ea typeface="Raleway"/>
              <a:cs typeface="Raleway"/>
              <a:sym typeface="Ralew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33500" y="1796950"/>
            <a:ext cx="44406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133500" y="764788"/>
            <a:ext cx="18618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b="1">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133500" y="2710725"/>
            <a:ext cx="3002100" cy="4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312575" y="4250250"/>
            <a:ext cx="18618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cxnSp>
        <p:nvCxnSpPr>
          <p:cNvPr id="16" name="Google Shape;16;p3"/>
          <p:cNvCxnSpPr/>
          <p:nvPr/>
        </p:nvCxnSpPr>
        <p:spPr>
          <a:xfrm rot="10800000">
            <a:off x="8574175" y="3382800"/>
            <a:ext cx="0" cy="17607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9" name="Google Shape;19;p4"/>
          <p:cNvSpPr txBox="1">
            <a:spLocks noGrp="1"/>
          </p:cNvSpPr>
          <p:nvPr>
            <p:ph type="body" idx="1"/>
          </p:nvPr>
        </p:nvSpPr>
        <p:spPr>
          <a:xfrm>
            <a:off x="571500" y="1464675"/>
            <a:ext cx="8001000" cy="3104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20" name="Google Shape;20;p4"/>
          <p:cNvSpPr/>
          <p:nvPr/>
        </p:nvSpPr>
        <p:spPr>
          <a:xfrm flipH="1">
            <a:off x="-57100" y="183700"/>
            <a:ext cx="18843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21" name="Google Shape;21;p4"/>
          <p:cNvCxnSpPr/>
          <p:nvPr/>
        </p:nvCxnSpPr>
        <p:spPr>
          <a:xfrm>
            <a:off x="565600" y="-10300"/>
            <a:ext cx="0" cy="13848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485925" y="445025"/>
            <a:ext cx="3542700" cy="572700"/>
          </a:xfrm>
          <a:prstGeom prst="rect">
            <a:avLst/>
          </a:prstGeom>
        </p:spPr>
        <p:txBody>
          <a:bodyPr spcFirstLastPara="1" wrap="square" lIns="91425" tIns="91425" rIns="91425" bIns="91425" anchor="t" anchorCtr="0">
            <a:noAutofit/>
          </a:bodyPr>
          <a:lstStyle>
            <a:lvl1pPr lvl="0" algn="l">
              <a:spcBef>
                <a:spcPts val="0"/>
              </a:spcBef>
              <a:spcAft>
                <a:spcPts val="0"/>
              </a:spcAft>
              <a:buSzPts val="38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4" name="Google Shape;24;p5"/>
          <p:cNvSpPr txBox="1">
            <a:spLocks noGrp="1"/>
          </p:cNvSpPr>
          <p:nvPr>
            <p:ph type="title" idx="2"/>
          </p:nvPr>
        </p:nvSpPr>
        <p:spPr>
          <a:xfrm>
            <a:off x="1485925" y="1609325"/>
            <a:ext cx="2461200" cy="391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 name="Google Shape;25;p5"/>
          <p:cNvSpPr txBox="1">
            <a:spLocks noGrp="1"/>
          </p:cNvSpPr>
          <p:nvPr>
            <p:ph type="subTitle" idx="1"/>
          </p:nvPr>
        </p:nvSpPr>
        <p:spPr>
          <a:xfrm>
            <a:off x="1485925" y="2000825"/>
            <a:ext cx="2461200" cy="5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title" idx="3"/>
          </p:nvPr>
        </p:nvSpPr>
        <p:spPr>
          <a:xfrm>
            <a:off x="1485925" y="3167650"/>
            <a:ext cx="2461200" cy="391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7" name="Google Shape;27;p5"/>
          <p:cNvSpPr txBox="1">
            <a:spLocks noGrp="1"/>
          </p:cNvSpPr>
          <p:nvPr>
            <p:ph type="subTitle" idx="4"/>
          </p:nvPr>
        </p:nvSpPr>
        <p:spPr>
          <a:xfrm>
            <a:off x="1485925" y="3559150"/>
            <a:ext cx="2461200" cy="5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p:nvPr/>
        </p:nvSpPr>
        <p:spPr>
          <a:xfrm rot="-5400000">
            <a:off x="-662550" y="3777250"/>
            <a:ext cx="24681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29" name="Google Shape;29;p5"/>
          <p:cNvCxnSpPr/>
          <p:nvPr/>
        </p:nvCxnSpPr>
        <p:spPr>
          <a:xfrm rot="10800000">
            <a:off x="0" y="4608575"/>
            <a:ext cx="1531800" cy="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2" name="Google Shape;32;p6"/>
          <p:cNvSpPr/>
          <p:nvPr/>
        </p:nvSpPr>
        <p:spPr>
          <a:xfrm flipH="1">
            <a:off x="-56925" y="183700"/>
            <a:ext cx="18918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33" name="Google Shape;33;p6"/>
          <p:cNvCxnSpPr/>
          <p:nvPr/>
        </p:nvCxnSpPr>
        <p:spPr>
          <a:xfrm>
            <a:off x="573275" y="-10300"/>
            <a:ext cx="0" cy="17607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725200" y="1002163"/>
            <a:ext cx="3941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
        <p:nvSpPr>
          <p:cNvPr id="36" name="Google Shape;36;p7"/>
          <p:cNvSpPr txBox="1">
            <a:spLocks noGrp="1"/>
          </p:cNvSpPr>
          <p:nvPr>
            <p:ph type="subTitle" idx="1"/>
          </p:nvPr>
        </p:nvSpPr>
        <p:spPr>
          <a:xfrm>
            <a:off x="719550" y="1739550"/>
            <a:ext cx="4404000" cy="240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Char char="●"/>
              <a:defRPr sz="1600"/>
            </a:lvl1pPr>
            <a:lvl2pPr lvl="1" rtl="0">
              <a:spcBef>
                <a:spcPts val="0"/>
              </a:spcBef>
              <a:spcAft>
                <a:spcPts val="0"/>
              </a:spcAft>
              <a:buSzPts val="1800"/>
              <a:buChar char="○"/>
              <a:defRPr sz="1800"/>
            </a:lvl2pPr>
            <a:lvl3pPr lvl="2" rtl="0">
              <a:spcBef>
                <a:spcPts val="0"/>
              </a:spcBef>
              <a:spcAft>
                <a:spcPts val="0"/>
              </a:spcAft>
              <a:buSzPts val="1800"/>
              <a:buChar char="■"/>
              <a:defRPr sz="1800"/>
            </a:lvl3pPr>
            <a:lvl4pPr lvl="3" rtl="0">
              <a:spcBef>
                <a:spcPts val="0"/>
              </a:spcBef>
              <a:spcAft>
                <a:spcPts val="0"/>
              </a:spcAft>
              <a:buSzPts val="1800"/>
              <a:buChar char="●"/>
              <a:defRPr sz="1800"/>
            </a:lvl4pPr>
            <a:lvl5pPr lvl="4" rtl="0">
              <a:spcBef>
                <a:spcPts val="0"/>
              </a:spcBef>
              <a:spcAft>
                <a:spcPts val="0"/>
              </a:spcAft>
              <a:buSzPts val="1800"/>
              <a:buChar char="○"/>
              <a:defRPr sz="1800"/>
            </a:lvl5pPr>
            <a:lvl6pPr lvl="5" rtl="0">
              <a:spcBef>
                <a:spcPts val="0"/>
              </a:spcBef>
              <a:spcAft>
                <a:spcPts val="0"/>
              </a:spcAft>
              <a:buSzPts val="1800"/>
              <a:buChar char="■"/>
              <a:defRPr sz="1800"/>
            </a:lvl6pPr>
            <a:lvl7pPr lvl="6" rtl="0">
              <a:spcBef>
                <a:spcPts val="0"/>
              </a:spcBef>
              <a:spcAft>
                <a:spcPts val="0"/>
              </a:spcAft>
              <a:buSzPts val="1800"/>
              <a:buChar char="●"/>
              <a:defRPr sz="1800"/>
            </a:lvl7pPr>
            <a:lvl8pPr lvl="7" rtl="0">
              <a:spcBef>
                <a:spcPts val="0"/>
              </a:spcBef>
              <a:spcAft>
                <a:spcPts val="0"/>
              </a:spcAft>
              <a:buSzPts val="1800"/>
              <a:buChar char="○"/>
              <a:defRPr sz="1800"/>
            </a:lvl8pPr>
            <a:lvl9pPr lvl="8" rtl="0">
              <a:spcBef>
                <a:spcPts val="0"/>
              </a:spcBef>
              <a:spcAft>
                <a:spcPts val="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3806525" y="1025850"/>
            <a:ext cx="4765800" cy="24735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9" name="Google Shape;39;p8"/>
          <p:cNvSpPr/>
          <p:nvPr/>
        </p:nvSpPr>
        <p:spPr>
          <a:xfrm rot="5400000" flipH="1">
            <a:off x="7285350" y="3806300"/>
            <a:ext cx="2581200" cy="3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cxnSp>
        <p:nvCxnSpPr>
          <p:cNvPr id="40" name="Google Shape;40;p8"/>
          <p:cNvCxnSpPr/>
          <p:nvPr/>
        </p:nvCxnSpPr>
        <p:spPr>
          <a:xfrm>
            <a:off x="3623700" y="4608575"/>
            <a:ext cx="5523300" cy="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3992900" y="1544550"/>
            <a:ext cx="38409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3992750" y="2407150"/>
            <a:ext cx="3982500" cy="149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 name="Google Shape;44;p9"/>
          <p:cNvSpPr/>
          <p:nvPr/>
        </p:nvSpPr>
        <p:spPr>
          <a:xfrm flipH="1">
            <a:off x="6639550" y="183700"/>
            <a:ext cx="27201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cxnSp>
        <p:nvCxnSpPr>
          <p:cNvPr id="45" name="Google Shape;45;p9"/>
          <p:cNvCxnSpPr/>
          <p:nvPr/>
        </p:nvCxnSpPr>
        <p:spPr>
          <a:xfrm rot="10800000">
            <a:off x="8572500" y="16400"/>
            <a:ext cx="0" cy="21885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72800" y="1283038"/>
            <a:ext cx="8398500" cy="1190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10000">
                <a:solidFill>
                  <a:schemeClr val="dk2"/>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2" name="Google Shape;52;p11"/>
          <p:cNvSpPr txBox="1">
            <a:spLocks noGrp="1"/>
          </p:cNvSpPr>
          <p:nvPr>
            <p:ph type="subTitle" idx="1"/>
          </p:nvPr>
        </p:nvSpPr>
        <p:spPr>
          <a:xfrm>
            <a:off x="1782600" y="3087263"/>
            <a:ext cx="5578800" cy="32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11"/>
          <p:cNvSpPr/>
          <p:nvPr/>
        </p:nvSpPr>
        <p:spPr>
          <a:xfrm>
            <a:off x="7312575" y="183700"/>
            <a:ext cx="2025600" cy="3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sp>
        <p:nvSpPr>
          <p:cNvPr id="54" name="Google Shape;54;p11"/>
          <p:cNvSpPr/>
          <p:nvPr/>
        </p:nvSpPr>
        <p:spPr>
          <a:xfrm>
            <a:off x="-342375" y="4250250"/>
            <a:ext cx="2169900" cy="355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55" name="Google Shape;55;p11"/>
          <p:cNvCxnSpPr/>
          <p:nvPr/>
        </p:nvCxnSpPr>
        <p:spPr>
          <a:xfrm rot="10800000">
            <a:off x="566075" y="3382800"/>
            <a:ext cx="0" cy="1760700"/>
          </a:xfrm>
          <a:prstGeom prst="straightConnector1">
            <a:avLst/>
          </a:prstGeom>
          <a:noFill/>
          <a:ln w="9525" cap="flat" cmpd="sng">
            <a:solidFill>
              <a:srgbClr val="000000"/>
            </a:solidFill>
            <a:prstDash val="dash"/>
            <a:round/>
            <a:headEnd type="oval" w="med" len="med"/>
            <a:tailEnd type="oval" w="med" len="med"/>
          </a:ln>
        </p:spPr>
      </p:cxnSp>
      <p:cxnSp>
        <p:nvCxnSpPr>
          <p:cNvPr id="56" name="Google Shape;56;p11"/>
          <p:cNvCxnSpPr/>
          <p:nvPr/>
        </p:nvCxnSpPr>
        <p:spPr>
          <a:xfrm>
            <a:off x="8574175" y="-10300"/>
            <a:ext cx="0" cy="17607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71500" y="445025"/>
            <a:ext cx="8001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800"/>
              <a:buFont typeface="Cormorant Garamond"/>
              <a:buNone/>
              <a:defRPr sz="3800" b="1">
                <a:solidFill>
                  <a:schemeClr val="dk1"/>
                </a:solidFill>
                <a:latin typeface="Cormorant Garamond"/>
                <a:ea typeface="Cormorant Garamond"/>
                <a:cs typeface="Cormorant Garamond"/>
                <a:sym typeface="Cormorant Garamond"/>
              </a:defRPr>
            </a:lvl1pPr>
            <a:lvl2pPr lvl="1"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2pPr>
            <a:lvl3pPr lvl="2"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3pPr>
            <a:lvl4pPr lvl="3"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4pPr>
            <a:lvl5pPr lvl="4"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5pPr>
            <a:lvl6pPr lvl="5"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6pPr>
            <a:lvl7pPr lvl="6"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7pPr>
            <a:lvl8pPr lvl="7"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8pPr>
            <a:lvl9pPr lvl="8"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9pPr>
          </a:lstStyle>
          <a:p>
            <a:endParaRPr/>
          </a:p>
        </p:txBody>
      </p:sp>
      <p:sp>
        <p:nvSpPr>
          <p:cNvPr id="7" name="Google Shape;7;p1"/>
          <p:cNvSpPr txBox="1">
            <a:spLocks noGrp="1"/>
          </p:cNvSpPr>
          <p:nvPr>
            <p:ph type="body" idx="1"/>
          </p:nvPr>
        </p:nvSpPr>
        <p:spPr>
          <a:xfrm>
            <a:off x="571500" y="1152475"/>
            <a:ext cx="8001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61" r:id="rId11"/>
    <p:sldLayoutId id="2147483662" r:id="rId12"/>
    <p:sldLayoutId id="2147483667" r:id="rId13"/>
    <p:sldLayoutId id="2147483670" r:id="rId14"/>
    <p:sldLayoutId id="214748367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hyperlink" Target="mailto:nabila.lailika@gmail.com" TargetMode="External"/><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0.png"/><Relationship Id="rId5" Type="http://schemas.microsoft.com/office/2007/relationships/hdphoto" Target="../media/hdphoto6.wdp"/><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12" Type="http://schemas.microsoft.com/office/2007/relationships/hdphoto" Target="../media/hdphoto5.wdp"/><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janiobachmann/bank-marketing-dataset"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28" name="Google Shape;5101;p64">
            <a:extLst>
              <a:ext uri="{FF2B5EF4-FFF2-40B4-BE49-F238E27FC236}">
                <a16:creationId xmlns:a16="http://schemas.microsoft.com/office/drawing/2014/main" id="{ABEACFD2-6106-4162-AB1A-87D27EA275E1}"/>
              </a:ext>
            </a:extLst>
          </p:cNvPr>
          <p:cNvGrpSpPr/>
          <p:nvPr/>
        </p:nvGrpSpPr>
        <p:grpSpPr>
          <a:xfrm>
            <a:off x="3569679" y="-171137"/>
            <a:ext cx="1779649" cy="591620"/>
            <a:chOff x="246070" y="1983375"/>
            <a:chExt cx="1855347" cy="616849"/>
          </a:xfrm>
        </p:grpSpPr>
        <p:sp>
          <p:nvSpPr>
            <p:cNvPr id="29" name="Google Shape;5102;p64">
              <a:extLst>
                <a:ext uri="{FF2B5EF4-FFF2-40B4-BE49-F238E27FC236}">
                  <a16:creationId xmlns:a16="http://schemas.microsoft.com/office/drawing/2014/main" id="{82B1DF65-24F5-4B77-8988-7F2C89B25CE6}"/>
                </a:ext>
              </a:extLst>
            </p:cNvPr>
            <p:cNvSpPr/>
            <p:nvPr/>
          </p:nvSpPr>
          <p:spPr>
            <a:xfrm>
              <a:off x="1072131" y="1983872"/>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03;p64">
              <a:extLst>
                <a:ext uri="{FF2B5EF4-FFF2-40B4-BE49-F238E27FC236}">
                  <a16:creationId xmlns:a16="http://schemas.microsoft.com/office/drawing/2014/main" id="{B03B7A79-7AAB-46CD-A866-8B216316CDAC}"/>
                </a:ext>
              </a:extLst>
            </p:cNvPr>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04;p64">
              <a:extLst>
                <a:ext uri="{FF2B5EF4-FFF2-40B4-BE49-F238E27FC236}">
                  <a16:creationId xmlns:a16="http://schemas.microsoft.com/office/drawing/2014/main" id="{6996EA1B-F27A-4992-8EB5-0AF34B96C452}"/>
                </a:ext>
              </a:extLst>
            </p:cNvPr>
            <p:cNvSpPr/>
            <p:nvPr/>
          </p:nvSpPr>
          <p:spPr>
            <a:xfrm>
              <a:off x="1277847" y="2191554"/>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05;p64">
              <a:extLst>
                <a:ext uri="{FF2B5EF4-FFF2-40B4-BE49-F238E27FC236}">
                  <a16:creationId xmlns:a16="http://schemas.microsoft.com/office/drawing/2014/main" id="{CBBC5ABF-A710-4D70-82EB-AA98275B6324}"/>
                </a:ext>
              </a:extLst>
            </p:cNvPr>
            <p:cNvSpPr/>
            <p:nvPr/>
          </p:nvSpPr>
          <p:spPr>
            <a:xfrm>
              <a:off x="1690156" y="2190379"/>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06;p64">
              <a:extLst>
                <a:ext uri="{FF2B5EF4-FFF2-40B4-BE49-F238E27FC236}">
                  <a16:creationId xmlns:a16="http://schemas.microsoft.com/office/drawing/2014/main" id="{2A1D52CC-182C-4030-B7B6-55C4605DE97B}"/>
                </a:ext>
              </a:extLst>
            </p:cNvPr>
            <p:cNvSpPr/>
            <p:nvPr/>
          </p:nvSpPr>
          <p:spPr>
            <a:xfrm>
              <a:off x="1484068" y="1984268"/>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07;p64">
              <a:extLst>
                <a:ext uri="{FF2B5EF4-FFF2-40B4-BE49-F238E27FC236}">
                  <a16:creationId xmlns:a16="http://schemas.microsoft.com/office/drawing/2014/main" id="{45D29B52-C3E3-4389-9BE9-DC9A12124481}"/>
                </a:ext>
              </a:extLst>
            </p:cNvPr>
            <p:cNvSpPr/>
            <p:nvPr/>
          </p:nvSpPr>
          <p:spPr>
            <a:xfrm flipH="1">
              <a:off x="865779" y="2190662"/>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08;p64">
              <a:extLst>
                <a:ext uri="{FF2B5EF4-FFF2-40B4-BE49-F238E27FC236}">
                  <a16:creationId xmlns:a16="http://schemas.microsoft.com/office/drawing/2014/main" id="{87587883-13DB-4D90-B91A-07ED20A26B88}"/>
                </a:ext>
              </a:extLst>
            </p:cNvPr>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09;p64">
              <a:extLst>
                <a:ext uri="{FF2B5EF4-FFF2-40B4-BE49-F238E27FC236}">
                  <a16:creationId xmlns:a16="http://schemas.microsoft.com/office/drawing/2014/main" id="{0D0BF759-5AA3-4577-8972-9442B358EF72}"/>
                </a:ext>
              </a:extLst>
            </p:cNvPr>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10;p64">
              <a:extLst>
                <a:ext uri="{FF2B5EF4-FFF2-40B4-BE49-F238E27FC236}">
                  <a16:creationId xmlns:a16="http://schemas.microsoft.com/office/drawing/2014/main" id="{BF2FC141-78E4-44A2-A7EE-19176E2D2630}"/>
                </a:ext>
              </a:extLst>
            </p:cNvPr>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7CE6FBA0-C82A-4EE1-ABC6-99BF8D8945BA}"/>
              </a:ext>
            </a:extLst>
          </p:cNvPr>
          <p:cNvSpPr txBox="1"/>
          <p:nvPr/>
        </p:nvSpPr>
        <p:spPr>
          <a:xfrm>
            <a:off x="2352006" y="1465583"/>
            <a:ext cx="1096830" cy="1446550"/>
          </a:xfrm>
          <a:prstGeom prst="rect">
            <a:avLst/>
          </a:prstGeom>
          <a:noFill/>
        </p:spPr>
        <p:txBody>
          <a:bodyPr wrap="square">
            <a:spAutoFit/>
          </a:bodyPr>
          <a:lstStyle/>
          <a:p>
            <a:r>
              <a:rPr kumimoji="0" lang="en" sz="8800" b="1" i="0" u="none" strike="noStrike" kern="0" cap="none" spc="0" normalizeH="0" baseline="0" noProof="0" dirty="0">
                <a:ln>
                  <a:noFill/>
                </a:ln>
                <a:solidFill>
                  <a:srgbClr val="000000"/>
                </a:solidFill>
                <a:effectLst/>
                <a:uLnTx/>
                <a:uFillTx/>
                <a:latin typeface="Raleway"/>
                <a:ea typeface="Cormorant Garamond SemiBold"/>
                <a:cs typeface="Cormorant Garamond SemiBold"/>
                <a:sym typeface="Raleway"/>
              </a:rPr>
              <a:t>N</a:t>
            </a:r>
            <a:endParaRPr lang="en-ID" sz="1200" dirty="0"/>
          </a:p>
        </p:txBody>
      </p:sp>
      <p:sp>
        <p:nvSpPr>
          <p:cNvPr id="176" name="Google Shape;176;p29"/>
          <p:cNvSpPr/>
          <p:nvPr/>
        </p:nvSpPr>
        <p:spPr>
          <a:xfrm rot="16200000">
            <a:off x="7999029" y="-1063668"/>
            <a:ext cx="360000" cy="29468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txBox="1">
            <a:spLocks noGrp="1"/>
          </p:cNvSpPr>
          <p:nvPr>
            <p:ph type="ctrTitle"/>
          </p:nvPr>
        </p:nvSpPr>
        <p:spPr>
          <a:xfrm>
            <a:off x="2506112" y="1818819"/>
            <a:ext cx="4694708" cy="1797076"/>
          </a:xfrm>
          <a:prstGeom prst="rect">
            <a:avLst/>
          </a:prstGeom>
        </p:spPr>
        <p:txBody>
          <a:bodyPr spcFirstLastPara="1" wrap="square" lIns="91425" tIns="91425" rIns="91425" bIns="91425" anchor="ctr" anchorCtr="0">
            <a:noAutofit/>
          </a:bodyPr>
          <a:lstStyle/>
          <a:p>
            <a:pPr marL="0" lvl="0" indent="0" algn="l" defTabSz="631825" rtl="0">
              <a:spcBef>
                <a:spcPts val="0"/>
              </a:spcBef>
              <a:spcAft>
                <a:spcPts val="0"/>
              </a:spcAft>
              <a:buNone/>
            </a:pPr>
            <a:r>
              <a:rPr lang="en" sz="5400" dirty="0">
                <a:solidFill>
                  <a:srgbClr val="000000"/>
                </a:solidFill>
                <a:latin typeface="Cormorant Garamond SemiBold"/>
                <a:ea typeface="Cormorant Garamond SemiBold"/>
                <a:cs typeface="Cormorant Garamond SemiBold"/>
                <a:sym typeface="Cormorant Garamond SemiBold"/>
              </a:rPr>
              <a:t>    abila Lailika       	Amalia</a:t>
            </a:r>
            <a:r>
              <a:rPr lang="en" sz="5400" dirty="0">
                <a:solidFill>
                  <a:srgbClr val="000000"/>
                </a:solidFill>
                <a:latin typeface="Enriqueta"/>
                <a:ea typeface="Enriqueta"/>
                <a:cs typeface="Enriqueta"/>
                <a:sym typeface="Enriqueta"/>
              </a:rPr>
              <a:t> </a:t>
            </a:r>
            <a:endParaRPr b="1" dirty="0">
              <a:latin typeface="Raleway"/>
              <a:ea typeface="Raleway"/>
              <a:cs typeface="Raleway"/>
              <a:sym typeface="Raleway"/>
            </a:endParaRPr>
          </a:p>
        </p:txBody>
      </p:sp>
      <p:sp>
        <p:nvSpPr>
          <p:cNvPr id="178" name="Google Shape;178;p29"/>
          <p:cNvSpPr txBox="1">
            <a:spLocks noGrp="1"/>
          </p:cNvSpPr>
          <p:nvPr>
            <p:ph type="subTitle" idx="1"/>
          </p:nvPr>
        </p:nvSpPr>
        <p:spPr>
          <a:xfrm>
            <a:off x="2506112" y="3485194"/>
            <a:ext cx="4653300" cy="35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Welcome to my PERSONAL PORTFOLIO</a:t>
            </a:r>
          </a:p>
        </p:txBody>
      </p:sp>
      <p:sp>
        <p:nvSpPr>
          <p:cNvPr id="179" name="Google Shape;179;p29"/>
          <p:cNvSpPr txBox="1"/>
          <p:nvPr/>
        </p:nvSpPr>
        <p:spPr>
          <a:xfrm>
            <a:off x="2583430" y="1771620"/>
            <a:ext cx="954600" cy="11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solidFill>
                  <a:schemeClr val="accent1"/>
                </a:solidFill>
                <a:latin typeface="Cormorant Garamond SemiBold"/>
                <a:ea typeface="Cormorant Garamond SemiBold"/>
                <a:cs typeface="Cormorant Garamond SemiBold"/>
                <a:sym typeface="Cormorant Garamond SemiBold"/>
              </a:rPr>
              <a:t>N</a:t>
            </a:r>
            <a:endParaRPr sz="8800" b="1" dirty="0">
              <a:solidFill>
                <a:schemeClr val="accent1"/>
              </a:solidFill>
              <a:latin typeface="Cormorant Garamond SemiBold"/>
              <a:ea typeface="Cormorant Garamond SemiBold"/>
              <a:cs typeface="Cormorant Garamond SemiBold"/>
              <a:sym typeface="Cormorant Garamond SemiBold"/>
            </a:endParaRPr>
          </a:p>
        </p:txBody>
      </p:sp>
      <p:sp>
        <p:nvSpPr>
          <p:cNvPr id="183" name="Google Shape;183;p29"/>
          <p:cNvSpPr/>
          <p:nvPr/>
        </p:nvSpPr>
        <p:spPr>
          <a:xfrm>
            <a:off x="1620194" y="1549501"/>
            <a:ext cx="432000" cy="61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6047975" y="3979355"/>
            <a:ext cx="349200" cy="61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29"/>
          <p:cNvCxnSpPr/>
          <p:nvPr/>
        </p:nvCxnSpPr>
        <p:spPr>
          <a:xfrm rot="10800000">
            <a:off x="2204510" y="3403277"/>
            <a:ext cx="1512000" cy="0"/>
          </a:xfrm>
          <a:prstGeom prst="straightConnector1">
            <a:avLst/>
          </a:prstGeom>
          <a:noFill/>
          <a:ln w="9525" cap="flat" cmpd="sng">
            <a:solidFill>
              <a:schemeClr val="dk2"/>
            </a:solidFill>
            <a:prstDash val="lgDash"/>
            <a:round/>
            <a:headEnd type="oval" w="med" len="med"/>
            <a:tailEnd type="oval" w="med" len="med"/>
          </a:ln>
        </p:spPr>
      </p:cxnSp>
      <p:sp>
        <p:nvSpPr>
          <p:cNvPr id="24" name="TextBox 23">
            <a:extLst>
              <a:ext uri="{FF2B5EF4-FFF2-40B4-BE49-F238E27FC236}">
                <a16:creationId xmlns:a16="http://schemas.microsoft.com/office/drawing/2014/main" id="{0285D8AA-3B00-49EC-8F16-A7214CF8BA54}"/>
              </a:ext>
            </a:extLst>
          </p:cNvPr>
          <p:cNvSpPr txBox="1"/>
          <p:nvPr/>
        </p:nvSpPr>
        <p:spPr>
          <a:xfrm>
            <a:off x="4368048" y="4603308"/>
            <a:ext cx="4572000" cy="369332"/>
          </a:xfrm>
          <a:prstGeom prst="rect">
            <a:avLst/>
          </a:prstGeom>
          <a:noFill/>
        </p:spPr>
        <p:txBody>
          <a:bodyPr wrap="square">
            <a:spAutoFit/>
          </a:bodyPr>
          <a:lstStyle/>
          <a:p>
            <a:pPr algn="r"/>
            <a:r>
              <a:rPr lang="en" sz="1800" dirty="0">
                <a:ln w="0">
                  <a:noFill/>
                </a:ln>
                <a:solidFill>
                  <a:schemeClr val="accent1">
                    <a:lumMod val="60000"/>
                    <a:lumOff val="40000"/>
                  </a:schemeClr>
                </a:solidFill>
                <a:effectLst>
                  <a:outerShdw blurRad="38100" dist="25400" dir="5400000" algn="ctr" rotWithShape="0">
                    <a:srgbClr val="6E747A">
                      <a:alpha val="43000"/>
                    </a:srgbClr>
                  </a:outerShdw>
                </a:effectLst>
                <a:latin typeface="Raleway"/>
                <a:ea typeface="Raleway"/>
                <a:cs typeface="Raleway"/>
                <a:sym typeface="Raleway"/>
              </a:rPr>
              <a:t>DATA ANALYST PORTFOLIO</a:t>
            </a:r>
            <a:endParaRPr lang="en-ID" sz="1800" dirty="0">
              <a:ln w="0">
                <a:noFill/>
              </a:ln>
              <a:solidFill>
                <a:schemeClr val="accent1">
                  <a:lumMod val="60000"/>
                  <a:lumOff val="40000"/>
                </a:schemeClr>
              </a:solidFill>
              <a:effectLst>
                <a:outerShdw blurRad="38100" dist="25400" dir="5400000" algn="ctr" rotWithShape="0">
                  <a:srgbClr val="6E747A">
                    <a:alpha val="43000"/>
                  </a:srgbClr>
                </a:outerShdw>
              </a:effectLst>
            </a:endParaRPr>
          </a:p>
        </p:txBody>
      </p:sp>
      <p:cxnSp>
        <p:nvCxnSpPr>
          <p:cNvPr id="186" name="Google Shape;186;p29"/>
          <p:cNvCxnSpPr/>
          <p:nvPr/>
        </p:nvCxnSpPr>
        <p:spPr>
          <a:xfrm>
            <a:off x="2080475" y="1799175"/>
            <a:ext cx="0" cy="1440000"/>
          </a:xfrm>
          <a:prstGeom prst="straightConnector1">
            <a:avLst/>
          </a:prstGeom>
          <a:noFill/>
          <a:ln w="9525" cap="flat" cmpd="sng">
            <a:solidFill>
              <a:schemeClr val="dk2"/>
            </a:solidFill>
            <a:prstDash val="lgDash"/>
            <a:round/>
            <a:headEnd type="oval" w="med" len="med"/>
            <a:tailEnd type="oval" w="med" len="med"/>
          </a:ln>
        </p:spPr>
      </p:cxnSp>
      <p:sp>
        <p:nvSpPr>
          <p:cNvPr id="20" name="TextBox 19">
            <a:extLst>
              <a:ext uri="{FF2B5EF4-FFF2-40B4-BE49-F238E27FC236}">
                <a16:creationId xmlns:a16="http://schemas.microsoft.com/office/drawing/2014/main" id="{BE2F54CA-A0E1-4D44-83E9-F31526B61E0C}"/>
              </a:ext>
            </a:extLst>
          </p:cNvPr>
          <p:cNvSpPr txBox="1"/>
          <p:nvPr/>
        </p:nvSpPr>
        <p:spPr>
          <a:xfrm>
            <a:off x="4397570" y="4596699"/>
            <a:ext cx="4572000" cy="369332"/>
          </a:xfrm>
          <a:prstGeom prst="rect">
            <a:avLst/>
          </a:prstGeom>
          <a:noFill/>
        </p:spPr>
        <p:txBody>
          <a:bodyPr wrap="square">
            <a:spAutoFit/>
          </a:bodyPr>
          <a:lstStyle/>
          <a:p>
            <a:pPr algn="r"/>
            <a:r>
              <a:rPr lang="en" sz="1800" b="1" dirty="0">
                <a:solidFill>
                  <a:srgbClr val="000000"/>
                </a:solidFill>
                <a:latin typeface="Raleway"/>
                <a:ea typeface="Raleway"/>
                <a:cs typeface="Raleway"/>
                <a:sym typeface="Raleway"/>
              </a:rPr>
              <a:t>DATA ANALYST PORTFOLIO</a:t>
            </a:r>
            <a:endParaRPr lang="en-ID" sz="1800" dirty="0"/>
          </a:p>
        </p:txBody>
      </p:sp>
      <p:sp>
        <p:nvSpPr>
          <p:cNvPr id="23" name="Google Shape;177;p29">
            <a:extLst>
              <a:ext uri="{FF2B5EF4-FFF2-40B4-BE49-F238E27FC236}">
                <a16:creationId xmlns:a16="http://schemas.microsoft.com/office/drawing/2014/main" id="{2777692D-549F-43CD-BBD6-1DDF916196B7}"/>
              </a:ext>
            </a:extLst>
          </p:cNvPr>
          <p:cNvSpPr txBox="1">
            <a:spLocks/>
          </p:cNvSpPr>
          <p:nvPr/>
        </p:nvSpPr>
        <p:spPr>
          <a:xfrm>
            <a:off x="1542706" y="1067277"/>
            <a:ext cx="4008278" cy="4663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Cormorant Garamond"/>
              <a:buNone/>
              <a:defRPr sz="6000" b="1" i="0" u="none" strike="noStrike" cap="none">
                <a:solidFill>
                  <a:schemeClr val="dk1"/>
                </a:solidFill>
                <a:latin typeface="Cormorant Garamond"/>
                <a:ea typeface="Cormorant Garamond"/>
                <a:cs typeface="Cormorant Garamond"/>
                <a:sym typeface="Cormorant Garamond"/>
              </a:defRPr>
            </a:lvl1pPr>
            <a:lvl2pPr marR="0" lvl="1" algn="ctr" rtl="0">
              <a:lnSpc>
                <a:spcPct val="100000"/>
              </a:lnSpc>
              <a:spcBef>
                <a:spcPts val="0"/>
              </a:spcBef>
              <a:spcAft>
                <a:spcPts val="0"/>
              </a:spcAft>
              <a:buClr>
                <a:schemeClr val="dk1"/>
              </a:buClr>
              <a:buSzPts val="5200"/>
              <a:buFont typeface="Cormorant Garamond"/>
              <a:buNone/>
              <a:defRPr sz="52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5200"/>
              <a:buFont typeface="Cormorant Garamond"/>
              <a:buNone/>
              <a:defRPr sz="52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5200"/>
              <a:buFont typeface="Cormorant Garamond"/>
              <a:buNone/>
              <a:defRPr sz="52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5200"/>
              <a:buFont typeface="Cormorant Garamond"/>
              <a:buNone/>
              <a:defRPr sz="52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5200"/>
              <a:buFont typeface="Cormorant Garamond"/>
              <a:buNone/>
              <a:defRPr sz="52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5200"/>
              <a:buFont typeface="Cormorant Garamond"/>
              <a:buNone/>
              <a:defRPr sz="52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5200"/>
              <a:buFont typeface="Cormorant Garamond"/>
              <a:buNone/>
              <a:defRPr sz="52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5200"/>
              <a:buFont typeface="Cormorant Garamond"/>
              <a:buNone/>
              <a:defRPr sz="5200" b="1" i="0" u="none" strike="noStrike" cap="none">
                <a:solidFill>
                  <a:schemeClr val="dk1"/>
                </a:solidFill>
                <a:latin typeface="Cormorant Garamond"/>
                <a:ea typeface="Cormorant Garamond"/>
                <a:cs typeface="Cormorant Garamond"/>
                <a:sym typeface="Cormorant Garamond"/>
              </a:defRPr>
            </a:lvl9pPr>
          </a:lstStyle>
          <a:p>
            <a:pPr algn="l"/>
            <a:r>
              <a:rPr lang="en-ID" sz="2800" dirty="0">
                <a:solidFill>
                  <a:srgbClr val="000000"/>
                </a:solidFill>
                <a:latin typeface="Cormorant Garamond SemiBold"/>
                <a:ea typeface="Cormorant Garamond SemiBold"/>
                <a:cs typeface="Cormorant Garamond SemiBold"/>
                <a:sym typeface="Cormorant Garamond SemiBold"/>
              </a:rPr>
              <a:t>Hi, I am</a:t>
            </a:r>
            <a:endParaRPr lang="en-ID" sz="3200" dirty="0">
              <a:latin typeface="Raleway"/>
              <a:ea typeface="Raleway"/>
              <a:cs typeface="Raleway"/>
              <a:sym typeface="Raleway"/>
            </a:endParaRPr>
          </a:p>
        </p:txBody>
      </p:sp>
      <p:sp>
        <p:nvSpPr>
          <p:cNvPr id="48" name="Google Shape;228;p32">
            <a:extLst>
              <a:ext uri="{FF2B5EF4-FFF2-40B4-BE49-F238E27FC236}">
                <a16:creationId xmlns:a16="http://schemas.microsoft.com/office/drawing/2014/main" id="{31C9C7D4-CC34-4C51-921F-0A1A46119E92}"/>
              </a:ext>
            </a:extLst>
          </p:cNvPr>
          <p:cNvSpPr txBox="1"/>
          <p:nvPr/>
        </p:nvSpPr>
        <p:spPr>
          <a:xfrm>
            <a:off x="6705600" y="223152"/>
            <a:ext cx="2253000"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b="1" dirty="0">
                <a:solidFill>
                  <a:schemeClr val="dk1"/>
                </a:solidFill>
                <a:latin typeface="Raleway"/>
                <a:ea typeface="Raleway"/>
                <a:cs typeface="Raleway"/>
                <a:sym typeface="Raleway"/>
              </a:rPr>
              <a:t>Updated  Feb 2023</a:t>
            </a:r>
          </a:p>
        </p:txBody>
      </p:sp>
      <p:cxnSp>
        <p:nvCxnSpPr>
          <p:cNvPr id="49" name="Google Shape;186;p29">
            <a:extLst>
              <a:ext uri="{FF2B5EF4-FFF2-40B4-BE49-F238E27FC236}">
                <a16:creationId xmlns:a16="http://schemas.microsoft.com/office/drawing/2014/main" id="{B28C513E-8D94-4759-9C82-F2041BBBEC48}"/>
              </a:ext>
            </a:extLst>
          </p:cNvPr>
          <p:cNvCxnSpPr/>
          <p:nvPr/>
        </p:nvCxnSpPr>
        <p:spPr>
          <a:xfrm>
            <a:off x="8557579" y="53962"/>
            <a:ext cx="0" cy="2088000"/>
          </a:xfrm>
          <a:prstGeom prst="straightConnector1">
            <a:avLst/>
          </a:prstGeom>
          <a:noFill/>
          <a:ln w="9525" cap="flat" cmpd="sng">
            <a:solidFill>
              <a:schemeClr val="dk2"/>
            </a:solidFill>
            <a:prstDash val="lgDash"/>
            <a:round/>
            <a:headEnd type="oval" w="med" len="med"/>
            <a:tailEnd type="oval" w="med" len="med"/>
          </a:ln>
        </p:spPr>
      </p:cxnSp>
      <p:sp>
        <p:nvSpPr>
          <p:cNvPr id="51" name="Google Shape;176;p29">
            <a:extLst>
              <a:ext uri="{FF2B5EF4-FFF2-40B4-BE49-F238E27FC236}">
                <a16:creationId xmlns:a16="http://schemas.microsoft.com/office/drawing/2014/main" id="{80BA1AE1-199B-4887-8146-C748642BB868}"/>
              </a:ext>
            </a:extLst>
          </p:cNvPr>
          <p:cNvSpPr/>
          <p:nvPr/>
        </p:nvSpPr>
        <p:spPr>
          <a:xfrm>
            <a:off x="222914" y="3345060"/>
            <a:ext cx="360000" cy="29468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5101;p64">
            <a:extLst>
              <a:ext uri="{FF2B5EF4-FFF2-40B4-BE49-F238E27FC236}">
                <a16:creationId xmlns:a16="http://schemas.microsoft.com/office/drawing/2014/main" id="{AD2E2978-192B-467F-9D32-D134B455D7D7}"/>
              </a:ext>
            </a:extLst>
          </p:cNvPr>
          <p:cNvGrpSpPr/>
          <p:nvPr/>
        </p:nvGrpSpPr>
        <p:grpSpPr>
          <a:xfrm>
            <a:off x="14453" y="4685082"/>
            <a:ext cx="1779649" cy="591620"/>
            <a:chOff x="246070" y="1983375"/>
            <a:chExt cx="1855347" cy="616849"/>
          </a:xfrm>
        </p:grpSpPr>
        <p:sp>
          <p:nvSpPr>
            <p:cNvPr id="39" name="Google Shape;5102;p64">
              <a:extLst>
                <a:ext uri="{FF2B5EF4-FFF2-40B4-BE49-F238E27FC236}">
                  <a16:creationId xmlns:a16="http://schemas.microsoft.com/office/drawing/2014/main" id="{38FFAE7D-DA45-4777-BA53-61ABBBFA9DD9}"/>
                </a:ext>
              </a:extLst>
            </p:cNvPr>
            <p:cNvSpPr/>
            <p:nvPr/>
          </p:nvSpPr>
          <p:spPr>
            <a:xfrm>
              <a:off x="1072131" y="1983872"/>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03;p64">
              <a:extLst>
                <a:ext uri="{FF2B5EF4-FFF2-40B4-BE49-F238E27FC236}">
                  <a16:creationId xmlns:a16="http://schemas.microsoft.com/office/drawing/2014/main" id="{150411D9-ED99-4DDD-8D7D-9EEE0BB0D6EC}"/>
                </a:ext>
              </a:extLst>
            </p:cNvPr>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04;p64">
              <a:extLst>
                <a:ext uri="{FF2B5EF4-FFF2-40B4-BE49-F238E27FC236}">
                  <a16:creationId xmlns:a16="http://schemas.microsoft.com/office/drawing/2014/main" id="{F2E97173-A782-4CF1-8632-BC7D0158C542}"/>
                </a:ext>
              </a:extLst>
            </p:cNvPr>
            <p:cNvSpPr/>
            <p:nvPr/>
          </p:nvSpPr>
          <p:spPr>
            <a:xfrm>
              <a:off x="1277847" y="2191554"/>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05;p64">
              <a:extLst>
                <a:ext uri="{FF2B5EF4-FFF2-40B4-BE49-F238E27FC236}">
                  <a16:creationId xmlns:a16="http://schemas.microsoft.com/office/drawing/2014/main" id="{2253502C-6DB7-4803-B3DC-584344D7E21B}"/>
                </a:ext>
              </a:extLst>
            </p:cNvPr>
            <p:cNvSpPr/>
            <p:nvPr/>
          </p:nvSpPr>
          <p:spPr>
            <a:xfrm>
              <a:off x="1690156" y="2190379"/>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chemeClr val="bg1">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06;p64">
              <a:extLst>
                <a:ext uri="{FF2B5EF4-FFF2-40B4-BE49-F238E27FC236}">
                  <a16:creationId xmlns:a16="http://schemas.microsoft.com/office/drawing/2014/main" id="{A3C31959-1ED6-4953-9EFB-A25C043723C2}"/>
                </a:ext>
              </a:extLst>
            </p:cNvPr>
            <p:cNvSpPr/>
            <p:nvPr/>
          </p:nvSpPr>
          <p:spPr>
            <a:xfrm>
              <a:off x="1484068" y="1984268"/>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07;p64">
              <a:extLst>
                <a:ext uri="{FF2B5EF4-FFF2-40B4-BE49-F238E27FC236}">
                  <a16:creationId xmlns:a16="http://schemas.microsoft.com/office/drawing/2014/main" id="{3CFF33F0-F8F3-4E7F-B3AF-B1A178020C2A}"/>
                </a:ext>
              </a:extLst>
            </p:cNvPr>
            <p:cNvSpPr/>
            <p:nvPr/>
          </p:nvSpPr>
          <p:spPr>
            <a:xfrm flipH="1">
              <a:off x="865779" y="2190662"/>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08;p64">
              <a:extLst>
                <a:ext uri="{FF2B5EF4-FFF2-40B4-BE49-F238E27FC236}">
                  <a16:creationId xmlns:a16="http://schemas.microsoft.com/office/drawing/2014/main" id="{7380F888-2691-4227-8C59-0CDD04358D3C}"/>
                </a:ext>
              </a:extLst>
            </p:cNvPr>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09;p64">
              <a:extLst>
                <a:ext uri="{FF2B5EF4-FFF2-40B4-BE49-F238E27FC236}">
                  <a16:creationId xmlns:a16="http://schemas.microsoft.com/office/drawing/2014/main" id="{A608B8BB-0B8F-4404-BE35-A16CC4B83AAF}"/>
                </a:ext>
              </a:extLst>
            </p:cNvPr>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10;p64">
              <a:extLst>
                <a:ext uri="{FF2B5EF4-FFF2-40B4-BE49-F238E27FC236}">
                  <a16:creationId xmlns:a16="http://schemas.microsoft.com/office/drawing/2014/main" id="{9B145D37-1BC2-4EA4-BFD0-C2BB9B528333}"/>
                </a:ext>
              </a:extLst>
            </p:cNvPr>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chemeClr val="bg1">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8156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158833" y="212765"/>
            <a:ext cx="8675588" cy="572700"/>
          </a:xfrm>
          <a:prstGeom prst="rect">
            <a:avLst/>
          </a:prstGeom>
        </p:spPr>
        <p:txBody>
          <a:bodyPr spcFirstLastPara="1" wrap="square" lIns="91425" tIns="91425" rIns="91425" bIns="91425" anchor="t" anchorCtr="0">
            <a:noAutofit/>
          </a:bodyPr>
          <a:lstStyle/>
          <a:p>
            <a:r>
              <a:rPr lang="en-US" sz="2400" dirty="0">
                <a:latin typeface="Commorant garam"/>
              </a:rPr>
              <a:t>There is </a:t>
            </a:r>
            <a:r>
              <a:rPr lang="en-US" sz="2400" i="0" dirty="0">
                <a:solidFill>
                  <a:schemeClr val="accent1"/>
                </a:solidFill>
                <a:effectLst/>
                <a:latin typeface="Commorant garam"/>
              </a:rPr>
              <a:t>correlation </a:t>
            </a:r>
            <a:r>
              <a:rPr lang="en-US" sz="2400" dirty="0">
                <a:solidFill>
                  <a:schemeClr val="bg2"/>
                </a:solidFill>
                <a:latin typeface="Commorant garam"/>
              </a:rPr>
              <a:t>between last contact duration</a:t>
            </a:r>
            <a:r>
              <a:rPr lang="en-US" sz="2400" i="0" dirty="0">
                <a:solidFill>
                  <a:schemeClr val="accent1"/>
                </a:solidFill>
                <a:effectLst/>
                <a:latin typeface="Commorant garam"/>
              </a:rPr>
              <a:t> </a:t>
            </a:r>
            <a:r>
              <a:rPr lang="en-US" sz="2400" i="0" dirty="0">
                <a:effectLst/>
                <a:latin typeface="Commorant garam"/>
              </a:rPr>
              <a:t>with term deposits </a:t>
            </a:r>
            <a:endParaRPr lang="en-ID" sz="2400" dirty="0">
              <a:latin typeface="Commorant garam"/>
            </a:endParaRPr>
          </a:p>
        </p:txBody>
      </p:sp>
      <p:sp>
        <p:nvSpPr>
          <p:cNvPr id="424" name="Google Shape;424;p42"/>
          <p:cNvSpPr txBox="1">
            <a:spLocks noGrp="1"/>
          </p:cNvSpPr>
          <p:nvPr>
            <p:ph type="subTitle" idx="1"/>
          </p:nvPr>
        </p:nvSpPr>
        <p:spPr>
          <a:xfrm>
            <a:off x="5642091" y="1530186"/>
            <a:ext cx="3192330" cy="24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400" dirty="0"/>
          </a:p>
          <a:p>
            <a:pPr marL="0" lvl="0" indent="0" algn="l" rtl="0">
              <a:spcBef>
                <a:spcPts val="0"/>
              </a:spcBef>
              <a:spcAft>
                <a:spcPts val="0"/>
              </a:spcAft>
              <a:buNone/>
            </a:pPr>
            <a:r>
              <a:rPr lang="en-US" sz="1400" dirty="0"/>
              <a:t>Meaning </a:t>
            </a:r>
            <a:r>
              <a:rPr lang="en-US" sz="1400" b="1" dirty="0"/>
              <a:t>the higher the duration</a:t>
            </a:r>
            <a:r>
              <a:rPr lang="en-US" sz="1400" dirty="0"/>
              <a:t>, </a:t>
            </a:r>
            <a:r>
              <a:rPr lang="en-US" sz="1400" b="1" dirty="0"/>
              <a:t>the more likely </a:t>
            </a:r>
            <a:r>
              <a:rPr lang="en-US" sz="1400" dirty="0"/>
              <a:t>it is for a client to open a term deposit. </a:t>
            </a:r>
          </a:p>
          <a:p>
            <a:pPr marL="0" lvl="0" indent="0" algn="l" rtl="0">
              <a:spcBef>
                <a:spcPts val="0"/>
              </a:spcBef>
              <a:spcAft>
                <a:spcPts val="0"/>
              </a:spcAft>
              <a:buNone/>
            </a:pPr>
            <a:endParaRPr lang="en" sz="1400" dirty="0"/>
          </a:p>
          <a:p>
            <a:pPr marL="0" lvl="0" indent="0" algn="l" rtl="0">
              <a:spcBef>
                <a:spcPts val="0"/>
              </a:spcBef>
              <a:spcAft>
                <a:spcPts val="0"/>
              </a:spcAft>
              <a:buNone/>
            </a:pPr>
            <a:r>
              <a:rPr lang="en" sz="1400" dirty="0"/>
              <a:t>By understanding this, we could take this into considderation when making decision towards </a:t>
            </a:r>
            <a:r>
              <a:rPr lang="en-ID" sz="1400" b="1" dirty="0"/>
              <a:t>Next Marketing Campaign</a:t>
            </a:r>
            <a:endParaRPr lang="en" sz="1400" b="1" dirty="0"/>
          </a:p>
        </p:txBody>
      </p:sp>
      <p:sp>
        <p:nvSpPr>
          <p:cNvPr id="426" name="Google Shape;426;p42"/>
          <p:cNvSpPr/>
          <p:nvPr/>
        </p:nvSpPr>
        <p:spPr>
          <a:xfrm rot="5400000">
            <a:off x="4817928" y="1818931"/>
            <a:ext cx="1188000" cy="45719"/>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2"/>
          <p:cNvSpPr/>
          <p:nvPr/>
        </p:nvSpPr>
        <p:spPr>
          <a:xfrm rot="5400000">
            <a:off x="8391167" y="3676808"/>
            <a:ext cx="11880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42"/>
          <p:cNvCxnSpPr>
            <a:cxnSpLocks/>
          </p:cNvCxnSpPr>
          <p:nvPr/>
        </p:nvCxnSpPr>
        <p:spPr>
          <a:xfrm rot="10800000">
            <a:off x="35639" y="1109333"/>
            <a:ext cx="5112000" cy="0"/>
          </a:xfrm>
          <a:prstGeom prst="straightConnector1">
            <a:avLst/>
          </a:prstGeom>
          <a:noFill/>
          <a:ln w="9525" cap="flat" cmpd="sng">
            <a:solidFill>
              <a:srgbClr val="000000"/>
            </a:solidFill>
            <a:prstDash val="dash"/>
            <a:round/>
            <a:headEnd type="oval" w="med" len="med"/>
            <a:tailEnd type="oval" w="med" len="med"/>
          </a:ln>
        </p:spPr>
      </p:cxnSp>
      <p:cxnSp>
        <p:nvCxnSpPr>
          <p:cNvPr id="429" name="Google Shape;429;p42"/>
          <p:cNvCxnSpPr>
            <a:cxnSpLocks/>
          </p:cNvCxnSpPr>
          <p:nvPr/>
        </p:nvCxnSpPr>
        <p:spPr>
          <a:xfrm rot="10800000">
            <a:off x="35639" y="4901650"/>
            <a:ext cx="5112000" cy="0"/>
          </a:xfrm>
          <a:prstGeom prst="straightConnector1">
            <a:avLst/>
          </a:prstGeom>
          <a:noFill/>
          <a:ln w="9525" cap="flat" cmpd="sng">
            <a:solidFill>
              <a:srgbClr val="000000"/>
            </a:solidFill>
            <a:prstDash val="dash"/>
            <a:round/>
            <a:headEnd type="oval" w="med" len="med"/>
            <a:tailEnd type="oval" w="med" len="med"/>
          </a:ln>
        </p:spPr>
      </p:cxnSp>
      <p:sp>
        <p:nvSpPr>
          <p:cNvPr id="11" name="Google Shape;176;p29">
            <a:extLst>
              <a:ext uri="{FF2B5EF4-FFF2-40B4-BE49-F238E27FC236}">
                <a16:creationId xmlns:a16="http://schemas.microsoft.com/office/drawing/2014/main" id="{215C24C9-6ADF-4BD8-8243-68237DF7E6A0}"/>
              </a:ext>
            </a:extLst>
          </p:cNvPr>
          <p:cNvSpPr/>
          <p:nvPr/>
        </p:nvSpPr>
        <p:spPr>
          <a:xfrm rot="16200000">
            <a:off x="9127918" y="3378001"/>
            <a:ext cx="360000" cy="29468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p32">
            <a:extLst>
              <a:ext uri="{FF2B5EF4-FFF2-40B4-BE49-F238E27FC236}">
                <a16:creationId xmlns:a16="http://schemas.microsoft.com/office/drawing/2014/main" id="{61F3F6ED-156B-4BB3-ADF4-6821143A3A6D}"/>
              </a:ext>
            </a:extLst>
          </p:cNvPr>
          <p:cNvSpPr txBox="1"/>
          <p:nvPr/>
        </p:nvSpPr>
        <p:spPr>
          <a:xfrm>
            <a:off x="7834489" y="4675630"/>
            <a:ext cx="2253000"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400" b="1" dirty="0">
                <a:solidFill>
                  <a:schemeClr val="bg1"/>
                </a:solidFill>
                <a:latin typeface="Raleway"/>
                <a:ea typeface="Raleway"/>
                <a:cs typeface="Raleway"/>
                <a:sym typeface="Raleway"/>
              </a:rPr>
              <a:t>Page 10 of 21 </a:t>
            </a:r>
            <a:endParaRPr lang="en-ID" sz="1400" dirty="0">
              <a:solidFill>
                <a:schemeClr val="bg1"/>
              </a:solidFill>
            </a:endParaRPr>
          </a:p>
        </p:txBody>
      </p:sp>
      <p:pic>
        <p:nvPicPr>
          <p:cNvPr id="6" name="Picture 5">
            <a:extLst>
              <a:ext uri="{FF2B5EF4-FFF2-40B4-BE49-F238E27FC236}">
                <a16:creationId xmlns:a16="http://schemas.microsoft.com/office/drawing/2014/main" id="{417555B3-1410-4251-AD93-4213A082D7BF}"/>
              </a:ext>
            </a:extLst>
          </p:cNvPr>
          <p:cNvPicPr>
            <a:picLocks noChangeAspect="1"/>
          </p:cNvPicPr>
          <p:nvPr/>
        </p:nvPicPr>
        <p:blipFill>
          <a:blip r:embed="rId3"/>
          <a:stretch>
            <a:fillRect/>
          </a:stretch>
        </p:blipFill>
        <p:spPr>
          <a:xfrm>
            <a:off x="309579" y="1202478"/>
            <a:ext cx="4838060" cy="3632290"/>
          </a:xfrm>
          <a:prstGeom prst="rect">
            <a:avLst/>
          </a:prstGeom>
        </p:spPr>
      </p:pic>
      <p:sp>
        <p:nvSpPr>
          <p:cNvPr id="7" name="Oval 6">
            <a:extLst>
              <a:ext uri="{FF2B5EF4-FFF2-40B4-BE49-F238E27FC236}">
                <a16:creationId xmlns:a16="http://schemas.microsoft.com/office/drawing/2014/main" id="{0E543E66-A2B7-4233-A969-B0C7915D6AD6}"/>
              </a:ext>
            </a:extLst>
          </p:cNvPr>
          <p:cNvSpPr/>
          <p:nvPr/>
        </p:nvSpPr>
        <p:spPr>
          <a:xfrm>
            <a:off x="3925127" y="2562225"/>
            <a:ext cx="542925" cy="5419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6124D473-2C91-4D4C-A1BF-A0365DB6F2AA}"/>
              </a:ext>
            </a:extLst>
          </p:cNvPr>
          <p:cNvSpPr/>
          <p:nvPr/>
        </p:nvSpPr>
        <p:spPr>
          <a:xfrm>
            <a:off x="1934402" y="4129471"/>
            <a:ext cx="542925" cy="5419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86382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571500" y="546626"/>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The Impact of Duration in Opening a Term Deposit</a:t>
            </a:r>
            <a:endParaRPr sz="2400" dirty="0"/>
          </a:p>
        </p:txBody>
      </p:sp>
      <p:sp>
        <p:nvSpPr>
          <p:cNvPr id="449" name="Google Shape;449;p43"/>
          <p:cNvSpPr txBox="1"/>
          <p:nvPr/>
        </p:nvSpPr>
        <p:spPr>
          <a:xfrm>
            <a:off x="192800" y="196800"/>
            <a:ext cx="1634400"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D" sz="1400" b="1" dirty="0">
                <a:solidFill>
                  <a:schemeClr val="bg1"/>
                </a:solidFill>
                <a:latin typeface="Raleway"/>
                <a:ea typeface="Raleway"/>
                <a:cs typeface="Raleway"/>
                <a:sym typeface="Raleway"/>
              </a:rPr>
              <a:t>Page 11 of 21 </a:t>
            </a:r>
            <a:endParaRPr lang="en-ID" sz="1400" dirty="0">
              <a:solidFill>
                <a:schemeClr val="bg1"/>
              </a:solidFill>
            </a:endParaRPr>
          </a:p>
        </p:txBody>
      </p:sp>
      <p:pic>
        <p:nvPicPr>
          <p:cNvPr id="15" name="Picture 14">
            <a:extLst>
              <a:ext uri="{FF2B5EF4-FFF2-40B4-BE49-F238E27FC236}">
                <a16:creationId xmlns:a16="http://schemas.microsoft.com/office/drawing/2014/main" id="{1A49B473-4C29-44A8-A7DF-C55CAC7B226B}"/>
              </a:ext>
            </a:extLst>
          </p:cNvPr>
          <p:cNvPicPr>
            <a:picLocks noChangeAspect="1"/>
          </p:cNvPicPr>
          <p:nvPr/>
        </p:nvPicPr>
        <p:blipFill>
          <a:blip r:embed="rId3"/>
          <a:stretch>
            <a:fillRect/>
          </a:stretch>
        </p:blipFill>
        <p:spPr>
          <a:xfrm>
            <a:off x="707956" y="1379238"/>
            <a:ext cx="4510986" cy="3007324"/>
          </a:xfrm>
          <a:prstGeom prst="rect">
            <a:avLst/>
          </a:prstGeom>
        </p:spPr>
      </p:pic>
      <p:sp>
        <p:nvSpPr>
          <p:cNvPr id="37" name="TextBox 36">
            <a:extLst>
              <a:ext uri="{FF2B5EF4-FFF2-40B4-BE49-F238E27FC236}">
                <a16:creationId xmlns:a16="http://schemas.microsoft.com/office/drawing/2014/main" id="{2965B186-CE67-482A-ABE7-7D90D5EEF60C}"/>
              </a:ext>
            </a:extLst>
          </p:cNvPr>
          <p:cNvSpPr txBox="1"/>
          <p:nvPr/>
        </p:nvSpPr>
        <p:spPr>
          <a:xfrm>
            <a:off x="5359401" y="1379238"/>
            <a:ext cx="3558822" cy="2637710"/>
          </a:xfrm>
          <a:prstGeom prst="rect">
            <a:avLst/>
          </a:prstGeom>
          <a:noFill/>
        </p:spPr>
        <p:txBody>
          <a:bodyPr wrap="square">
            <a:spAutoFit/>
          </a:bodyPr>
          <a:lstStyle/>
          <a:p>
            <a:pPr>
              <a:lnSpc>
                <a:spcPct val="150000"/>
              </a:lnSpc>
            </a:pPr>
            <a:r>
              <a:rPr lang="en-ID" b="1" dirty="0"/>
              <a:t>77%</a:t>
            </a:r>
            <a:r>
              <a:rPr lang="en-ID" dirty="0"/>
              <a:t> of the group with durations </a:t>
            </a:r>
            <a:r>
              <a:rPr lang="en-ID" b="1" dirty="0"/>
              <a:t>above average (above 4,5 minute)  tend to open term deposits.</a:t>
            </a:r>
            <a:r>
              <a:rPr lang="en-ID" dirty="0"/>
              <a:t> Whereas just 32% of the group with durations below average opened term deposit accounts.</a:t>
            </a:r>
          </a:p>
          <a:p>
            <a:pPr>
              <a:lnSpc>
                <a:spcPct val="150000"/>
              </a:lnSpc>
            </a:pPr>
            <a:r>
              <a:rPr lang="en-ID" dirty="0"/>
              <a:t>This suggest that it will be good idea to </a:t>
            </a:r>
            <a:r>
              <a:rPr lang="en-ID" b="1" dirty="0">
                <a:solidFill>
                  <a:schemeClr val="accent1"/>
                </a:solidFill>
              </a:rPr>
              <a:t>target individuals who are in the above average category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158833" y="212765"/>
            <a:ext cx="8675588" cy="572700"/>
          </a:xfrm>
          <a:prstGeom prst="rect">
            <a:avLst/>
          </a:prstGeom>
        </p:spPr>
        <p:txBody>
          <a:bodyPr spcFirstLastPara="1" wrap="square" lIns="91425" tIns="91425" rIns="91425" bIns="91425" anchor="t" anchorCtr="0">
            <a:noAutofit/>
          </a:bodyPr>
          <a:lstStyle/>
          <a:p>
            <a:r>
              <a:rPr lang="en-US" sz="2400" dirty="0">
                <a:latin typeface="Commorant garam"/>
              </a:rPr>
              <a:t>May </a:t>
            </a:r>
            <a:r>
              <a:rPr lang="en-US" sz="2400" b="0" dirty="0">
                <a:latin typeface="Commorant garam"/>
              </a:rPr>
              <a:t>has the </a:t>
            </a:r>
            <a:r>
              <a:rPr lang="en-US" sz="2400" dirty="0">
                <a:latin typeface="Commorant garam"/>
              </a:rPr>
              <a:t>highest activity marketing</a:t>
            </a:r>
            <a:r>
              <a:rPr lang="en-US" sz="2400" b="0" dirty="0">
                <a:latin typeface="Commorant garam"/>
              </a:rPr>
              <a:t>. However, this was the month that potential clients </a:t>
            </a:r>
            <a:r>
              <a:rPr lang="en-US" sz="2400" dirty="0">
                <a:solidFill>
                  <a:schemeClr val="accent1">
                    <a:lumMod val="50000"/>
                  </a:schemeClr>
                </a:solidFill>
                <a:latin typeface="Commorant garam"/>
              </a:rPr>
              <a:t>tended to reject term deposit offers</a:t>
            </a:r>
            <a:endParaRPr lang="en-US" sz="2400" b="0" dirty="0">
              <a:solidFill>
                <a:schemeClr val="accent1">
                  <a:lumMod val="50000"/>
                </a:schemeClr>
              </a:solidFill>
              <a:latin typeface="Commorant garam"/>
            </a:endParaRPr>
          </a:p>
        </p:txBody>
      </p:sp>
      <p:sp>
        <p:nvSpPr>
          <p:cNvPr id="424" name="Google Shape;424;p42"/>
          <p:cNvSpPr txBox="1">
            <a:spLocks noGrp="1"/>
          </p:cNvSpPr>
          <p:nvPr>
            <p:ph type="subTitle" idx="1"/>
          </p:nvPr>
        </p:nvSpPr>
        <p:spPr>
          <a:xfrm>
            <a:off x="6002946" y="1396049"/>
            <a:ext cx="3079255" cy="24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March, April, September, and October </a:t>
            </a:r>
            <a:r>
              <a:rPr lang="en-US" sz="1400" dirty="0"/>
              <a:t>have the </a:t>
            </a:r>
            <a:r>
              <a:rPr lang="en-US" sz="1400" dirty="0">
                <a:solidFill>
                  <a:schemeClr val="accent1">
                    <a:lumMod val="50000"/>
                  </a:schemeClr>
                </a:solidFill>
              </a:rPr>
              <a:t>highest  possibility </a:t>
            </a:r>
            <a:r>
              <a:rPr lang="en-US" sz="1400" dirty="0"/>
              <a:t>that customers tend to subscribe term deposits offer (effective rate above 63%) </a:t>
            </a:r>
          </a:p>
          <a:p>
            <a:pPr marL="285750" lvl="0" indent="-285750" algn="l" rtl="0">
              <a:spcBef>
                <a:spcPts val="0"/>
              </a:spcBef>
              <a:spcAft>
                <a:spcPts val="0"/>
              </a:spcAft>
              <a:buFont typeface="Arial" panose="020B0604020202020204" pitchFamily="34" charset="0"/>
              <a:buChar char="•"/>
            </a:pPr>
            <a:endParaRPr lang="en-US" sz="1400" dirty="0"/>
          </a:p>
          <a:p>
            <a:pPr marL="0" indent="0">
              <a:buNone/>
            </a:pPr>
            <a:r>
              <a:rPr lang="en-US" sz="1400" b="1" i="0" dirty="0">
                <a:solidFill>
                  <a:srgbClr val="000000"/>
                </a:solidFill>
                <a:effectLst/>
                <a:latin typeface="Raleway Medium" pitchFamily="2" charset="0"/>
                <a:ea typeface="Raleway Medium" pitchFamily="2" charset="0"/>
                <a:cs typeface="Raleway Medium" pitchFamily="2" charset="0"/>
              </a:rPr>
              <a:t>December </a:t>
            </a:r>
            <a:r>
              <a:rPr lang="en-US" sz="1400" b="0" i="0" dirty="0">
                <a:solidFill>
                  <a:srgbClr val="000000"/>
                </a:solidFill>
                <a:effectLst/>
                <a:latin typeface="Raleway Medium" pitchFamily="2" charset="0"/>
                <a:ea typeface="Raleway Medium" pitchFamily="2" charset="0"/>
                <a:cs typeface="Raleway Medium" pitchFamily="2" charset="0"/>
              </a:rPr>
              <a:t>is also has a high effective rate, but it should be taken into consideration because it was the month with the</a:t>
            </a:r>
            <a:r>
              <a:rPr lang="en-US" sz="1400" b="0" i="0" dirty="0">
                <a:solidFill>
                  <a:schemeClr val="accent1">
                    <a:lumMod val="50000"/>
                  </a:schemeClr>
                </a:solidFill>
                <a:effectLst/>
                <a:latin typeface="Raleway Medium" pitchFamily="2" charset="0"/>
                <a:ea typeface="Raleway Medium" pitchFamily="2" charset="0"/>
                <a:cs typeface="Raleway Medium" pitchFamily="2" charset="0"/>
              </a:rPr>
              <a:t> lowest marketing activity</a:t>
            </a:r>
            <a:r>
              <a:rPr lang="en-US" sz="1400" b="0" i="0" dirty="0">
                <a:solidFill>
                  <a:srgbClr val="000000"/>
                </a:solidFill>
                <a:effectLst/>
                <a:latin typeface="Raleway Medium" pitchFamily="2" charset="0"/>
                <a:ea typeface="Raleway Medium" pitchFamily="2" charset="0"/>
                <a:cs typeface="Raleway Medium" pitchFamily="2" charset="0"/>
              </a:rPr>
              <a:t>. There might be a reason why December is the lowest.</a:t>
            </a:r>
            <a:endParaRPr lang="en-ID" sz="1050" dirty="0">
              <a:effectLst/>
            </a:endParaRPr>
          </a:p>
        </p:txBody>
      </p:sp>
      <p:sp>
        <p:nvSpPr>
          <p:cNvPr id="426" name="Google Shape;426;p42"/>
          <p:cNvSpPr/>
          <p:nvPr/>
        </p:nvSpPr>
        <p:spPr>
          <a:xfrm rot="5400000">
            <a:off x="-606834" y="4234570"/>
            <a:ext cx="1188000" cy="45719"/>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2"/>
          <p:cNvSpPr/>
          <p:nvPr/>
        </p:nvSpPr>
        <p:spPr>
          <a:xfrm rot="5400000">
            <a:off x="5300185" y="1902328"/>
            <a:ext cx="11880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42"/>
          <p:cNvCxnSpPr>
            <a:cxnSpLocks/>
          </p:cNvCxnSpPr>
          <p:nvPr/>
        </p:nvCxnSpPr>
        <p:spPr>
          <a:xfrm rot="10800000">
            <a:off x="35639" y="1191395"/>
            <a:ext cx="5112000" cy="0"/>
          </a:xfrm>
          <a:prstGeom prst="straightConnector1">
            <a:avLst/>
          </a:prstGeom>
          <a:noFill/>
          <a:ln w="9525" cap="flat" cmpd="sng">
            <a:solidFill>
              <a:srgbClr val="000000"/>
            </a:solidFill>
            <a:prstDash val="dash"/>
            <a:round/>
            <a:headEnd type="oval" w="med" len="med"/>
            <a:tailEnd type="oval" w="med" len="med"/>
          </a:ln>
        </p:spPr>
      </p:cxnSp>
      <p:cxnSp>
        <p:nvCxnSpPr>
          <p:cNvPr id="429" name="Google Shape;429;p42"/>
          <p:cNvCxnSpPr>
            <a:cxnSpLocks/>
          </p:cNvCxnSpPr>
          <p:nvPr/>
        </p:nvCxnSpPr>
        <p:spPr>
          <a:xfrm rot="10800000">
            <a:off x="35639" y="4901650"/>
            <a:ext cx="5112000" cy="0"/>
          </a:xfrm>
          <a:prstGeom prst="straightConnector1">
            <a:avLst/>
          </a:prstGeom>
          <a:noFill/>
          <a:ln w="9525" cap="flat" cmpd="sng">
            <a:solidFill>
              <a:srgbClr val="000000"/>
            </a:solidFill>
            <a:prstDash val="dash"/>
            <a:round/>
            <a:headEnd type="oval" w="med" len="med"/>
            <a:tailEnd type="oval" w="med" len="med"/>
          </a:ln>
        </p:spPr>
      </p:cxnSp>
      <p:sp>
        <p:nvSpPr>
          <p:cNvPr id="11" name="Google Shape;176;p29">
            <a:extLst>
              <a:ext uri="{FF2B5EF4-FFF2-40B4-BE49-F238E27FC236}">
                <a16:creationId xmlns:a16="http://schemas.microsoft.com/office/drawing/2014/main" id="{215C24C9-6ADF-4BD8-8243-68237DF7E6A0}"/>
              </a:ext>
            </a:extLst>
          </p:cNvPr>
          <p:cNvSpPr/>
          <p:nvPr/>
        </p:nvSpPr>
        <p:spPr>
          <a:xfrm rot="16200000">
            <a:off x="9127918" y="3378001"/>
            <a:ext cx="360000" cy="29468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p32">
            <a:extLst>
              <a:ext uri="{FF2B5EF4-FFF2-40B4-BE49-F238E27FC236}">
                <a16:creationId xmlns:a16="http://schemas.microsoft.com/office/drawing/2014/main" id="{61F3F6ED-156B-4BB3-ADF4-6821143A3A6D}"/>
              </a:ext>
            </a:extLst>
          </p:cNvPr>
          <p:cNvSpPr txBox="1"/>
          <p:nvPr/>
        </p:nvSpPr>
        <p:spPr>
          <a:xfrm>
            <a:off x="7834489" y="4675630"/>
            <a:ext cx="2253000"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400" b="1" dirty="0">
                <a:solidFill>
                  <a:schemeClr val="bg1"/>
                </a:solidFill>
                <a:latin typeface="Raleway"/>
                <a:ea typeface="Raleway"/>
                <a:cs typeface="Raleway"/>
                <a:sym typeface="Raleway"/>
              </a:rPr>
              <a:t>Page 12 of 21 </a:t>
            </a:r>
            <a:endParaRPr lang="en-ID" sz="1400" dirty="0">
              <a:solidFill>
                <a:schemeClr val="bg1"/>
              </a:solidFill>
            </a:endParaRPr>
          </a:p>
        </p:txBody>
      </p:sp>
      <p:pic>
        <p:nvPicPr>
          <p:cNvPr id="7" name="Picture 6">
            <a:extLst>
              <a:ext uri="{FF2B5EF4-FFF2-40B4-BE49-F238E27FC236}">
                <a16:creationId xmlns:a16="http://schemas.microsoft.com/office/drawing/2014/main" id="{1D8E16DE-4351-4F34-8A42-E35A1A5A7B6A}"/>
              </a:ext>
            </a:extLst>
          </p:cNvPr>
          <p:cNvPicPr>
            <a:picLocks noChangeAspect="1"/>
          </p:cNvPicPr>
          <p:nvPr/>
        </p:nvPicPr>
        <p:blipFill>
          <a:blip r:embed="rId3"/>
          <a:stretch>
            <a:fillRect/>
          </a:stretch>
        </p:blipFill>
        <p:spPr>
          <a:xfrm>
            <a:off x="149529" y="1493735"/>
            <a:ext cx="5635895" cy="3131053"/>
          </a:xfrm>
          <a:prstGeom prst="rect">
            <a:avLst/>
          </a:prstGeom>
        </p:spPr>
      </p:pic>
    </p:spTree>
    <p:extLst>
      <p:ext uri="{BB962C8B-B14F-4D97-AF65-F5344CB8AC3E}">
        <p14:creationId xmlns:p14="http://schemas.microsoft.com/office/powerpoint/2010/main" val="111971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7" name="Picture 6">
            <a:extLst>
              <a:ext uri="{FF2B5EF4-FFF2-40B4-BE49-F238E27FC236}">
                <a16:creationId xmlns:a16="http://schemas.microsoft.com/office/drawing/2014/main" id="{9F8FD899-6E84-4531-816F-C6762D2F4A01}"/>
              </a:ext>
            </a:extLst>
          </p:cNvPr>
          <p:cNvPicPr>
            <a:picLocks noChangeAspect="1"/>
          </p:cNvPicPr>
          <p:nvPr/>
        </p:nvPicPr>
        <p:blipFill>
          <a:blip r:embed="rId3"/>
          <a:stretch>
            <a:fillRect/>
          </a:stretch>
        </p:blipFill>
        <p:spPr>
          <a:xfrm>
            <a:off x="3048000" y="1259964"/>
            <a:ext cx="5308600" cy="3539067"/>
          </a:xfrm>
          <a:prstGeom prst="rect">
            <a:avLst/>
          </a:prstGeom>
        </p:spPr>
      </p:pic>
      <p:sp>
        <p:nvSpPr>
          <p:cNvPr id="12" name="Google Shape;423;p42">
            <a:extLst>
              <a:ext uri="{FF2B5EF4-FFF2-40B4-BE49-F238E27FC236}">
                <a16:creationId xmlns:a16="http://schemas.microsoft.com/office/drawing/2014/main" id="{505915B1-54F6-4E54-8D75-77899AF1CD86}"/>
              </a:ext>
            </a:extLst>
          </p:cNvPr>
          <p:cNvSpPr txBox="1">
            <a:spLocks/>
          </p:cNvSpPr>
          <p:nvPr/>
        </p:nvSpPr>
        <p:spPr>
          <a:xfrm>
            <a:off x="276225" y="238164"/>
            <a:ext cx="8440720" cy="1806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ormorant Garamond"/>
              <a:buNone/>
              <a:defRPr sz="5500" b="1" i="0" u="none" strike="noStrike" cap="none">
                <a:solidFill>
                  <a:schemeClr val="dk1"/>
                </a:solidFill>
                <a:latin typeface="Cormorant Garamond"/>
                <a:ea typeface="Cormorant Garamond"/>
                <a:cs typeface="Cormorant Garamond"/>
                <a:sym typeface="Cormorant Garamond"/>
              </a:defRPr>
            </a:lvl1pPr>
            <a:lvl2pPr marR="0" lvl="1"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9pPr>
          </a:lstStyle>
          <a:p>
            <a:pPr algn="just"/>
            <a:r>
              <a:rPr lang="en-US" sz="2400" dirty="0">
                <a:latin typeface="Commorant garam"/>
              </a:rPr>
              <a:t>Differences in the type of communication </a:t>
            </a:r>
            <a:r>
              <a:rPr lang="en-US" sz="2400" b="0" dirty="0">
                <a:latin typeface="Commorant garam"/>
              </a:rPr>
              <a:t>form are </a:t>
            </a:r>
            <a:r>
              <a:rPr lang="en-US" sz="2400" dirty="0">
                <a:solidFill>
                  <a:schemeClr val="accent1"/>
                </a:solidFill>
                <a:latin typeface="Commorant garam"/>
              </a:rPr>
              <a:t>not so influential </a:t>
            </a:r>
            <a:r>
              <a:rPr lang="en-US" sz="2400" b="0" dirty="0">
                <a:latin typeface="Commorant garam"/>
              </a:rPr>
              <a:t>in determining whether a customer will subscribe to the term deposit.</a:t>
            </a:r>
            <a:endParaRPr lang="en-US" sz="2400" dirty="0">
              <a:solidFill>
                <a:schemeClr val="accent1"/>
              </a:solidFill>
              <a:latin typeface="Commorant garam"/>
            </a:endParaRPr>
          </a:p>
        </p:txBody>
      </p:sp>
      <p:sp>
        <p:nvSpPr>
          <p:cNvPr id="13" name="TextBox 12">
            <a:extLst>
              <a:ext uri="{FF2B5EF4-FFF2-40B4-BE49-F238E27FC236}">
                <a16:creationId xmlns:a16="http://schemas.microsoft.com/office/drawing/2014/main" id="{A5803DAE-7F1D-499B-BE52-89C39DF37817}"/>
              </a:ext>
            </a:extLst>
          </p:cNvPr>
          <p:cNvSpPr txBox="1"/>
          <p:nvPr/>
        </p:nvSpPr>
        <p:spPr>
          <a:xfrm rot="16200000">
            <a:off x="-587375" y="3306862"/>
            <a:ext cx="2314575" cy="307777"/>
          </a:xfrm>
          <a:prstGeom prst="rect">
            <a:avLst/>
          </a:prstGeom>
          <a:noFill/>
        </p:spPr>
        <p:txBody>
          <a:bodyPr wrap="square">
            <a:spAutoFit/>
          </a:bodyPr>
          <a:lstStyle/>
          <a:p>
            <a:pPr marL="0" lvl="0" indent="0" algn="l" rtl="0">
              <a:spcBef>
                <a:spcPts val="0"/>
              </a:spcBef>
              <a:spcAft>
                <a:spcPts val="0"/>
              </a:spcAft>
              <a:buNone/>
            </a:pPr>
            <a:r>
              <a:rPr lang="en-ID" sz="1400" b="1" dirty="0">
                <a:solidFill>
                  <a:schemeClr val="bg1"/>
                </a:solidFill>
                <a:latin typeface="Raleway"/>
                <a:ea typeface="Raleway"/>
                <a:cs typeface="Raleway"/>
                <a:sym typeface="Raleway"/>
              </a:rPr>
              <a:t>Page 13 of 21 </a:t>
            </a:r>
            <a:endParaRPr lang="en-ID" sz="1400" dirty="0">
              <a:solidFill>
                <a:schemeClr val="bg1"/>
              </a:solidFill>
            </a:endParaRPr>
          </a:p>
        </p:txBody>
      </p:sp>
    </p:spTree>
    <p:extLst>
      <p:ext uri="{BB962C8B-B14F-4D97-AF65-F5344CB8AC3E}">
        <p14:creationId xmlns:p14="http://schemas.microsoft.com/office/powerpoint/2010/main" val="111134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571500" y="546626"/>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Analysis by Occupation</a:t>
            </a:r>
          </a:p>
        </p:txBody>
      </p:sp>
      <p:sp>
        <p:nvSpPr>
          <p:cNvPr id="449" name="Google Shape;449;p43"/>
          <p:cNvSpPr txBox="1"/>
          <p:nvPr/>
        </p:nvSpPr>
        <p:spPr>
          <a:xfrm>
            <a:off x="192800" y="196800"/>
            <a:ext cx="1634400"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D" sz="1400" b="1" dirty="0">
                <a:solidFill>
                  <a:schemeClr val="bg1"/>
                </a:solidFill>
                <a:latin typeface="Raleway"/>
                <a:ea typeface="Raleway"/>
                <a:cs typeface="Raleway"/>
                <a:sym typeface="Raleway"/>
              </a:rPr>
              <a:t>Page 14 of 21 </a:t>
            </a:r>
            <a:endParaRPr lang="en-ID" sz="1400" dirty="0">
              <a:solidFill>
                <a:schemeClr val="bg1"/>
              </a:solidFill>
            </a:endParaRPr>
          </a:p>
        </p:txBody>
      </p:sp>
      <p:sp>
        <p:nvSpPr>
          <p:cNvPr id="37" name="TextBox 36">
            <a:extLst>
              <a:ext uri="{FF2B5EF4-FFF2-40B4-BE49-F238E27FC236}">
                <a16:creationId xmlns:a16="http://schemas.microsoft.com/office/drawing/2014/main" id="{2965B186-CE67-482A-ABE7-7D90D5EEF60C}"/>
              </a:ext>
            </a:extLst>
          </p:cNvPr>
          <p:cNvSpPr txBox="1"/>
          <p:nvPr/>
        </p:nvSpPr>
        <p:spPr>
          <a:xfrm>
            <a:off x="1010000" y="1317425"/>
            <a:ext cx="3275029" cy="3157083"/>
          </a:xfrm>
          <a:prstGeom prst="rect">
            <a:avLst/>
          </a:prstGeom>
          <a:noFill/>
        </p:spPr>
        <p:txBody>
          <a:bodyPr wrap="square">
            <a:spAutoFit/>
          </a:bodyPr>
          <a:lstStyle/>
          <a:p>
            <a:pPr>
              <a:lnSpc>
                <a:spcPct val="150000"/>
              </a:lnSpc>
            </a:pPr>
            <a:br>
              <a:rPr lang="en-US" sz="1200" b="0" dirty="0">
                <a:latin typeface="+mj-lt"/>
              </a:rPr>
            </a:br>
            <a:r>
              <a:rPr lang="en-US" dirty="0">
                <a:latin typeface="+mj-lt"/>
              </a:rPr>
              <a:t>Term deposits are </a:t>
            </a:r>
            <a:r>
              <a:rPr lang="en-US" b="1" dirty="0">
                <a:latin typeface="+mj-lt"/>
              </a:rPr>
              <a:t>popular</a:t>
            </a:r>
            <a:r>
              <a:rPr lang="en-US" dirty="0">
                <a:latin typeface="+mj-lt"/>
              </a:rPr>
              <a:t> </a:t>
            </a:r>
            <a:r>
              <a:rPr lang="en-US" b="0" dirty="0">
                <a:latin typeface="+mj-lt"/>
              </a:rPr>
              <a:t>among customers who are </a:t>
            </a:r>
            <a:r>
              <a:rPr lang="en-US" b="1" dirty="0">
                <a:solidFill>
                  <a:schemeClr val="accent1"/>
                </a:solidFill>
                <a:latin typeface="+mj-lt"/>
              </a:rPr>
              <a:t>students</a:t>
            </a:r>
            <a:r>
              <a:rPr lang="en-US" b="0" dirty="0">
                <a:latin typeface="+mj-lt"/>
              </a:rPr>
              <a:t> and </a:t>
            </a:r>
            <a:r>
              <a:rPr lang="en-US" b="1" dirty="0">
                <a:solidFill>
                  <a:schemeClr val="accent1"/>
                </a:solidFill>
                <a:latin typeface="+mj-lt"/>
              </a:rPr>
              <a:t>retired</a:t>
            </a:r>
            <a:r>
              <a:rPr lang="en-US" b="0" dirty="0">
                <a:latin typeface="+mj-lt"/>
              </a:rPr>
              <a:t>.</a:t>
            </a:r>
            <a:br>
              <a:rPr lang="en-US" b="0" dirty="0">
                <a:latin typeface="+mj-lt"/>
              </a:rPr>
            </a:br>
            <a:br>
              <a:rPr lang="en-US" b="0" dirty="0">
                <a:latin typeface="Commorant garam"/>
              </a:rPr>
            </a:br>
            <a:r>
              <a:rPr lang="en-US" dirty="0"/>
              <a:t>Customers who work in </a:t>
            </a:r>
            <a:r>
              <a:rPr lang="en-US" b="1" dirty="0"/>
              <a:t>blue-collar and service </a:t>
            </a:r>
            <a:r>
              <a:rPr lang="en-US" dirty="0"/>
              <a:t>jobs are </a:t>
            </a:r>
            <a:r>
              <a:rPr lang="en-US" b="1" dirty="0">
                <a:solidFill>
                  <a:schemeClr val="accent1"/>
                </a:solidFill>
              </a:rPr>
              <a:t>less likely </a:t>
            </a:r>
            <a:r>
              <a:rPr lang="en-US" dirty="0"/>
              <a:t>to be interested in term deposits.</a:t>
            </a:r>
          </a:p>
          <a:p>
            <a:pPr>
              <a:lnSpc>
                <a:spcPct val="150000"/>
              </a:lnSpc>
            </a:pPr>
            <a:endParaRPr lang="en-ID" sz="1050" dirty="0">
              <a:effectLst/>
            </a:endParaRPr>
          </a:p>
          <a:p>
            <a:pPr>
              <a:lnSpc>
                <a:spcPct val="150000"/>
              </a:lnSpc>
            </a:pPr>
            <a:endParaRPr lang="en-ID" b="1" dirty="0">
              <a:solidFill>
                <a:schemeClr val="accent1"/>
              </a:solidFill>
            </a:endParaRPr>
          </a:p>
        </p:txBody>
      </p:sp>
      <p:pic>
        <p:nvPicPr>
          <p:cNvPr id="8" name="Picture 7">
            <a:extLst>
              <a:ext uri="{FF2B5EF4-FFF2-40B4-BE49-F238E27FC236}">
                <a16:creationId xmlns:a16="http://schemas.microsoft.com/office/drawing/2014/main" id="{55EDFF9D-5675-4C10-A704-A97DE560FF18}"/>
              </a:ext>
            </a:extLst>
          </p:cNvPr>
          <p:cNvPicPr>
            <a:picLocks noChangeAspect="1"/>
          </p:cNvPicPr>
          <p:nvPr/>
        </p:nvPicPr>
        <p:blipFill>
          <a:blip r:embed="rId3"/>
          <a:stretch>
            <a:fillRect/>
          </a:stretch>
        </p:blipFill>
        <p:spPr>
          <a:xfrm>
            <a:off x="4187209" y="1380470"/>
            <a:ext cx="4604981" cy="3030992"/>
          </a:xfrm>
          <a:prstGeom prst="rect">
            <a:avLst/>
          </a:prstGeom>
        </p:spPr>
      </p:pic>
      <p:sp>
        <p:nvSpPr>
          <p:cNvPr id="2" name="Rectangle 1">
            <a:extLst>
              <a:ext uri="{FF2B5EF4-FFF2-40B4-BE49-F238E27FC236}">
                <a16:creationId xmlns:a16="http://schemas.microsoft.com/office/drawing/2014/main" id="{306F1231-7CD1-4579-AFB8-2B40E4BE4EA8}"/>
              </a:ext>
            </a:extLst>
          </p:cNvPr>
          <p:cNvSpPr/>
          <p:nvPr/>
        </p:nvSpPr>
        <p:spPr>
          <a:xfrm>
            <a:off x="4673600" y="2400300"/>
            <a:ext cx="2082800"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6C8D1434-A87D-44DB-940F-578E59E5403C}"/>
              </a:ext>
            </a:extLst>
          </p:cNvPr>
          <p:cNvSpPr/>
          <p:nvPr/>
        </p:nvSpPr>
        <p:spPr>
          <a:xfrm>
            <a:off x="4699000" y="3771900"/>
            <a:ext cx="1008000"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2711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49" name="Google Shape;449;p43"/>
          <p:cNvSpPr txBox="1"/>
          <p:nvPr/>
        </p:nvSpPr>
        <p:spPr>
          <a:xfrm>
            <a:off x="7001167" y="4281240"/>
            <a:ext cx="1634400"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D" sz="1400" b="1" dirty="0">
                <a:solidFill>
                  <a:schemeClr val="bg1"/>
                </a:solidFill>
                <a:latin typeface="Raleway"/>
                <a:ea typeface="Raleway"/>
                <a:cs typeface="Raleway"/>
                <a:sym typeface="Raleway"/>
              </a:rPr>
              <a:t>Page 15 of 21 </a:t>
            </a:r>
            <a:endParaRPr lang="en-ID" sz="1400" dirty="0">
              <a:solidFill>
                <a:schemeClr val="bg1"/>
              </a:solidFill>
            </a:endParaRPr>
          </a:p>
        </p:txBody>
      </p:sp>
      <p:sp>
        <p:nvSpPr>
          <p:cNvPr id="37" name="TextBox 36">
            <a:extLst>
              <a:ext uri="{FF2B5EF4-FFF2-40B4-BE49-F238E27FC236}">
                <a16:creationId xmlns:a16="http://schemas.microsoft.com/office/drawing/2014/main" id="{2965B186-CE67-482A-ABE7-7D90D5EEF60C}"/>
              </a:ext>
            </a:extLst>
          </p:cNvPr>
          <p:cNvSpPr txBox="1"/>
          <p:nvPr/>
        </p:nvSpPr>
        <p:spPr>
          <a:xfrm>
            <a:off x="6973264" y="1501164"/>
            <a:ext cx="1853325" cy="2556918"/>
          </a:xfrm>
          <a:prstGeom prst="rect">
            <a:avLst/>
          </a:prstGeom>
          <a:noFill/>
        </p:spPr>
        <p:txBody>
          <a:bodyPr wrap="square">
            <a:spAutoFit/>
          </a:bodyPr>
          <a:lstStyle/>
          <a:p>
            <a:pPr>
              <a:lnSpc>
                <a:spcPct val="150000"/>
              </a:lnSpc>
            </a:pPr>
            <a:r>
              <a:rPr lang="en-US" dirty="0"/>
              <a:t>Customers who work in </a:t>
            </a:r>
            <a:r>
              <a:rPr lang="en-US" b="1" dirty="0"/>
              <a:t>blue-collar and service </a:t>
            </a:r>
            <a:r>
              <a:rPr lang="en-US" dirty="0"/>
              <a:t>jobs are </a:t>
            </a:r>
            <a:r>
              <a:rPr lang="en-US" b="1" dirty="0">
                <a:solidFill>
                  <a:schemeClr val="accent1"/>
                </a:solidFill>
              </a:rPr>
              <a:t>less likely </a:t>
            </a:r>
            <a:r>
              <a:rPr lang="en-US" dirty="0"/>
              <a:t>to be interested in term deposits.</a:t>
            </a:r>
          </a:p>
          <a:p>
            <a:pPr>
              <a:lnSpc>
                <a:spcPct val="150000"/>
              </a:lnSpc>
            </a:pPr>
            <a:endParaRPr lang="en-ID" sz="1050" dirty="0">
              <a:effectLst/>
            </a:endParaRPr>
          </a:p>
          <a:p>
            <a:pPr>
              <a:lnSpc>
                <a:spcPct val="150000"/>
              </a:lnSpc>
            </a:pPr>
            <a:endParaRPr lang="en-ID" b="1" dirty="0">
              <a:solidFill>
                <a:schemeClr val="accent1"/>
              </a:solidFill>
            </a:endParaRPr>
          </a:p>
        </p:txBody>
      </p:sp>
      <p:sp>
        <p:nvSpPr>
          <p:cNvPr id="12" name="Google Shape;423;p42">
            <a:extLst>
              <a:ext uri="{FF2B5EF4-FFF2-40B4-BE49-F238E27FC236}">
                <a16:creationId xmlns:a16="http://schemas.microsoft.com/office/drawing/2014/main" id="{28A270BB-7640-41FC-8B66-3CE9A79E4E4A}"/>
              </a:ext>
            </a:extLst>
          </p:cNvPr>
          <p:cNvSpPr txBox="1">
            <a:spLocks/>
          </p:cNvSpPr>
          <p:nvPr/>
        </p:nvSpPr>
        <p:spPr>
          <a:xfrm>
            <a:off x="110340" y="51880"/>
            <a:ext cx="8135938" cy="1806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ormorant Garamond"/>
              <a:buNone/>
              <a:defRPr sz="5500" b="1" i="0" u="none" strike="noStrike" cap="none">
                <a:solidFill>
                  <a:schemeClr val="dk1"/>
                </a:solidFill>
                <a:latin typeface="Cormorant Garamond"/>
                <a:ea typeface="Cormorant Garamond"/>
                <a:cs typeface="Cormorant Garamond"/>
                <a:sym typeface="Cormorant Garamond"/>
              </a:defRPr>
            </a:lvl1pPr>
            <a:lvl2pPr marR="0" lvl="1"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3600"/>
              <a:buFont typeface="Cormorant Garamond"/>
              <a:buNone/>
              <a:defRPr sz="3600" b="1" i="0" u="none" strike="noStrike" cap="none">
                <a:solidFill>
                  <a:schemeClr val="dk1"/>
                </a:solidFill>
                <a:latin typeface="Cormorant Garamond"/>
                <a:ea typeface="Cormorant Garamond"/>
                <a:cs typeface="Cormorant Garamond"/>
                <a:sym typeface="Cormorant Garamond"/>
              </a:defRPr>
            </a:lvl9pPr>
          </a:lstStyle>
          <a:p>
            <a:pPr algn="just"/>
            <a:r>
              <a:rPr lang="en-US" sz="2800" b="0" dirty="0">
                <a:latin typeface="Commorant garam"/>
              </a:rPr>
              <a:t>Term deposits are </a:t>
            </a:r>
            <a:r>
              <a:rPr lang="en-US" sz="2800" dirty="0">
                <a:latin typeface="Commorant garam"/>
              </a:rPr>
              <a:t>popular</a:t>
            </a:r>
            <a:r>
              <a:rPr lang="en-US" sz="2800" b="0" dirty="0">
                <a:latin typeface="Commorant garam"/>
              </a:rPr>
              <a:t> among customers who are </a:t>
            </a:r>
            <a:r>
              <a:rPr lang="en-US" sz="2800" dirty="0">
                <a:solidFill>
                  <a:schemeClr val="accent1"/>
                </a:solidFill>
                <a:latin typeface="Commorant garam"/>
              </a:rPr>
              <a:t>students</a:t>
            </a:r>
            <a:r>
              <a:rPr lang="en-US" sz="2800" b="0" dirty="0">
                <a:latin typeface="Commorant garam"/>
              </a:rPr>
              <a:t> and </a:t>
            </a:r>
            <a:r>
              <a:rPr lang="en-US" sz="2800" dirty="0">
                <a:solidFill>
                  <a:schemeClr val="accent1"/>
                </a:solidFill>
                <a:latin typeface="Commorant garam"/>
              </a:rPr>
              <a:t>retired</a:t>
            </a:r>
            <a:r>
              <a:rPr lang="en-US" sz="2800" b="0" dirty="0">
                <a:latin typeface="Commorant garam"/>
              </a:rPr>
              <a:t>.</a:t>
            </a:r>
            <a:endParaRPr lang="en-US" sz="2800" b="0" dirty="0">
              <a:solidFill>
                <a:schemeClr val="accent1"/>
              </a:solidFill>
              <a:latin typeface="Commorant garam"/>
            </a:endParaRPr>
          </a:p>
        </p:txBody>
      </p:sp>
      <p:pic>
        <p:nvPicPr>
          <p:cNvPr id="17" name="Picture 16">
            <a:extLst>
              <a:ext uri="{FF2B5EF4-FFF2-40B4-BE49-F238E27FC236}">
                <a16:creationId xmlns:a16="http://schemas.microsoft.com/office/drawing/2014/main" id="{684BC4E5-5950-447F-8A0B-716EE0AE9D1B}"/>
              </a:ext>
            </a:extLst>
          </p:cNvPr>
          <p:cNvPicPr>
            <a:picLocks noChangeAspect="1"/>
          </p:cNvPicPr>
          <p:nvPr/>
        </p:nvPicPr>
        <p:blipFill>
          <a:blip r:embed="rId3"/>
          <a:stretch>
            <a:fillRect/>
          </a:stretch>
        </p:blipFill>
        <p:spPr>
          <a:xfrm>
            <a:off x="110340" y="1085418"/>
            <a:ext cx="6772115" cy="3900467"/>
          </a:xfrm>
          <a:prstGeom prst="rect">
            <a:avLst/>
          </a:prstGeom>
        </p:spPr>
      </p:pic>
    </p:spTree>
    <p:extLst>
      <p:ext uri="{BB962C8B-B14F-4D97-AF65-F5344CB8AC3E}">
        <p14:creationId xmlns:p14="http://schemas.microsoft.com/office/powerpoint/2010/main" val="400398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158833" y="212765"/>
            <a:ext cx="8675588" cy="572700"/>
          </a:xfrm>
          <a:prstGeom prst="rect">
            <a:avLst/>
          </a:prstGeom>
        </p:spPr>
        <p:txBody>
          <a:bodyPr spcFirstLastPara="1" wrap="square" lIns="91425" tIns="91425" rIns="91425" bIns="91425" anchor="t" anchorCtr="0">
            <a:noAutofit/>
          </a:bodyPr>
          <a:lstStyle/>
          <a:p>
            <a:r>
              <a:rPr lang="en-US" sz="2400" b="0" dirty="0">
                <a:latin typeface="Commorant garam"/>
              </a:rPr>
              <a:t>Customers with </a:t>
            </a:r>
            <a:r>
              <a:rPr lang="en-US" sz="2400" dirty="0">
                <a:latin typeface="Commorant garam"/>
              </a:rPr>
              <a:t>high </a:t>
            </a:r>
            <a:r>
              <a:rPr lang="en-US" sz="2400" dirty="0">
                <a:solidFill>
                  <a:schemeClr val="tx1"/>
                </a:solidFill>
                <a:latin typeface="Commorant garam"/>
              </a:rPr>
              <a:t>balances (over 40,000) </a:t>
            </a:r>
            <a:r>
              <a:rPr lang="en-US" sz="2400" b="0" dirty="0">
                <a:latin typeface="Commorant garam"/>
              </a:rPr>
              <a:t>have </a:t>
            </a:r>
            <a:r>
              <a:rPr lang="en-US" sz="2400" b="0" dirty="0">
                <a:solidFill>
                  <a:schemeClr val="tx1"/>
                </a:solidFill>
                <a:latin typeface="Commorant garam"/>
              </a:rPr>
              <a:t>a </a:t>
            </a:r>
            <a:r>
              <a:rPr lang="en-US" sz="2400" dirty="0">
                <a:solidFill>
                  <a:schemeClr val="accent1"/>
                </a:solidFill>
                <a:latin typeface="Commorant garam"/>
              </a:rPr>
              <a:t>62% chance</a:t>
            </a:r>
            <a:r>
              <a:rPr lang="en-US" sz="2400" b="0" dirty="0">
                <a:latin typeface="Commorant garam"/>
              </a:rPr>
              <a:t> of signing up for term deposits.</a:t>
            </a:r>
            <a:endParaRPr lang="en-US" sz="2400" dirty="0">
              <a:solidFill>
                <a:schemeClr val="accent1"/>
              </a:solidFill>
              <a:latin typeface="Commorant garam"/>
            </a:endParaRPr>
          </a:p>
        </p:txBody>
      </p:sp>
      <p:sp>
        <p:nvSpPr>
          <p:cNvPr id="426" name="Google Shape;426;p42"/>
          <p:cNvSpPr/>
          <p:nvPr/>
        </p:nvSpPr>
        <p:spPr>
          <a:xfrm rot="5400000">
            <a:off x="-606834" y="4234570"/>
            <a:ext cx="1188000" cy="45719"/>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2"/>
          <p:cNvSpPr/>
          <p:nvPr/>
        </p:nvSpPr>
        <p:spPr>
          <a:xfrm rot="5400000">
            <a:off x="8509532" y="2645405"/>
            <a:ext cx="11880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42"/>
          <p:cNvCxnSpPr>
            <a:cxnSpLocks/>
          </p:cNvCxnSpPr>
          <p:nvPr/>
        </p:nvCxnSpPr>
        <p:spPr>
          <a:xfrm rot="10800000">
            <a:off x="285939" y="1115195"/>
            <a:ext cx="8532000" cy="0"/>
          </a:xfrm>
          <a:prstGeom prst="straightConnector1">
            <a:avLst/>
          </a:prstGeom>
          <a:noFill/>
          <a:ln w="9525" cap="flat" cmpd="sng">
            <a:solidFill>
              <a:srgbClr val="000000"/>
            </a:solidFill>
            <a:prstDash val="dash"/>
            <a:round/>
            <a:headEnd type="oval" w="med" len="med"/>
            <a:tailEnd type="oval" w="med" len="med"/>
          </a:ln>
        </p:spPr>
      </p:cxnSp>
      <p:cxnSp>
        <p:nvCxnSpPr>
          <p:cNvPr id="429" name="Google Shape;429;p42"/>
          <p:cNvCxnSpPr>
            <a:cxnSpLocks/>
          </p:cNvCxnSpPr>
          <p:nvPr/>
        </p:nvCxnSpPr>
        <p:spPr>
          <a:xfrm rot="10800000">
            <a:off x="285939" y="4901650"/>
            <a:ext cx="8532000" cy="0"/>
          </a:xfrm>
          <a:prstGeom prst="straightConnector1">
            <a:avLst/>
          </a:prstGeom>
          <a:noFill/>
          <a:ln w="9525" cap="flat" cmpd="sng">
            <a:solidFill>
              <a:srgbClr val="000000"/>
            </a:solidFill>
            <a:prstDash val="dash"/>
            <a:round/>
            <a:headEnd type="oval" w="med" len="med"/>
            <a:tailEnd type="oval" w="med" len="med"/>
          </a:ln>
        </p:spPr>
      </p:cxnSp>
      <p:sp>
        <p:nvSpPr>
          <p:cNvPr id="11" name="Google Shape;176;p29">
            <a:extLst>
              <a:ext uri="{FF2B5EF4-FFF2-40B4-BE49-F238E27FC236}">
                <a16:creationId xmlns:a16="http://schemas.microsoft.com/office/drawing/2014/main" id="{215C24C9-6ADF-4BD8-8243-68237DF7E6A0}"/>
              </a:ext>
            </a:extLst>
          </p:cNvPr>
          <p:cNvSpPr/>
          <p:nvPr/>
        </p:nvSpPr>
        <p:spPr>
          <a:xfrm rot="16200000">
            <a:off x="9127918" y="3378001"/>
            <a:ext cx="360000" cy="29468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A8147D14-E85B-4121-9F8A-E0A7C61BD9D5}"/>
              </a:ext>
            </a:extLst>
          </p:cNvPr>
          <p:cNvSpPr/>
          <p:nvPr/>
        </p:nvSpPr>
        <p:spPr>
          <a:xfrm>
            <a:off x="299875" y="1216091"/>
            <a:ext cx="8488826" cy="3430642"/>
          </a:xfrm>
          <a:prstGeom prst="rect">
            <a:avLst/>
          </a:prstGeom>
          <a:solidFill>
            <a:schemeClr val="tx2"/>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2" name="Google Shape;228;p32">
            <a:extLst>
              <a:ext uri="{FF2B5EF4-FFF2-40B4-BE49-F238E27FC236}">
                <a16:creationId xmlns:a16="http://schemas.microsoft.com/office/drawing/2014/main" id="{61F3F6ED-156B-4BB3-ADF4-6821143A3A6D}"/>
              </a:ext>
            </a:extLst>
          </p:cNvPr>
          <p:cNvSpPr txBox="1"/>
          <p:nvPr/>
        </p:nvSpPr>
        <p:spPr>
          <a:xfrm>
            <a:off x="7834489" y="4675630"/>
            <a:ext cx="2253000" cy="35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D" sz="1400" b="1" dirty="0">
                <a:solidFill>
                  <a:schemeClr val="dk1"/>
                </a:solidFill>
                <a:latin typeface="Raleway"/>
                <a:ea typeface="Raleway"/>
                <a:cs typeface="Raleway"/>
                <a:sym typeface="Raleway"/>
              </a:rPr>
              <a:t>Page 16 of 21 </a:t>
            </a:r>
            <a:endParaRPr lang="en-ID" sz="1400" dirty="0"/>
          </a:p>
        </p:txBody>
      </p:sp>
      <p:pic>
        <p:nvPicPr>
          <p:cNvPr id="20" name="Picture 19">
            <a:extLst>
              <a:ext uri="{FF2B5EF4-FFF2-40B4-BE49-F238E27FC236}">
                <a16:creationId xmlns:a16="http://schemas.microsoft.com/office/drawing/2014/main" id="{27BE0546-BE94-4090-BA97-1727D9CF203F}"/>
              </a:ext>
            </a:extLst>
          </p:cNvPr>
          <p:cNvPicPr>
            <a:picLocks noChangeAspect="1"/>
          </p:cNvPicPr>
          <p:nvPr/>
        </p:nvPicPr>
        <p:blipFill>
          <a:blip r:embed="rId3"/>
          <a:stretch>
            <a:fillRect/>
          </a:stretch>
        </p:blipFill>
        <p:spPr>
          <a:xfrm>
            <a:off x="602490" y="1216091"/>
            <a:ext cx="3457724" cy="3531070"/>
          </a:xfrm>
          <a:prstGeom prst="rect">
            <a:avLst/>
          </a:prstGeom>
        </p:spPr>
      </p:pic>
      <p:pic>
        <p:nvPicPr>
          <p:cNvPr id="3" name="Picture 2">
            <a:extLst>
              <a:ext uri="{FF2B5EF4-FFF2-40B4-BE49-F238E27FC236}">
                <a16:creationId xmlns:a16="http://schemas.microsoft.com/office/drawing/2014/main" id="{BEC9F54B-5186-4D1B-897C-B4978623087D}"/>
              </a:ext>
            </a:extLst>
          </p:cNvPr>
          <p:cNvPicPr>
            <a:picLocks noChangeAspect="1"/>
          </p:cNvPicPr>
          <p:nvPr/>
        </p:nvPicPr>
        <p:blipFill>
          <a:blip r:embed="rId4"/>
          <a:stretch>
            <a:fillRect/>
          </a:stretch>
        </p:blipFill>
        <p:spPr>
          <a:xfrm>
            <a:off x="4400395" y="1351040"/>
            <a:ext cx="4048125" cy="2714625"/>
          </a:xfrm>
          <a:prstGeom prst="rect">
            <a:avLst/>
          </a:prstGeom>
        </p:spPr>
      </p:pic>
    </p:spTree>
    <p:extLst>
      <p:ext uri="{BB962C8B-B14F-4D97-AF65-F5344CB8AC3E}">
        <p14:creationId xmlns:p14="http://schemas.microsoft.com/office/powerpoint/2010/main" val="3592952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158833" y="212765"/>
            <a:ext cx="8675588" cy="572700"/>
          </a:xfrm>
          <a:prstGeom prst="rect">
            <a:avLst/>
          </a:prstGeom>
        </p:spPr>
        <p:txBody>
          <a:bodyPr spcFirstLastPara="1" wrap="square" lIns="91425" tIns="91425" rIns="91425" bIns="91425" anchor="t" anchorCtr="0">
            <a:noAutofit/>
          </a:bodyPr>
          <a:lstStyle/>
          <a:p>
            <a:r>
              <a:rPr lang="en-US" sz="2400" b="0" dirty="0">
                <a:latin typeface="Commorant garam"/>
              </a:rPr>
              <a:t>Customers who </a:t>
            </a:r>
            <a:r>
              <a:rPr lang="en-US" sz="2400" dirty="0">
                <a:latin typeface="Commorant garam"/>
              </a:rPr>
              <a:t>subscribed for term deposits </a:t>
            </a:r>
            <a:r>
              <a:rPr lang="en-US" sz="2400" b="0" dirty="0">
                <a:latin typeface="Commorant garam"/>
              </a:rPr>
              <a:t>tend to have </a:t>
            </a:r>
            <a:r>
              <a:rPr lang="en-US" sz="2400" dirty="0">
                <a:solidFill>
                  <a:schemeClr val="accent1"/>
                </a:solidFill>
                <a:latin typeface="Commorant garam"/>
              </a:rPr>
              <a:t>greater balance </a:t>
            </a:r>
            <a:r>
              <a:rPr lang="en-US" sz="2400" b="0" dirty="0">
                <a:solidFill>
                  <a:schemeClr val="bg2"/>
                </a:solidFill>
                <a:latin typeface="Commorant garam"/>
              </a:rPr>
              <a:t>and</a:t>
            </a:r>
            <a:r>
              <a:rPr lang="en-US" sz="2400" dirty="0">
                <a:solidFill>
                  <a:schemeClr val="accent1"/>
                </a:solidFill>
                <a:latin typeface="Commorant garam"/>
              </a:rPr>
              <a:t> age values.</a:t>
            </a:r>
          </a:p>
        </p:txBody>
      </p:sp>
      <p:sp>
        <p:nvSpPr>
          <p:cNvPr id="426" name="Google Shape;426;p42"/>
          <p:cNvSpPr/>
          <p:nvPr/>
        </p:nvSpPr>
        <p:spPr>
          <a:xfrm rot="5400000">
            <a:off x="-606834" y="4234570"/>
            <a:ext cx="1188000" cy="45719"/>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2"/>
          <p:cNvSpPr/>
          <p:nvPr/>
        </p:nvSpPr>
        <p:spPr>
          <a:xfrm rot="5400000">
            <a:off x="8509532" y="2645405"/>
            <a:ext cx="11880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42"/>
          <p:cNvCxnSpPr>
            <a:cxnSpLocks/>
          </p:cNvCxnSpPr>
          <p:nvPr/>
        </p:nvCxnSpPr>
        <p:spPr>
          <a:xfrm rot="10800000">
            <a:off x="285939" y="1115195"/>
            <a:ext cx="8532000" cy="0"/>
          </a:xfrm>
          <a:prstGeom prst="straightConnector1">
            <a:avLst/>
          </a:prstGeom>
          <a:noFill/>
          <a:ln w="9525" cap="flat" cmpd="sng">
            <a:solidFill>
              <a:srgbClr val="000000"/>
            </a:solidFill>
            <a:prstDash val="dash"/>
            <a:round/>
            <a:headEnd type="oval" w="med" len="med"/>
            <a:tailEnd type="oval" w="med" len="med"/>
          </a:ln>
        </p:spPr>
      </p:cxnSp>
      <p:cxnSp>
        <p:nvCxnSpPr>
          <p:cNvPr id="429" name="Google Shape;429;p42"/>
          <p:cNvCxnSpPr>
            <a:cxnSpLocks/>
          </p:cNvCxnSpPr>
          <p:nvPr/>
        </p:nvCxnSpPr>
        <p:spPr>
          <a:xfrm rot="10800000">
            <a:off x="285939" y="4901650"/>
            <a:ext cx="8532000" cy="0"/>
          </a:xfrm>
          <a:prstGeom prst="straightConnector1">
            <a:avLst/>
          </a:prstGeom>
          <a:noFill/>
          <a:ln w="9525" cap="flat" cmpd="sng">
            <a:solidFill>
              <a:srgbClr val="000000"/>
            </a:solidFill>
            <a:prstDash val="dash"/>
            <a:round/>
            <a:headEnd type="oval" w="med" len="med"/>
            <a:tailEnd type="oval" w="med" len="med"/>
          </a:ln>
        </p:spPr>
      </p:cxnSp>
      <p:sp>
        <p:nvSpPr>
          <p:cNvPr id="11" name="Google Shape;176;p29">
            <a:extLst>
              <a:ext uri="{FF2B5EF4-FFF2-40B4-BE49-F238E27FC236}">
                <a16:creationId xmlns:a16="http://schemas.microsoft.com/office/drawing/2014/main" id="{215C24C9-6ADF-4BD8-8243-68237DF7E6A0}"/>
              </a:ext>
            </a:extLst>
          </p:cNvPr>
          <p:cNvSpPr/>
          <p:nvPr/>
        </p:nvSpPr>
        <p:spPr>
          <a:xfrm rot="16200000">
            <a:off x="9127918" y="3378001"/>
            <a:ext cx="360000" cy="29468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A8147D14-E85B-4121-9F8A-E0A7C61BD9D5}"/>
              </a:ext>
            </a:extLst>
          </p:cNvPr>
          <p:cNvSpPr/>
          <p:nvPr/>
        </p:nvSpPr>
        <p:spPr>
          <a:xfrm>
            <a:off x="299875" y="1216091"/>
            <a:ext cx="8488826" cy="3430642"/>
          </a:xfrm>
          <a:prstGeom prst="rect">
            <a:avLst/>
          </a:prstGeom>
          <a:solidFill>
            <a:schemeClr val="tx2"/>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2" name="Google Shape;228;p32">
            <a:extLst>
              <a:ext uri="{FF2B5EF4-FFF2-40B4-BE49-F238E27FC236}">
                <a16:creationId xmlns:a16="http://schemas.microsoft.com/office/drawing/2014/main" id="{61F3F6ED-156B-4BB3-ADF4-6821143A3A6D}"/>
              </a:ext>
            </a:extLst>
          </p:cNvPr>
          <p:cNvSpPr txBox="1"/>
          <p:nvPr/>
        </p:nvSpPr>
        <p:spPr>
          <a:xfrm>
            <a:off x="7834489" y="4675630"/>
            <a:ext cx="2253000" cy="35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D" sz="1400" b="1" dirty="0">
                <a:solidFill>
                  <a:schemeClr val="dk1"/>
                </a:solidFill>
                <a:latin typeface="Raleway"/>
                <a:ea typeface="Raleway"/>
                <a:cs typeface="Raleway"/>
                <a:sym typeface="Raleway"/>
              </a:rPr>
              <a:t>Page 17 of 21 </a:t>
            </a:r>
            <a:endParaRPr lang="en-ID" sz="1400" dirty="0"/>
          </a:p>
        </p:txBody>
      </p:sp>
      <p:pic>
        <p:nvPicPr>
          <p:cNvPr id="20" name="Picture 19">
            <a:extLst>
              <a:ext uri="{FF2B5EF4-FFF2-40B4-BE49-F238E27FC236}">
                <a16:creationId xmlns:a16="http://schemas.microsoft.com/office/drawing/2014/main" id="{27BE0546-BE94-4090-BA97-1727D9CF203F}"/>
              </a:ext>
            </a:extLst>
          </p:cNvPr>
          <p:cNvPicPr>
            <a:picLocks noChangeAspect="1"/>
          </p:cNvPicPr>
          <p:nvPr/>
        </p:nvPicPr>
        <p:blipFill>
          <a:blip r:embed="rId3"/>
          <a:stretch>
            <a:fillRect/>
          </a:stretch>
        </p:blipFill>
        <p:spPr>
          <a:xfrm>
            <a:off x="475392" y="1086297"/>
            <a:ext cx="3584822" cy="3660864"/>
          </a:xfrm>
          <a:prstGeom prst="rect">
            <a:avLst/>
          </a:prstGeom>
        </p:spPr>
      </p:pic>
      <p:pic>
        <p:nvPicPr>
          <p:cNvPr id="13" name="Picture 12">
            <a:extLst>
              <a:ext uri="{FF2B5EF4-FFF2-40B4-BE49-F238E27FC236}">
                <a16:creationId xmlns:a16="http://schemas.microsoft.com/office/drawing/2014/main" id="{C2FD2986-2359-43C7-85A3-67DA42517EBF}"/>
              </a:ext>
            </a:extLst>
          </p:cNvPr>
          <p:cNvPicPr>
            <a:picLocks noChangeAspect="1"/>
          </p:cNvPicPr>
          <p:nvPr/>
        </p:nvPicPr>
        <p:blipFill>
          <a:blip r:embed="rId4"/>
          <a:stretch>
            <a:fillRect/>
          </a:stretch>
        </p:blipFill>
        <p:spPr>
          <a:xfrm>
            <a:off x="3930180" y="1347149"/>
            <a:ext cx="4904241" cy="3269494"/>
          </a:xfrm>
          <a:prstGeom prst="rect">
            <a:avLst/>
          </a:prstGeom>
        </p:spPr>
      </p:pic>
    </p:spTree>
    <p:extLst>
      <p:ext uri="{BB962C8B-B14F-4D97-AF65-F5344CB8AC3E}">
        <p14:creationId xmlns:p14="http://schemas.microsoft.com/office/powerpoint/2010/main" val="121104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2364579" y="384434"/>
            <a:ext cx="3840900" cy="82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Analysis by Age</a:t>
            </a:r>
          </a:p>
        </p:txBody>
      </p:sp>
      <p:sp>
        <p:nvSpPr>
          <p:cNvPr id="449" name="Google Shape;449;p43"/>
          <p:cNvSpPr txBox="1"/>
          <p:nvPr/>
        </p:nvSpPr>
        <p:spPr>
          <a:xfrm>
            <a:off x="6745500" y="196800"/>
            <a:ext cx="1634400"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D" sz="1400" b="1" dirty="0">
                <a:solidFill>
                  <a:schemeClr val="bg1"/>
                </a:solidFill>
                <a:latin typeface="Raleway"/>
                <a:ea typeface="Raleway"/>
                <a:cs typeface="Raleway"/>
                <a:sym typeface="Raleway"/>
              </a:rPr>
              <a:t>Page 18 of 21 </a:t>
            </a:r>
            <a:endParaRPr lang="en-ID" sz="1400" dirty="0">
              <a:solidFill>
                <a:schemeClr val="bg1"/>
              </a:solidFill>
            </a:endParaRPr>
          </a:p>
        </p:txBody>
      </p:sp>
      <p:sp>
        <p:nvSpPr>
          <p:cNvPr id="37" name="TextBox 36">
            <a:extLst>
              <a:ext uri="{FF2B5EF4-FFF2-40B4-BE49-F238E27FC236}">
                <a16:creationId xmlns:a16="http://schemas.microsoft.com/office/drawing/2014/main" id="{2965B186-CE67-482A-ABE7-7D90D5EEF60C}"/>
              </a:ext>
            </a:extLst>
          </p:cNvPr>
          <p:cNvSpPr txBox="1"/>
          <p:nvPr/>
        </p:nvSpPr>
        <p:spPr>
          <a:xfrm>
            <a:off x="279030" y="1394368"/>
            <a:ext cx="3840900" cy="2960875"/>
          </a:xfrm>
          <a:prstGeom prst="rect">
            <a:avLst/>
          </a:prstGeom>
          <a:noFill/>
        </p:spPr>
        <p:txBody>
          <a:bodyPr wrap="square">
            <a:spAutoFit/>
          </a:bodyPr>
          <a:lstStyle/>
          <a:p>
            <a:pPr>
              <a:lnSpc>
                <a:spcPct val="150000"/>
              </a:lnSpc>
            </a:pPr>
            <a:r>
              <a:rPr lang="en-US" b="1" dirty="0">
                <a:solidFill>
                  <a:schemeClr val="accent1">
                    <a:lumMod val="75000"/>
                  </a:schemeClr>
                </a:solidFill>
                <a:latin typeface="+mj-lt"/>
              </a:rPr>
              <a:t>The youngest category </a:t>
            </a:r>
            <a:r>
              <a:rPr lang="en-US" b="0" dirty="0">
                <a:latin typeface="+mj-lt"/>
              </a:rPr>
              <a:t>had a </a:t>
            </a:r>
            <a:r>
              <a:rPr lang="en-US" b="1" dirty="0">
                <a:latin typeface="+mj-lt"/>
              </a:rPr>
              <a:t>60% </a:t>
            </a:r>
            <a:r>
              <a:rPr lang="en-US" dirty="0">
                <a:latin typeface="+mj-lt"/>
              </a:rPr>
              <a:t>chance of subscribing to a term deposit</a:t>
            </a:r>
            <a:r>
              <a:rPr lang="en-US" b="0" dirty="0">
                <a:latin typeface="+mj-lt"/>
              </a:rPr>
              <a:t> while the </a:t>
            </a:r>
            <a:r>
              <a:rPr lang="en-US" b="1" dirty="0">
                <a:solidFill>
                  <a:schemeClr val="accent1">
                    <a:lumMod val="75000"/>
                  </a:schemeClr>
                </a:solidFill>
                <a:latin typeface="+mj-lt"/>
              </a:rPr>
              <a:t>eldest category </a:t>
            </a:r>
            <a:r>
              <a:rPr lang="en-US" b="0" dirty="0">
                <a:latin typeface="+mj-lt"/>
              </a:rPr>
              <a:t>had a </a:t>
            </a:r>
            <a:r>
              <a:rPr lang="en-US" b="1" dirty="0">
                <a:latin typeface="+mj-lt"/>
              </a:rPr>
              <a:t>77%</a:t>
            </a:r>
            <a:r>
              <a:rPr lang="en-US" b="0" dirty="0">
                <a:latin typeface="+mj-lt"/>
              </a:rPr>
              <a:t> chance of subscribing to a term deposit. </a:t>
            </a:r>
          </a:p>
          <a:p>
            <a:pPr>
              <a:lnSpc>
                <a:spcPct val="150000"/>
              </a:lnSpc>
            </a:pPr>
            <a:endParaRPr lang="en-US" dirty="0">
              <a:latin typeface="+mj-lt"/>
            </a:endParaRPr>
          </a:p>
          <a:p>
            <a:pPr>
              <a:lnSpc>
                <a:spcPct val="150000"/>
              </a:lnSpc>
            </a:pPr>
            <a:r>
              <a:rPr lang="en-US" b="0" dirty="0">
                <a:latin typeface="+mj-lt"/>
              </a:rPr>
              <a:t>It will be great if for the next campaign the bank addressed these two categories and therefore, increase the likelihood of more term deposits subscriptions.</a:t>
            </a:r>
          </a:p>
        </p:txBody>
      </p:sp>
      <p:pic>
        <p:nvPicPr>
          <p:cNvPr id="9" name="Picture 8">
            <a:extLst>
              <a:ext uri="{FF2B5EF4-FFF2-40B4-BE49-F238E27FC236}">
                <a16:creationId xmlns:a16="http://schemas.microsoft.com/office/drawing/2014/main" id="{4E6CEF7D-6CFA-45CD-8FAB-91D2EAF46D3D}"/>
              </a:ext>
            </a:extLst>
          </p:cNvPr>
          <p:cNvPicPr>
            <a:picLocks noChangeAspect="1"/>
          </p:cNvPicPr>
          <p:nvPr/>
        </p:nvPicPr>
        <p:blipFill>
          <a:blip r:embed="rId3"/>
          <a:stretch>
            <a:fillRect/>
          </a:stretch>
        </p:blipFill>
        <p:spPr>
          <a:xfrm>
            <a:off x="4422349" y="1499242"/>
            <a:ext cx="4053679" cy="2856001"/>
          </a:xfrm>
          <a:prstGeom prst="rect">
            <a:avLst/>
          </a:prstGeom>
        </p:spPr>
      </p:pic>
    </p:spTree>
    <p:extLst>
      <p:ext uri="{BB962C8B-B14F-4D97-AF65-F5344CB8AC3E}">
        <p14:creationId xmlns:p14="http://schemas.microsoft.com/office/powerpoint/2010/main" val="1912860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158833" y="212765"/>
            <a:ext cx="8675588" cy="572700"/>
          </a:xfrm>
          <a:prstGeom prst="rect">
            <a:avLst/>
          </a:prstGeom>
        </p:spPr>
        <p:txBody>
          <a:bodyPr spcFirstLastPara="1" wrap="square" lIns="91425" tIns="91425" rIns="91425" bIns="91425" anchor="t" anchorCtr="0">
            <a:noAutofit/>
          </a:bodyPr>
          <a:lstStyle/>
          <a:p>
            <a:r>
              <a:rPr lang="en-US" sz="2400" b="0" dirty="0">
                <a:latin typeface="Commorant garam"/>
              </a:rPr>
              <a:t>Customers who </a:t>
            </a:r>
            <a:r>
              <a:rPr lang="en-US" sz="2400" dirty="0">
                <a:latin typeface="Commorant garam"/>
              </a:rPr>
              <a:t>subscribed for term deposits </a:t>
            </a:r>
            <a:r>
              <a:rPr lang="en-US" sz="2400" b="0" dirty="0">
                <a:latin typeface="Commorant garam"/>
              </a:rPr>
              <a:t>tend to have </a:t>
            </a:r>
            <a:r>
              <a:rPr lang="en-US" sz="2400" dirty="0">
                <a:solidFill>
                  <a:schemeClr val="accent1"/>
                </a:solidFill>
                <a:latin typeface="Commorant garam"/>
              </a:rPr>
              <a:t>greater balance </a:t>
            </a:r>
            <a:r>
              <a:rPr lang="en-US" sz="2400" b="0" dirty="0">
                <a:solidFill>
                  <a:schemeClr val="bg2"/>
                </a:solidFill>
                <a:latin typeface="Commorant garam"/>
              </a:rPr>
              <a:t>and</a:t>
            </a:r>
            <a:r>
              <a:rPr lang="en-US" sz="2400" dirty="0">
                <a:solidFill>
                  <a:schemeClr val="accent1"/>
                </a:solidFill>
                <a:latin typeface="Commorant garam"/>
              </a:rPr>
              <a:t> age values.</a:t>
            </a:r>
          </a:p>
        </p:txBody>
      </p:sp>
      <p:sp>
        <p:nvSpPr>
          <p:cNvPr id="426" name="Google Shape;426;p42"/>
          <p:cNvSpPr/>
          <p:nvPr/>
        </p:nvSpPr>
        <p:spPr>
          <a:xfrm rot="5400000">
            <a:off x="-606834" y="4234570"/>
            <a:ext cx="1188000" cy="45719"/>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2"/>
          <p:cNvSpPr/>
          <p:nvPr/>
        </p:nvSpPr>
        <p:spPr>
          <a:xfrm rot="5400000">
            <a:off x="8509532" y="2645405"/>
            <a:ext cx="11880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42"/>
          <p:cNvCxnSpPr>
            <a:cxnSpLocks/>
          </p:cNvCxnSpPr>
          <p:nvPr/>
        </p:nvCxnSpPr>
        <p:spPr>
          <a:xfrm rot="10800000">
            <a:off x="285939" y="1115195"/>
            <a:ext cx="8532000" cy="0"/>
          </a:xfrm>
          <a:prstGeom prst="straightConnector1">
            <a:avLst/>
          </a:prstGeom>
          <a:noFill/>
          <a:ln w="9525" cap="flat" cmpd="sng">
            <a:solidFill>
              <a:srgbClr val="000000"/>
            </a:solidFill>
            <a:prstDash val="dash"/>
            <a:round/>
            <a:headEnd type="oval" w="med" len="med"/>
            <a:tailEnd type="oval" w="med" len="med"/>
          </a:ln>
        </p:spPr>
      </p:cxnSp>
      <p:cxnSp>
        <p:nvCxnSpPr>
          <p:cNvPr id="429" name="Google Shape;429;p42"/>
          <p:cNvCxnSpPr>
            <a:cxnSpLocks/>
          </p:cNvCxnSpPr>
          <p:nvPr/>
        </p:nvCxnSpPr>
        <p:spPr>
          <a:xfrm rot="10800000">
            <a:off x="285939" y="4901650"/>
            <a:ext cx="8532000" cy="0"/>
          </a:xfrm>
          <a:prstGeom prst="straightConnector1">
            <a:avLst/>
          </a:prstGeom>
          <a:noFill/>
          <a:ln w="9525" cap="flat" cmpd="sng">
            <a:solidFill>
              <a:srgbClr val="000000"/>
            </a:solidFill>
            <a:prstDash val="dash"/>
            <a:round/>
            <a:headEnd type="oval" w="med" len="med"/>
            <a:tailEnd type="oval" w="med" len="med"/>
          </a:ln>
        </p:spPr>
      </p:cxnSp>
      <p:sp>
        <p:nvSpPr>
          <p:cNvPr id="11" name="Google Shape;176;p29">
            <a:extLst>
              <a:ext uri="{FF2B5EF4-FFF2-40B4-BE49-F238E27FC236}">
                <a16:creationId xmlns:a16="http://schemas.microsoft.com/office/drawing/2014/main" id="{215C24C9-6ADF-4BD8-8243-68237DF7E6A0}"/>
              </a:ext>
            </a:extLst>
          </p:cNvPr>
          <p:cNvSpPr/>
          <p:nvPr/>
        </p:nvSpPr>
        <p:spPr>
          <a:xfrm rot="16200000">
            <a:off x="9127918" y="3378001"/>
            <a:ext cx="360000" cy="29468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A8147D14-E85B-4121-9F8A-E0A7C61BD9D5}"/>
              </a:ext>
            </a:extLst>
          </p:cNvPr>
          <p:cNvSpPr/>
          <p:nvPr/>
        </p:nvSpPr>
        <p:spPr>
          <a:xfrm>
            <a:off x="299875" y="1216091"/>
            <a:ext cx="8488826" cy="3430642"/>
          </a:xfrm>
          <a:prstGeom prst="rect">
            <a:avLst/>
          </a:prstGeom>
          <a:solidFill>
            <a:schemeClr val="tx2"/>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2" name="Google Shape;228;p32">
            <a:extLst>
              <a:ext uri="{FF2B5EF4-FFF2-40B4-BE49-F238E27FC236}">
                <a16:creationId xmlns:a16="http://schemas.microsoft.com/office/drawing/2014/main" id="{61F3F6ED-156B-4BB3-ADF4-6821143A3A6D}"/>
              </a:ext>
            </a:extLst>
          </p:cNvPr>
          <p:cNvSpPr txBox="1"/>
          <p:nvPr/>
        </p:nvSpPr>
        <p:spPr>
          <a:xfrm>
            <a:off x="7834489" y="4675630"/>
            <a:ext cx="2253000" cy="35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D" sz="1400" b="1" dirty="0">
                <a:solidFill>
                  <a:schemeClr val="dk1"/>
                </a:solidFill>
                <a:latin typeface="Raleway"/>
                <a:ea typeface="Raleway"/>
                <a:cs typeface="Raleway"/>
                <a:sym typeface="Raleway"/>
              </a:rPr>
              <a:t>Page 19 of 21 </a:t>
            </a:r>
            <a:endParaRPr lang="en-ID" sz="1400" dirty="0"/>
          </a:p>
        </p:txBody>
      </p:sp>
      <p:pic>
        <p:nvPicPr>
          <p:cNvPr id="3" name="Picture 2">
            <a:extLst>
              <a:ext uri="{FF2B5EF4-FFF2-40B4-BE49-F238E27FC236}">
                <a16:creationId xmlns:a16="http://schemas.microsoft.com/office/drawing/2014/main" id="{66CE910C-4F23-4925-BB33-2AB9E4DF2727}"/>
              </a:ext>
            </a:extLst>
          </p:cNvPr>
          <p:cNvPicPr>
            <a:picLocks noChangeAspect="1"/>
          </p:cNvPicPr>
          <p:nvPr/>
        </p:nvPicPr>
        <p:blipFill>
          <a:blip r:embed="rId3"/>
          <a:stretch>
            <a:fillRect/>
          </a:stretch>
        </p:blipFill>
        <p:spPr>
          <a:xfrm>
            <a:off x="1263650" y="1325331"/>
            <a:ext cx="6972300" cy="3333750"/>
          </a:xfrm>
          <a:prstGeom prst="rect">
            <a:avLst/>
          </a:prstGeom>
        </p:spPr>
      </p:pic>
    </p:spTree>
    <p:extLst>
      <p:ext uri="{BB962C8B-B14F-4D97-AF65-F5344CB8AC3E}">
        <p14:creationId xmlns:p14="http://schemas.microsoft.com/office/powerpoint/2010/main" val="18032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p:nvPr/>
        </p:nvSpPr>
        <p:spPr>
          <a:xfrm rot="5400000" flipH="1">
            <a:off x="4383700" y="1174445"/>
            <a:ext cx="653400" cy="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pic>
        <p:nvPicPr>
          <p:cNvPr id="3" name="Picture 2">
            <a:extLst>
              <a:ext uri="{FF2B5EF4-FFF2-40B4-BE49-F238E27FC236}">
                <a16:creationId xmlns:a16="http://schemas.microsoft.com/office/drawing/2014/main" id="{9B589B6E-9A0C-4441-BC43-F5D0D5D6E9BC}"/>
              </a:ext>
            </a:extLst>
          </p:cNvPr>
          <p:cNvPicPr>
            <a:picLocks noChangeAspect="1"/>
          </p:cNvPicPr>
          <p:nvPr/>
        </p:nvPicPr>
        <p:blipFill rotWithShape="1">
          <a:blip r:embed="rId3"/>
          <a:srcRect l="19341" t="12556" r="20083" b="4737"/>
          <a:stretch/>
        </p:blipFill>
        <p:spPr>
          <a:xfrm>
            <a:off x="658845" y="715991"/>
            <a:ext cx="2659167" cy="3630675"/>
          </a:xfrm>
          <a:prstGeom prst="rect">
            <a:avLst/>
          </a:prstGeom>
        </p:spPr>
      </p:pic>
      <p:sp>
        <p:nvSpPr>
          <p:cNvPr id="222" name="Google Shape;222;p32"/>
          <p:cNvSpPr txBox="1">
            <a:spLocks noGrp="1"/>
          </p:cNvSpPr>
          <p:nvPr>
            <p:ph type="title"/>
          </p:nvPr>
        </p:nvSpPr>
        <p:spPr>
          <a:xfrm>
            <a:off x="3992900" y="912370"/>
            <a:ext cx="3840900" cy="8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b="1">
                <a:latin typeface="Raleway"/>
                <a:ea typeface="Raleway"/>
                <a:cs typeface="Raleway"/>
                <a:sym typeface="Raleway"/>
              </a:rPr>
              <a:t>A</a:t>
            </a:r>
            <a:r>
              <a:rPr lang="en"/>
              <a:t>bout Me</a:t>
            </a:r>
            <a:endParaRPr/>
          </a:p>
        </p:txBody>
      </p:sp>
      <p:sp>
        <p:nvSpPr>
          <p:cNvPr id="223" name="Google Shape;223;p32"/>
          <p:cNvSpPr txBox="1">
            <a:spLocks noGrp="1"/>
          </p:cNvSpPr>
          <p:nvPr>
            <p:ph type="subTitle" idx="1"/>
          </p:nvPr>
        </p:nvSpPr>
        <p:spPr>
          <a:xfrm>
            <a:off x="3950975" y="2330200"/>
            <a:ext cx="4274950" cy="1490700"/>
          </a:xfrm>
          <a:prstGeom prst="rect">
            <a:avLst/>
          </a:prstGeom>
        </p:spPr>
        <p:txBody>
          <a:bodyPr spcFirstLastPara="1" wrap="square" lIns="91425" tIns="91425" rIns="91425" bIns="91425" anchor="ctr" anchorCtr="0">
            <a:noAutofit/>
          </a:bodyPr>
          <a:lstStyle/>
          <a:p>
            <a:pPr marL="0" lvl="0" indent="0" algn="l" rtl="0">
              <a:spcBef>
                <a:spcPts val="1200"/>
              </a:spcBef>
              <a:spcAft>
                <a:spcPts val="0"/>
              </a:spcAft>
              <a:buNone/>
            </a:pPr>
            <a:r>
              <a:rPr lang="en-US" b="1" dirty="0">
                <a:solidFill>
                  <a:schemeClr val="tx1">
                    <a:lumMod val="85000"/>
                    <a:lumOff val="15000"/>
                  </a:schemeClr>
                </a:solidFill>
                <a:latin typeface="Cormorant Garamond" panose="020B0604020202020204" charset="0"/>
                <a:ea typeface="Cormorant Garamond" panose="020B0604020202020204" charset="0"/>
              </a:rPr>
              <a:t>Hello, I'm Nabila, a fresh informatics engineering graduate who is interested in Data Analytics. I enjoy exploring the world of data, math and solving issues. I'm proficient with Excel, Python, MySQL, and data visualization. Eagerness to learn new things and positively contribute to assigned project</a:t>
            </a:r>
            <a:endParaRPr b="1" dirty="0">
              <a:solidFill>
                <a:schemeClr val="tx1">
                  <a:lumMod val="85000"/>
                  <a:lumOff val="15000"/>
                </a:schemeClr>
              </a:solidFill>
              <a:latin typeface="Cormorant Garamond" panose="020B0604020202020204" charset="0"/>
              <a:ea typeface="Cormorant Garamond" panose="020B0604020202020204" charset="0"/>
            </a:endParaRPr>
          </a:p>
        </p:txBody>
      </p:sp>
      <p:sp>
        <p:nvSpPr>
          <p:cNvPr id="225" name="Google Shape;225;p32"/>
          <p:cNvSpPr/>
          <p:nvPr/>
        </p:nvSpPr>
        <p:spPr>
          <a:xfrm rot="5400000">
            <a:off x="2809812" y="3838466"/>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rot="5400000">
            <a:off x="181545" y="1110079"/>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txBox="1"/>
          <p:nvPr/>
        </p:nvSpPr>
        <p:spPr>
          <a:xfrm>
            <a:off x="3950975" y="952795"/>
            <a:ext cx="719700" cy="7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rmorant Garamond SemiBold"/>
                <a:ea typeface="Cormorant Garamond SemiBold"/>
                <a:cs typeface="Cormorant Garamond SemiBold"/>
                <a:sym typeface="Cormorant Garamond SemiBold"/>
              </a:rPr>
              <a:t>A</a:t>
            </a:r>
            <a:endParaRPr sz="5000">
              <a:solidFill>
                <a:schemeClr val="accent1"/>
              </a:solidFill>
              <a:latin typeface="Cormorant Garamond SemiBold"/>
              <a:ea typeface="Cormorant Garamond SemiBold"/>
              <a:cs typeface="Cormorant Garamond SemiBold"/>
              <a:sym typeface="Cormorant Garamond SemiBold"/>
            </a:endParaRPr>
          </a:p>
        </p:txBody>
      </p:sp>
      <p:sp>
        <p:nvSpPr>
          <p:cNvPr id="228" name="Google Shape;228;p32"/>
          <p:cNvSpPr txBox="1"/>
          <p:nvPr/>
        </p:nvSpPr>
        <p:spPr>
          <a:xfrm>
            <a:off x="6649225" y="183700"/>
            <a:ext cx="2253000"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latin typeface="Raleway"/>
                <a:sym typeface="Raleway"/>
              </a:rPr>
              <a:t>Page 02 </a:t>
            </a:r>
            <a:r>
              <a:rPr lang="en-ID" b="1" dirty="0">
                <a:solidFill>
                  <a:schemeClr val="dk1"/>
                </a:solidFill>
                <a:latin typeface="Raleway"/>
                <a:sym typeface="Raleway"/>
              </a:rPr>
              <a:t>of 21</a:t>
            </a:r>
            <a:r>
              <a:rPr lang="en" b="1" dirty="0">
                <a:solidFill>
                  <a:schemeClr val="dk1"/>
                </a:solidFill>
                <a:latin typeface="Raleway"/>
                <a:sym typeface="Raleway"/>
              </a:rPr>
              <a:t> </a:t>
            </a:r>
            <a:endParaRPr dirty="0"/>
          </a:p>
        </p:txBody>
      </p:sp>
    </p:spTree>
    <p:extLst>
      <p:ext uri="{BB962C8B-B14F-4D97-AF65-F5344CB8AC3E}">
        <p14:creationId xmlns:p14="http://schemas.microsoft.com/office/powerpoint/2010/main" val="1451522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Recomendation</a:t>
            </a:r>
            <a:endParaRPr dirty="0"/>
          </a:p>
        </p:txBody>
      </p:sp>
      <p:sp>
        <p:nvSpPr>
          <p:cNvPr id="192" name="Google Shape;192;p30"/>
          <p:cNvSpPr txBox="1">
            <a:spLocks noGrp="1"/>
          </p:cNvSpPr>
          <p:nvPr>
            <p:ph type="subTitle" idx="1"/>
          </p:nvPr>
        </p:nvSpPr>
        <p:spPr>
          <a:xfrm>
            <a:off x="749562" y="1265950"/>
            <a:ext cx="6730737" cy="12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Inter"/>
              </a:rPr>
              <a:t>The next marketing campaign of the bank it will be wise to target</a:t>
            </a:r>
            <a:r>
              <a:rPr lang="en" sz="1800" dirty="0">
                <a:latin typeface="Inter"/>
              </a:rPr>
              <a:t>: </a:t>
            </a:r>
          </a:p>
          <a:p>
            <a:pPr marL="0" indent="0">
              <a:buNone/>
            </a:pPr>
            <a:endParaRPr sz="1600" dirty="0">
              <a:latin typeface="Inter"/>
            </a:endParaRPr>
          </a:p>
        </p:txBody>
      </p:sp>
      <p:sp>
        <p:nvSpPr>
          <p:cNvPr id="193" name="Google Shape;193;p30"/>
          <p:cNvSpPr txBox="1"/>
          <p:nvPr/>
        </p:nvSpPr>
        <p:spPr>
          <a:xfrm>
            <a:off x="192800" y="196800"/>
            <a:ext cx="1634400"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TAILORING</a:t>
            </a:r>
            <a:endParaRPr b="1" dirty="0">
              <a:solidFill>
                <a:schemeClr val="dk1"/>
              </a:solidFill>
              <a:latin typeface="Raleway"/>
              <a:ea typeface="Raleway"/>
              <a:cs typeface="Raleway"/>
              <a:sym typeface="Raleway"/>
            </a:endParaRPr>
          </a:p>
        </p:txBody>
      </p:sp>
      <p:sp>
        <p:nvSpPr>
          <p:cNvPr id="6" name="TextBox 5">
            <a:extLst>
              <a:ext uri="{FF2B5EF4-FFF2-40B4-BE49-F238E27FC236}">
                <a16:creationId xmlns:a16="http://schemas.microsoft.com/office/drawing/2014/main" id="{CCC47D21-75FF-4250-829B-C5DE525EF6B2}"/>
              </a:ext>
            </a:extLst>
          </p:cNvPr>
          <p:cNvSpPr txBox="1"/>
          <p:nvPr/>
        </p:nvSpPr>
        <p:spPr>
          <a:xfrm>
            <a:off x="1010000" y="1884100"/>
            <a:ext cx="7283100" cy="2308324"/>
          </a:xfrm>
          <a:prstGeom prst="rect">
            <a:avLst/>
          </a:prstGeom>
          <a:noFill/>
        </p:spPr>
        <p:txBody>
          <a:bodyPr wrap="square">
            <a:spAutoFit/>
          </a:bodyPr>
          <a:lstStyle/>
          <a:p>
            <a:pPr marL="342900" indent="-342900">
              <a:buClr>
                <a:schemeClr val="accent1">
                  <a:lumMod val="50000"/>
                </a:schemeClr>
              </a:buClr>
              <a:buSzPct val="111000"/>
              <a:buFont typeface="+mj-lt"/>
              <a:buAutoNum type="arabicPeriod"/>
            </a:pPr>
            <a:r>
              <a:rPr lang="en-US" sz="1600" dirty="0">
                <a:latin typeface="Inter"/>
              </a:rPr>
              <a:t>Target potential clients in </a:t>
            </a:r>
            <a:r>
              <a:rPr lang="en-US" sz="1600" dirty="0">
                <a:solidFill>
                  <a:schemeClr val="accent1">
                    <a:lumMod val="50000"/>
                  </a:schemeClr>
                </a:solidFill>
                <a:latin typeface="Inter"/>
              </a:rPr>
              <a:t>their 20s or younger and 60s or older</a:t>
            </a:r>
          </a:p>
          <a:p>
            <a:pPr marL="342900" indent="-342900">
              <a:buClr>
                <a:schemeClr val="accent1">
                  <a:lumMod val="50000"/>
                </a:schemeClr>
              </a:buClr>
              <a:buSzPct val="111000"/>
              <a:buFont typeface="+mj-lt"/>
              <a:buAutoNum type="arabicPeriod"/>
            </a:pPr>
            <a:r>
              <a:rPr lang="en-US" sz="1600" i="0" dirty="0">
                <a:effectLst/>
                <a:latin typeface="Inter"/>
              </a:rPr>
              <a:t>Focus on individuals of </a:t>
            </a:r>
            <a:r>
              <a:rPr lang="en-US" sz="1600" i="0" dirty="0">
                <a:solidFill>
                  <a:schemeClr val="accent1">
                    <a:lumMod val="50000"/>
                  </a:schemeClr>
                </a:solidFill>
                <a:effectLst/>
                <a:latin typeface="Inter"/>
              </a:rPr>
              <a:t>average and high balances </a:t>
            </a:r>
            <a:r>
              <a:rPr lang="en-US" sz="1600" i="0" dirty="0">
                <a:effectLst/>
                <a:latin typeface="Inter"/>
              </a:rPr>
              <a:t>(over 30.000)</a:t>
            </a:r>
          </a:p>
          <a:p>
            <a:pPr marL="342900" indent="-342900">
              <a:buClr>
                <a:schemeClr val="accent1">
                  <a:lumMod val="50000"/>
                </a:schemeClr>
              </a:buClr>
              <a:buSzPct val="111000"/>
              <a:buFont typeface="+mj-lt"/>
              <a:buAutoNum type="arabicPeriod"/>
            </a:pPr>
            <a:r>
              <a:rPr lang="en-US" sz="1600" dirty="0">
                <a:latin typeface="Inter"/>
              </a:rPr>
              <a:t>Potential clients that were </a:t>
            </a:r>
            <a:r>
              <a:rPr lang="en-US" sz="1600" dirty="0">
                <a:solidFill>
                  <a:schemeClr val="accent1">
                    <a:lumMod val="50000"/>
                  </a:schemeClr>
                </a:solidFill>
                <a:latin typeface="Inter"/>
              </a:rPr>
              <a:t>students </a:t>
            </a:r>
            <a:r>
              <a:rPr lang="en-US" sz="1600" dirty="0">
                <a:latin typeface="Inter"/>
              </a:rPr>
              <a:t>or </a:t>
            </a:r>
            <a:r>
              <a:rPr lang="en-US" sz="1600" dirty="0">
                <a:solidFill>
                  <a:schemeClr val="accent1">
                    <a:lumMod val="50000"/>
                  </a:schemeClr>
                </a:solidFill>
                <a:latin typeface="Inter"/>
              </a:rPr>
              <a:t>retired occupation </a:t>
            </a:r>
            <a:r>
              <a:rPr lang="en-US" sz="1600" dirty="0">
                <a:latin typeface="Inter"/>
              </a:rPr>
              <a:t>were the most likely to subscribe to a term deposit.</a:t>
            </a:r>
          </a:p>
          <a:p>
            <a:pPr marL="342900" indent="-342900">
              <a:buClr>
                <a:schemeClr val="accent1">
                  <a:lumMod val="50000"/>
                </a:schemeClr>
              </a:buClr>
              <a:buSzPct val="111000"/>
              <a:buFont typeface="+mj-lt"/>
              <a:buAutoNum type="arabicPeriod"/>
            </a:pPr>
            <a:r>
              <a:rPr lang="en-US" sz="1600" dirty="0">
                <a:solidFill>
                  <a:schemeClr val="accent1">
                    <a:lumMod val="50000"/>
                  </a:schemeClr>
                </a:solidFill>
                <a:latin typeface="Inter"/>
              </a:rPr>
              <a:t>March, September, October</a:t>
            </a:r>
            <a:r>
              <a:rPr lang="en-US" sz="1600" dirty="0">
                <a:latin typeface="Inter"/>
              </a:rPr>
              <a:t>, and</a:t>
            </a:r>
            <a:r>
              <a:rPr lang="en-US" sz="1600" dirty="0">
                <a:solidFill>
                  <a:srgbClr val="FFC000"/>
                </a:solidFill>
                <a:latin typeface="Inter"/>
              </a:rPr>
              <a:t> December </a:t>
            </a:r>
            <a:r>
              <a:rPr lang="en-US" sz="1600" dirty="0">
                <a:latin typeface="Inter"/>
              </a:rPr>
              <a:t>are the main focal months for the marketing campaign. (December should be taken into account since it had the lowest marketing activity; there may be a reason why it was the lowest.)</a:t>
            </a:r>
          </a:p>
          <a:p>
            <a:pPr marL="342900" indent="-342900">
              <a:buClr>
                <a:schemeClr val="accent1">
                  <a:lumMod val="50000"/>
                </a:schemeClr>
              </a:buClr>
              <a:buSzPct val="111000"/>
              <a:buFont typeface="+mj-lt"/>
              <a:buAutoNum type="arabicPeriod"/>
            </a:pPr>
            <a:r>
              <a:rPr lang="en-US" sz="1600" dirty="0">
                <a:latin typeface="Inter"/>
              </a:rPr>
              <a:t>Target individuals with a last contact duration above </a:t>
            </a:r>
            <a:r>
              <a:rPr lang="en-US" sz="1600" dirty="0">
                <a:solidFill>
                  <a:schemeClr val="accent1">
                    <a:lumMod val="50000"/>
                  </a:schemeClr>
                </a:solidFill>
                <a:latin typeface="Inter"/>
              </a:rPr>
              <a:t>4.5 minutes </a:t>
            </a:r>
            <a:r>
              <a:rPr lang="en-US" sz="1600" dirty="0">
                <a:latin typeface="Inter"/>
              </a:rPr>
              <a:t>(77% chance of subscribing).</a:t>
            </a:r>
          </a:p>
        </p:txBody>
      </p:sp>
      <p:sp>
        <p:nvSpPr>
          <p:cNvPr id="8" name="TextBox 7">
            <a:extLst>
              <a:ext uri="{FF2B5EF4-FFF2-40B4-BE49-F238E27FC236}">
                <a16:creationId xmlns:a16="http://schemas.microsoft.com/office/drawing/2014/main" id="{8C4177F3-9A16-4B99-A840-F1A2E7156484}"/>
              </a:ext>
            </a:extLst>
          </p:cNvPr>
          <p:cNvSpPr txBox="1"/>
          <p:nvPr/>
        </p:nvSpPr>
        <p:spPr>
          <a:xfrm>
            <a:off x="3956050" y="193523"/>
            <a:ext cx="4654550" cy="307777"/>
          </a:xfrm>
          <a:prstGeom prst="rect">
            <a:avLst/>
          </a:prstGeom>
          <a:noFill/>
        </p:spPr>
        <p:txBody>
          <a:bodyPr wrap="square">
            <a:spAutoFit/>
          </a:bodyPr>
          <a:lstStyle/>
          <a:p>
            <a:pPr marL="0" lvl="0" indent="0" algn="r" rtl="0">
              <a:spcBef>
                <a:spcPts val="0"/>
              </a:spcBef>
              <a:spcAft>
                <a:spcPts val="0"/>
              </a:spcAft>
              <a:buNone/>
            </a:pPr>
            <a:r>
              <a:rPr lang="en-ID" sz="1400" b="1" dirty="0">
                <a:solidFill>
                  <a:schemeClr val="bg1"/>
                </a:solidFill>
                <a:latin typeface="Raleway"/>
                <a:ea typeface="Raleway"/>
                <a:cs typeface="Raleway"/>
                <a:sym typeface="Raleway"/>
              </a:rPr>
              <a:t>Page 20 of 21 </a:t>
            </a:r>
            <a:endParaRPr lang="en-ID" sz="14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xfrm>
            <a:off x="-376500" y="742839"/>
            <a:ext cx="8398500" cy="11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6600" dirty="0"/>
              <a:t>Let's work together!</a:t>
            </a:r>
            <a:endParaRPr lang="en" sz="6600" dirty="0"/>
          </a:p>
        </p:txBody>
      </p:sp>
      <p:sp>
        <p:nvSpPr>
          <p:cNvPr id="401" name="Google Shape;401;p40"/>
          <p:cNvSpPr txBox="1">
            <a:spLocks noGrp="1"/>
          </p:cNvSpPr>
          <p:nvPr>
            <p:ph type="subTitle" idx="1"/>
          </p:nvPr>
        </p:nvSpPr>
        <p:spPr>
          <a:xfrm>
            <a:off x="2873475" y="3042457"/>
            <a:ext cx="2955825" cy="329400"/>
          </a:xfrm>
          <a:prstGeom prst="rect">
            <a:avLst/>
          </a:prstGeom>
        </p:spPr>
        <p:txBody>
          <a:bodyPr spcFirstLastPara="1" wrap="square" lIns="91425" tIns="91425" rIns="91425" bIns="91425" anchor="ctr" anchorCtr="0">
            <a:noAutofit/>
          </a:bodyPr>
          <a:lstStyle/>
          <a:p>
            <a:pPr marL="0" lvl="0" indent="0" algn="l" rtl="0">
              <a:lnSpc>
                <a:spcPct val="200000"/>
              </a:lnSpc>
              <a:spcBef>
                <a:spcPts val="600"/>
              </a:spcBef>
              <a:spcAft>
                <a:spcPts val="600"/>
              </a:spcAft>
              <a:buNone/>
            </a:pPr>
            <a:r>
              <a:rPr lang="en" sz="1500" dirty="0"/>
              <a:t>085959511309</a:t>
            </a:r>
          </a:p>
          <a:p>
            <a:pPr marL="0" lvl="0" indent="0" algn="l" rtl="0">
              <a:lnSpc>
                <a:spcPct val="150000"/>
              </a:lnSpc>
              <a:spcBef>
                <a:spcPts val="600"/>
              </a:spcBef>
              <a:spcAft>
                <a:spcPts val="600"/>
              </a:spcAft>
              <a:buNone/>
            </a:pPr>
            <a:r>
              <a:rPr lang="en-ID" sz="1500" dirty="0">
                <a:hlinkClick r:id="rId3"/>
              </a:rPr>
              <a:t>n</a:t>
            </a:r>
            <a:r>
              <a:rPr lang="en" sz="1500" dirty="0">
                <a:hlinkClick r:id="rId3"/>
              </a:rPr>
              <a:t>abila.lailika@gmail.com</a:t>
            </a:r>
            <a:endParaRPr lang="en" sz="1500" dirty="0"/>
          </a:p>
          <a:p>
            <a:pPr marL="0" lvl="0" indent="0" algn="l" rtl="0">
              <a:lnSpc>
                <a:spcPct val="200000"/>
              </a:lnSpc>
              <a:spcBef>
                <a:spcPts val="600"/>
              </a:spcBef>
              <a:spcAft>
                <a:spcPts val="600"/>
              </a:spcAft>
              <a:buNone/>
            </a:pPr>
            <a:r>
              <a:rPr lang="en-ID" sz="1500" dirty="0"/>
              <a:t>n</a:t>
            </a:r>
            <a:r>
              <a:rPr lang="en" sz="1500" dirty="0"/>
              <a:t>abila-lailika-amalia</a:t>
            </a:r>
          </a:p>
          <a:p>
            <a:pPr marL="0" lvl="0" indent="0" algn="l" rtl="0">
              <a:lnSpc>
                <a:spcPct val="200000"/>
              </a:lnSpc>
              <a:spcBef>
                <a:spcPts val="600"/>
              </a:spcBef>
              <a:spcAft>
                <a:spcPts val="600"/>
              </a:spcAft>
              <a:buNone/>
            </a:pPr>
            <a:r>
              <a:rPr lang="en" sz="1500" dirty="0"/>
              <a:t>Bekasi - Indonesia</a:t>
            </a:r>
          </a:p>
        </p:txBody>
      </p:sp>
      <p:sp>
        <p:nvSpPr>
          <p:cNvPr id="402" name="Google Shape;402;p40"/>
          <p:cNvSpPr/>
          <p:nvPr/>
        </p:nvSpPr>
        <p:spPr>
          <a:xfrm>
            <a:off x="531075" y="1862763"/>
            <a:ext cx="742200" cy="58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txBox="1"/>
          <p:nvPr/>
        </p:nvSpPr>
        <p:spPr>
          <a:xfrm>
            <a:off x="7312575" y="183700"/>
            <a:ext cx="1634400" cy="35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D" b="1" dirty="0">
                <a:solidFill>
                  <a:schemeClr val="dk1"/>
                </a:solidFill>
                <a:latin typeface="Raleway"/>
                <a:ea typeface="Raleway"/>
                <a:cs typeface="Raleway"/>
                <a:sym typeface="Raleway"/>
              </a:rPr>
              <a:t>Page 21 of 21</a:t>
            </a:r>
            <a:endParaRPr lang="en-ID" dirty="0"/>
          </a:p>
        </p:txBody>
      </p:sp>
      <p:sp>
        <p:nvSpPr>
          <p:cNvPr id="404" name="Google Shape;404;p40"/>
          <p:cNvSpPr txBox="1"/>
          <p:nvPr/>
        </p:nvSpPr>
        <p:spPr>
          <a:xfrm>
            <a:off x="199225" y="4252775"/>
            <a:ext cx="1634400" cy="35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Page 21 of 21</a:t>
            </a:r>
            <a:endParaRPr dirty="0"/>
          </a:p>
        </p:txBody>
      </p:sp>
      <p:grpSp>
        <p:nvGrpSpPr>
          <p:cNvPr id="7" name="Google Shape;5651;p66">
            <a:extLst>
              <a:ext uri="{FF2B5EF4-FFF2-40B4-BE49-F238E27FC236}">
                <a16:creationId xmlns:a16="http://schemas.microsoft.com/office/drawing/2014/main" id="{3A433648-8098-4133-8721-F2C39630A89A}"/>
              </a:ext>
            </a:extLst>
          </p:cNvPr>
          <p:cNvGrpSpPr/>
          <p:nvPr/>
        </p:nvGrpSpPr>
        <p:grpSpPr>
          <a:xfrm>
            <a:off x="2244335" y="2787366"/>
            <a:ext cx="339253" cy="218676"/>
            <a:chOff x="1492675" y="1520750"/>
            <a:chExt cx="481825" cy="310575"/>
          </a:xfrm>
          <a:solidFill>
            <a:schemeClr val="tx2"/>
          </a:solidFill>
        </p:grpSpPr>
        <p:sp>
          <p:nvSpPr>
            <p:cNvPr id="8" name="Google Shape;5652;p66">
              <a:extLst>
                <a:ext uri="{FF2B5EF4-FFF2-40B4-BE49-F238E27FC236}">
                  <a16:creationId xmlns:a16="http://schemas.microsoft.com/office/drawing/2014/main" id="{B7BD6135-5FA9-4E41-B917-9DD4680464B2}"/>
                </a:ext>
              </a:extLst>
            </p:cNvPr>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 name="Google Shape;5653;p66">
              <a:extLst>
                <a:ext uri="{FF2B5EF4-FFF2-40B4-BE49-F238E27FC236}">
                  <a16:creationId xmlns:a16="http://schemas.microsoft.com/office/drawing/2014/main" id="{E1ACB5D1-E6C5-4AD3-9811-CD45A6CB68FC}"/>
                </a:ext>
              </a:extLst>
            </p:cNvPr>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pic>
        <p:nvPicPr>
          <p:cNvPr id="1026" name="Picture 2" descr="Linkedin png images | PNGWing">
            <a:extLst>
              <a:ext uri="{FF2B5EF4-FFF2-40B4-BE49-F238E27FC236}">
                <a16:creationId xmlns:a16="http://schemas.microsoft.com/office/drawing/2014/main" id="{88BBECBA-A1AF-4780-B4A6-F1A34C2962E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808225" y="3145152"/>
            <a:ext cx="1211475" cy="6742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sapp PNG Transparent Images Free Download | Vector Files | Pngtree">
            <a:extLst>
              <a:ext uri="{FF2B5EF4-FFF2-40B4-BE49-F238E27FC236}">
                <a16:creationId xmlns:a16="http://schemas.microsoft.com/office/drawing/2014/main" id="{1BAD24FC-652E-4616-960E-D97DDD3DE4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2208719" y="2200012"/>
            <a:ext cx="448244" cy="4482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Yellow Location Icon Png, Transparent Png - kindpng">
            <a:extLst>
              <a:ext uri="{FF2B5EF4-FFF2-40B4-BE49-F238E27FC236}">
                <a16:creationId xmlns:a16="http://schemas.microsoft.com/office/drawing/2014/main" id="{247D20A7-0B72-465E-8B76-C519A62864A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3230" b="97249" l="10000" r="90000"/>
                    </a14:imgEffect>
                  </a14:imgLayer>
                </a14:imgProps>
              </a:ext>
              <a:ext uri="{28A0092B-C50C-407E-A947-70E740481C1C}">
                <a14:useLocalDpi xmlns:a14="http://schemas.microsoft.com/office/drawing/2010/main" val="0"/>
              </a:ext>
            </a:extLst>
          </a:blip>
          <a:srcRect/>
          <a:stretch>
            <a:fillRect/>
          </a:stretch>
        </p:blipFill>
        <p:spPr bwMode="auto">
          <a:xfrm>
            <a:off x="2157912" y="3958475"/>
            <a:ext cx="499051" cy="4851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36"/>
          <p:cNvSpPr/>
          <p:nvPr/>
        </p:nvSpPr>
        <p:spPr>
          <a:xfrm>
            <a:off x="1445226" y="29280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txBox="1">
            <a:spLocks noGrp="1"/>
          </p:cNvSpPr>
          <p:nvPr>
            <p:ph type="title"/>
          </p:nvPr>
        </p:nvSpPr>
        <p:spPr>
          <a:xfrm>
            <a:off x="571500" y="377291"/>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My Resume</a:t>
            </a:r>
            <a:endParaRPr dirty="0"/>
          </a:p>
        </p:txBody>
      </p:sp>
      <p:sp>
        <p:nvSpPr>
          <p:cNvPr id="309" name="Google Shape;309;p36"/>
          <p:cNvSpPr txBox="1"/>
          <p:nvPr/>
        </p:nvSpPr>
        <p:spPr>
          <a:xfrm>
            <a:off x="1870620" y="1327388"/>
            <a:ext cx="23160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dk2"/>
                </a:solidFill>
                <a:latin typeface="Raleway Medium"/>
                <a:ea typeface="Raleway Medium"/>
                <a:cs typeface="Raleway Medium"/>
                <a:sym typeface="Raleway Medium"/>
              </a:rPr>
              <a:t>EXPERIENCE</a:t>
            </a:r>
            <a:endParaRPr sz="2400" dirty="0">
              <a:solidFill>
                <a:schemeClr val="dk2"/>
              </a:solidFill>
              <a:latin typeface="Raleway Medium"/>
              <a:ea typeface="Raleway Medium"/>
              <a:cs typeface="Raleway Medium"/>
              <a:sym typeface="Raleway Medium"/>
            </a:endParaRPr>
          </a:p>
        </p:txBody>
      </p:sp>
      <p:sp>
        <p:nvSpPr>
          <p:cNvPr id="319" name="Google Shape;319;p36"/>
          <p:cNvSpPr/>
          <p:nvPr/>
        </p:nvSpPr>
        <p:spPr>
          <a:xfrm>
            <a:off x="1445226" y="19495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1445226" y="39065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1" name="Google Shape;321;p36"/>
          <p:cNvCxnSpPr>
            <a:cxnSpLocks/>
            <a:stCxn id="319" idx="2"/>
            <a:endCxn id="320" idx="0"/>
          </p:cNvCxnSpPr>
          <p:nvPr/>
        </p:nvCxnSpPr>
        <p:spPr>
          <a:xfrm>
            <a:off x="1619826" y="2011350"/>
            <a:ext cx="0" cy="1895100"/>
          </a:xfrm>
          <a:prstGeom prst="straightConnector1">
            <a:avLst/>
          </a:prstGeom>
          <a:noFill/>
          <a:ln w="9525" cap="flat" cmpd="sng">
            <a:solidFill>
              <a:srgbClr val="000000"/>
            </a:solidFill>
            <a:prstDash val="dash"/>
            <a:round/>
            <a:headEnd type="oval" w="med" len="med"/>
            <a:tailEnd type="oval" w="med" len="med"/>
          </a:ln>
        </p:spPr>
      </p:cxnSp>
      <p:sp>
        <p:nvSpPr>
          <p:cNvPr id="322" name="Google Shape;322;p36"/>
          <p:cNvSpPr txBox="1"/>
          <p:nvPr/>
        </p:nvSpPr>
        <p:spPr>
          <a:xfrm>
            <a:off x="192800" y="196800"/>
            <a:ext cx="1634400"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Page 03 </a:t>
            </a:r>
            <a:r>
              <a:rPr lang="en-ID" b="1" dirty="0">
                <a:solidFill>
                  <a:schemeClr val="dk1"/>
                </a:solidFill>
                <a:latin typeface="Raleway"/>
                <a:ea typeface="Raleway"/>
                <a:cs typeface="Raleway"/>
                <a:sym typeface="Raleway"/>
              </a:rPr>
              <a:t>of 21</a:t>
            </a:r>
            <a:endParaRPr b="1" dirty="0">
              <a:solidFill>
                <a:schemeClr val="dk1"/>
              </a:solidFill>
              <a:latin typeface="Raleway"/>
              <a:ea typeface="Raleway"/>
              <a:cs typeface="Raleway"/>
              <a:sym typeface="Raleway"/>
            </a:endParaRPr>
          </a:p>
        </p:txBody>
      </p:sp>
      <p:grpSp>
        <p:nvGrpSpPr>
          <p:cNvPr id="3" name="Group 2">
            <a:extLst>
              <a:ext uri="{FF2B5EF4-FFF2-40B4-BE49-F238E27FC236}">
                <a16:creationId xmlns:a16="http://schemas.microsoft.com/office/drawing/2014/main" id="{7138122B-E67D-4A8C-9101-42E873CAAC0C}"/>
              </a:ext>
            </a:extLst>
          </p:cNvPr>
          <p:cNvGrpSpPr/>
          <p:nvPr/>
        </p:nvGrpSpPr>
        <p:grpSpPr>
          <a:xfrm>
            <a:off x="1809402" y="1805600"/>
            <a:ext cx="3116012" cy="815250"/>
            <a:chOff x="5467007" y="1958000"/>
            <a:chExt cx="3116012" cy="815250"/>
          </a:xfrm>
        </p:grpSpPr>
        <p:sp>
          <p:nvSpPr>
            <p:cNvPr id="28" name="Google Shape;303;p36">
              <a:extLst>
                <a:ext uri="{FF2B5EF4-FFF2-40B4-BE49-F238E27FC236}">
                  <a16:creationId xmlns:a16="http://schemas.microsoft.com/office/drawing/2014/main" id="{FA2E082B-510A-432A-B333-690ABE5222D8}"/>
                </a:ext>
              </a:extLst>
            </p:cNvPr>
            <p:cNvSpPr txBox="1"/>
            <p:nvPr/>
          </p:nvSpPr>
          <p:spPr>
            <a:xfrm>
              <a:off x="5467007" y="2286000"/>
              <a:ext cx="2486017"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200" b="1" dirty="0">
                  <a:solidFill>
                    <a:schemeClr val="dk2"/>
                  </a:solidFill>
                  <a:latin typeface="Raleway Medium"/>
                  <a:ea typeface="Raleway Medium"/>
                  <a:cs typeface="Raleway Medium"/>
                  <a:sym typeface="Raleway Medium"/>
                </a:rPr>
                <a:t>PT. Mitra Prima Utama</a:t>
              </a:r>
              <a:endParaRPr lang="en" sz="1200" b="1" dirty="0">
                <a:solidFill>
                  <a:schemeClr val="dk2"/>
                </a:solidFill>
                <a:latin typeface="Raleway Medium"/>
                <a:ea typeface="Raleway Medium"/>
                <a:cs typeface="Raleway Medium"/>
                <a:sym typeface="Raleway Medium"/>
              </a:endParaRPr>
            </a:p>
          </p:txBody>
        </p:sp>
        <p:sp>
          <p:nvSpPr>
            <p:cNvPr id="29" name="Google Shape;304;p36">
              <a:extLst>
                <a:ext uri="{FF2B5EF4-FFF2-40B4-BE49-F238E27FC236}">
                  <a16:creationId xmlns:a16="http://schemas.microsoft.com/office/drawing/2014/main" id="{C10D9646-9151-4103-89A1-6383F8CDBC72}"/>
                </a:ext>
              </a:extLst>
            </p:cNvPr>
            <p:cNvSpPr txBox="1"/>
            <p:nvPr/>
          </p:nvSpPr>
          <p:spPr>
            <a:xfrm>
              <a:off x="5467008" y="1958000"/>
              <a:ext cx="2028814"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800" b="1" dirty="0">
                  <a:solidFill>
                    <a:schemeClr val="accent1"/>
                  </a:solidFill>
                  <a:latin typeface="Cormorant Garamond"/>
                  <a:ea typeface="Cormorant Garamond"/>
                  <a:cs typeface="Cormorant Garamond"/>
                  <a:sym typeface="Cormorant Garamond"/>
                </a:rPr>
                <a:t>Nov 2021 - Jan 2022</a:t>
              </a:r>
              <a:endParaRPr lang="en" sz="1800" b="1" dirty="0">
                <a:solidFill>
                  <a:schemeClr val="accent1"/>
                </a:solidFill>
                <a:latin typeface="Cormorant Garamond"/>
                <a:ea typeface="Cormorant Garamond"/>
                <a:cs typeface="Cormorant Garamond"/>
                <a:sym typeface="Cormorant Garamond"/>
              </a:endParaRPr>
            </a:p>
          </p:txBody>
        </p:sp>
        <p:sp>
          <p:nvSpPr>
            <p:cNvPr id="30" name="TextBox 29">
              <a:extLst>
                <a:ext uri="{FF2B5EF4-FFF2-40B4-BE49-F238E27FC236}">
                  <a16:creationId xmlns:a16="http://schemas.microsoft.com/office/drawing/2014/main" id="{2E532016-0BCC-4A59-A06C-6EB1ED7ED53B}"/>
                </a:ext>
              </a:extLst>
            </p:cNvPr>
            <p:cNvSpPr txBox="1"/>
            <p:nvPr/>
          </p:nvSpPr>
          <p:spPr>
            <a:xfrm>
              <a:off x="5480353" y="2511640"/>
              <a:ext cx="3102666" cy="261610"/>
            </a:xfrm>
            <a:prstGeom prst="rect">
              <a:avLst/>
            </a:prstGeom>
            <a:noFill/>
          </p:spPr>
          <p:txBody>
            <a:bodyPr wrap="square">
              <a:spAutoFit/>
            </a:bodyPr>
            <a:lstStyle/>
            <a:p>
              <a:r>
                <a:rPr lang="en-US" sz="1100" dirty="0">
                  <a:solidFill>
                    <a:schemeClr val="dk2"/>
                  </a:solidFill>
                  <a:latin typeface="Raleway Medium"/>
                  <a:ea typeface="Raleway Medium"/>
                  <a:cs typeface="Raleway Medium"/>
                  <a:sym typeface="Raleway Medium"/>
                </a:rPr>
                <a:t>Front-End Web Developer</a:t>
              </a:r>
              <a:endParaRPr lang="en-ID" sz="1100" dirty="0"/>
            </a:p>
          </p:txBody>
        </p:sp>
      </p:grpSp>
      <p:grpSp>
        <p:nvGrpSpPr>
          <p:cNvPr id="33" name="Group 32">
            <a:extLst>
              <a:ext uri="{FF2B5EF4-FFF2-40B4-BE49-F238E27FC236}">
                <a16:creationId xmlns:a16="http://schemas.microsoft.com/office/drawing/2014/main" id="{0186CA5E-2432-415E-BD79-C48311682ADF}"/>
              </a:ext>
            </a:extLst>
          </p:cNvPr>
          <p:cNvGrpSpPr/>
          <p:nvPr/>
        </p:nvGrpSpPr>
        <p:grpSpPr>
          <a:xfrm>
            <a:off x="1809402" y="2758189"/>
            <a:ext cx="3116012" cy="825386"/>
            <a:chOff x="5467007" y="1958000"/>
            <a:chExt cx="3116012" cy="825386"/>
          </a:xfrm>
        </p:grpSpPr>
        <p:sp>
          <p:nvSpPr>
            <p:cNvPr id="34" name="Google Shape;303;p36">
              <a:extLst>
                <a:ext uri="{FF2B5EF4-FFF2-40B4-BE49-F238E27FC236}">
                  <a16:creationId xmlns:a16="http://schemas.microsoft.com/office/drawing/2014/main" id="{24483EDF-CD8C-4451-86A8-2CB1952964C4}"/>
                </a:ext>
              </a:extLst>
            </p:cNvPr>
            <p:cNvSpPr txBox="1"/>
            <p:nvPr/>
          </p:nvSpPr>
          <p:spPr>
            <a:xfrm>
              <a:off x="5467007" y="2286000"/>
              <a:ext cx="2486017"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200" b="1" dirty="0">
                  <a:solidFill>
                    <a:schemeClr val="dk2"/>
                  </a:solidFill>
                  <a:latin typeface="Raleway Medium"/>
                  <a:ea typeface="Raleway Medium"/>
                  <a:cs typeface="Raleway Medium"/>
                  <a:sym typeface="Raleway Medium"/>
                </a:rPr>
                <a:t>Tau Data Indonesia</a:t>
              </a:r>
              <a:endParaRPr lang="en" sz="1200" b="1" dirty="0">
                <a:solidFill>
                  <a:schemeClr val="dk2"/>
                </a:solidFill>
                <a:latin typeface="Raleway Medium"/>
                <a:ea typeface="Raleway Medium"/>
                <a:cs typeface="Raleway Medium"/>
                <a:sym typeface="Raleway Medium"/>
              </a:endParaRPr>
            </a:p>
          </p:txBody>
        </p:sp>
        <p:sp>
          <p:nvSpPr>
            <p:cNvPr id="35" name="Google Shape;304;p36">
              <a:extLst>
                <a:ext uri="{FF2B5EF4-FFF2-40B4-BE49-F238E27FC236}">
                  <a16:creationId xmlns:a16="http://schemas.microsoft.com/office/drawing/2014/main" id="{BDA250BD-E74B-462D-9080-BF75E33BD91C}"/>
                </a:ext>
              </a:extLst>
            </p:cNvPr>
            <p:cNvSpPr txBox="1"/>
            <p:nvPr/>
          </p:nvSpPr>
          <p:spPr>
            <a:xfrm>
              <a:off x="5467008" y="1958000"/>
              <a:ext cx="2028814"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800" b="1" dirty="0">
                  <a:solidFill>
                    <a:schemeClr val="accent1"/>
                  </a:solidFill>
                  <a:latin typeface="Cormorant Garamond"/>
                  <a:ea typeface="Cormorant Garamond"/>
                  <a:cs typeface="Cormorant Garamond"/>
                  <a:sym typeface="Cormorant Garamond"/>
                </a:rPr>
                <a:t>Aug 2021 - Nov 2021</a:t>
              </a:r>
              <a:endParaRPr lang="en" sz="1800" b="1" dirty="0">
                <a:solidFill>
                  <a:schemeClr val="accent1"/>
                </a:solidFill>
                <a:latin typeface="Cormorant Garamond"/>
                <a:ea typeface="Cormorant Garamond"/>
                <a:cs typeface="Cormorant Garamond"/>
                <a:sym typeface="Cormorant Garamond"/>
              </a:endParaRPr>
            </a:p>
          </p:txBody>
        </p:sp>
        <p:sp>
          <p:nvSpPr>
            <p:cNvPr id="36" name="TextBox 35">
              <a:extLst>
                <a:ext uri="{FF2B5EF4-FFF2-40B4-BE49-F238E27FC236}">
                  <a16:creationId xmlns:a16="http://schemas.microsoft.com/office/drawing/2014/main" id="{89814C96-4D3B-414D-83DD-1F1C588ABD8E}"/>
                </a:ext>
              </a:extLst>
            </p:cNvPr>
            <p:cNvSpPr txBox="1"/>
            <p:nvPr/>
          </p:nvSpPr>
          <p:spPr>
            <a:xfrm>
              <a:off x="5480353" y="2521776"/>
              <a:ext cx="3102666" cy="261610"/>
            </a:xfrm>
            <a:prstGeom prst="rect">
              <a:avLst/>
            </a:prstGeom>
            <a:noFill/>
          </p:spPr>
          <p:txBody>
            <a:bodyPr wrap="square">
              <a:spAutoFit/>
            </a:bodyPr>
            <a:lstStyle/>
            <a:p>
              <a:r>
                <a:rPr lang="en-US" sz="1100" dirty="0">
                  <a:solidFill>
                    <a:schemeClr val="dk2"/>
                  </a:solidFill>
                  <a:latin typeface="Raleway Medium"/>
                  <a:ea typeface="Raleway Medium"/>
                  <a:cs typeface="Raleway Medium"/>
                  <a:sym typeface="Raleway Medium"/>
                </a:rPr>
                <a:t>Content Creator</a:t>
              </a:r>
              <a:endParaRPr lang="en-ID" sz="1100" dirty="0"/>
            </a:p>
          </p:txBody>
        </p:sp>
      </p:grpSp>
      <p:grpSp>
        <p:nvGrpSpPr>
          <p:cNvPr id="37" name="Group 36">
            <a:extLst>
              <a:ext uri="{FF2B5EF4-FFF2-40B4-BE49-F238E27FC236}">
                <a16:creationId xmlns:a16="http://schemas.microsoft.com/office/drawing/2014/main" id="{F335DE08-07DB-45F8-AA54-1B7040F99B50}"/>
              </a:ext>
            </a:extLst>
          </p:cNvPr>
          <p:cNvGrpSpPr/>
          <p:nvPr/>
        </p:nvGrpSpPr>
        <p:grpSpPr>
          <a:xfrm>
            <a:off x="1809401" y="3720914"/>
            <a:ext cx="3372193" cy="1039877"/>
            <a:chOff x="5467006" y="1958000"/>
            <a:chExt cx="3372193" cy="1039877"/>
          </a:xfrm>
        </p:grpSpPr>
        <p:sp>
          <p:nvSpPr>
            <p:cNvPr id="38" name="Google Shape;303;p36">
              <a:extLst>
                <a:ext uri="{FF2B5EF4-FFF2-40B4-BE49-F238E27FC236}">
                  <a16:creationId xmlns:a16="http://schemas.microsoft.com/office/drawing/2014/main" id="{F895ECBE-196B-402E-827C-73482C1D6721}"/>
                </a:ext>
              </a:extLst>
            </p:cNvPr>
            <p:cNvSpPr txBox="1"/>
            <p:nvPr/>
          </p:nvSpPr>
          <p:spPr>
            <a:xfrm>
              <a:off x="5467006" y="2347134"/>
              <a:ext cx="3372193"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a:solidFill>
                    <a:schemeClr val="dk2"/>
                  </a:solidFill>
                  <a:latin typeface="Raleway Medium"/>
                  <a:ea typeface="Raleway Medium"/>
                  <a:cs typeface="Raleway Medium"/>
                  <a:sym typeface="Raleway Medium"/>
                </a:rPr>
                <a:t>The 9th International Conference on Cyber and IT Service Management</a:t>
              </a:r>
              <a:endParaRPr lang="en" sz="1200" b="1" dirty="0">
                <a:solidFill>
                  <a:schemeClr val="dk2"/>
                </a:solidFill>
                <a:latin typeface="Raleway Medium"/>
                <a:ea typeface="Raleway Medium"/>
                <a:cs typeface="Raleway Medium"/>
                <a:sym typeface="Raleway Medium"/>
              </a:endParaRPr>
            </a:p>
          </p:txBody>
        </p:sp>
        <p:sp>
          <p:nvSpPr>
            <p:cNvPr id="39" name="Google Shape;304;p36">
              <a:extLst>
                <a:ext uri="{FF2B5EF4-FFF2-40B4-BE49-F238E27FC236}">
                  <a16:creationId xmlns:a16="http://schemas.microsoft.com/office/drawing/2014/main" id="{86A65F4A-AAFB-4B10-971F-0AE54553707A}"/>
                </a:ext>
              </a:extLst>
            </p:cNvPr>
            <p:cNvSpPr txBox="1"/>
            <p:nvPr/>
          </p:nvSpPr>
          <p:spPr>
            <a:xfrm>
              <a:off x="5467008" y="1958000"/>
              <a:ext cx="2277170"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800" b="1" dirty="0">
                  <a:solidFill>
                    <a:schemeClr val="accent1"/>
                  </a:solidFill>
                  <a:latin typeface="Cormorant Garamond"/>
                  <a:ea typeface="Cormorant Garamond"/>
                  <a:cs typeface="Cormorant Garamond"/>
                  <a:sym typeface="Cormorant Garamond"/>
                </a:rPr>
                <a:t>April 2021 - Sep 2021</a:t>
              </a:r>
              <a:endParaRPr lang="en" sz="1800" b="1" dirty="0">
                <a:solidFill>
                  <a:schemeClr val="accent1"/>
                </a:solidFill>
                <a:latin typeface="Cormorant Garamond"/>
                <a:ea typeface="Cormorant Garamond"/>
                <a:cs typeface="Cormorant Garamond"/>
                <a:sym typeface="Cormorant Garamond"/>
              </a:endParaRPr>
            </a:p>
          </p:txBody>
        </p:sp>
        <p:sp>
          <p:nvSpPr>
            <p:cNvPr id="40" name="TextBox 39">
              <a:extLst>
                <a:ext uri="{FF2B5EF4-FFF2-40B4-BE49-F238E27FC236}">
                  <a16:creationId xmlns:a16="http://schemas.microsoft.com/office/drawing/2014/main" id="{069D985B-217E-433C-B0F7-5E416D758C2F}"/>
                </a:ext>
              </a:extLst>
            </p:cNvPr>
            <p:cNvSpPr txBox="1"/>
            <p:nvPr/>
          </p:nvSpPr>
          <p:spPr>
            <a:xfrm>
              <a:off x="5480353" y="2736267"/>
              <a:ext cx="3102666" cy="261610"/>
            </a:xfrm>
            <a:prstGeom prst="rect">
              <a:avLst/>
            </a:prstGeom>
            <a:noFill/>
          </p:spPr>
          <p:txBody>
            <a:bodyPr wrap="square">
              <a:spAutoFit/>
            </a:bodyPr>
            <a:lstStyle/>
            <a:p>
              <a:r>
                <a:rPr lang="en-US" sz="1100" dirty="0">
                  <a:solidFill>
                    <a:schemeClr val="dk2"/>
                  </a:solidFill>
                  <a:latin typeface="Raleway Medium"/>
                  <a:ea typeface="Raleway Medium"/>
                  <a:cs typeface="Raleway Medium"/>
                  <a:sym typeface="Raleway Medium"/>
                </a:rPr>
                <a:t>Journal Editor</a:t>
              </a:r>
              <a:endParaRPr lang="en-ID" sz="1100" dirty="0"/>
            </a:p>
          </p:txBody>
        </p:sp>
      </p:grpSp>
      <p:sp>
        <p:nvSpPr>
          <p:cNvPr id="53" name="Google Shape;299;p36">
            <a:extLst>
              <a:ext uri="{FF2B5EF4-FFF2-40B4-BE49-F238E27FC236}">
                <a16:creationId xmlns:a16="http://schemas.microsoft.com/office/drawing/2014/main" id="{1FE7E19C-F5B5-4296-8405-51D359D2DF54}"/>
              </a:ext>
            </a:extLst>
          </p:cNvPr>
          <p:cNvSpPr/>
          <p:nvPr/>
        </p:nvSpPr>
        <p:spPr>
          <a:xfrm>
            <a:off x="5024675" y="29280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2;p36">
            <a:extLst>
              <a:ext uri="{FF2B5EF4-FFF2-40B4-BE49-F238E27FC236}">
                <a16:creationId xmlns:a16="http://schemas.microsoft.com/office/drawing/2014/main" id="{1D3DD1DA-0D8B-493A-BEA5-772FD7816A3F}"/>
              </a:ext>
            </a:extLst>
          </p:cNvPr>
          <p:cNvSpPr txBox="1"/>
          <p:nvPr/>
        </p:nvSpPr>
        <p:spPr>
          <a:xfrm>
            <a:off x="5450075" y="1327388"/>
            <a:ext cx="23160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dk2"/>
                </a:solidFill>
                <a:latin typeface="Raleway Medium"/>
                <a:ea typeface="Raleway Medium"/>
                <a:cs typeface="Raleway Medium"/>
                <a:sym typeface="Raleway Medium"/>
              </a:rPr>
              <a:t>EDUCATION</a:t>
            </a:r>
            <a:endParaRPr sz="2400" dirty="0">
              <a:solidFill>
                <a:schemeClr val="dk2"/>
              </a:solidFill>
              <a:latin typeface="Raleway Medium"/>
              <a:ea typeface="Raleway Medium"/>
              <a:cs typeface="Raleway Medium"/>
              <a:sym typeface="Raleway Medium"/>
            </a:endParaRPr>
          </a:p>
        </p:txBody>
      </p:sp>
      <p:cxnSp>
        <p:nvCxnSpPr>
          <p:cNvPr id="55" name="Google Shape;316;p36">
            <a:extLst>
              <a:ext uri="{FF2B5EF4-FFF2-40B4-BE49-F238E27FC236}">
                <a16:creationId xmlns:a16="http://schemas.microsoft.com/office/drawing/2014/main" id="{7E00B83C-B782-4FCD-9E39-51E4B90018A9}"/>
              </a:ext>
            </a:extLst>
          </p:cNvPr>
          <p:cNvCxnSpPr>
            <a:cxnSpLocks/>
            <a:stCxn id="56" idx="2"/>
          </p:cNvCxnSpPr>
          <p:nvPr/>
        </p:nvCxnSpPr>
        <p:spPr>
          <a:xfrm>
            <a:off x="5199275" y="2011350"/>
            <a:ext cx="0" cy="900000"/>
          </a:xfrm>
          <a:prstGeom prst="straightConnector1">
            <a:avLst/>
          </a:prstGeom>
          <a:noFill/>
          <a:ln w="9525" cap="flat" cmpd="sng">
            <a:solidFill>
              <a:srgbClr val="000000"/>
            </a:solidFill>
            <a:prstDash val="dash"/>
            <a:round/>
            <a:headEnd type="oval" w="med" len="med"/>
            <a:tailEnd type="oval" w="med" len="med"/>
          </a:ln>
        </p:spPr>
      </p:cxnSp>
      <p:sp>
        <p:nvSpPr>
          <p:cNvPr id="56" name="Google Shape;317;p36">
            <a:extLst>
              <a:ext uri="{FF2B5EF4-FFF2-40B4-BE49-F238E27FC236}">
                <a16:creationId xmlns:a16="http://schemas.microsoft.com/office/drawing/2014/main" id="{F2536FAF-40A4-4D15-9034-E534DD4E3E13}"/>
              </a:ext>
            </a:extLst>
          </p:cNvPr>
          <p:cNvSpPr/>
          <p:nvPr/>
        </p:nvSpPr>
        <p:spPr>
          <a:xfrm>
            <a:off x="5024675" y="19495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roup 56">
            <a:extLst>
              <a:ext uri="{FF2B5EF4-FFF2-40B4-BE49-F238E27FC236}">
                <a16:creationId xmlns:a16="http://schemas.microsoft.com/office/drawing/2014/main" id="{AE1ABCA2-C75B-4FE5-8FF7-64EA947A8CEA}"/>
              </a:ext>
            </a:extLst>
          </p:cNvPr>
          <p:cNvGrpSpPr/>
          <p:nvPr/>
        </p:nvGrpSpPr>
        <p:grpSpPr>
          <a:xfrm>
            <a:off x="5450074" y="1805600"/>
            <a:ext cx="3116012" cy="994663"/>
            <a:chOff x="1736024" y="1805600"/>
            <a:chExt cx="3116012" cy="994663"/>
          </a:xfrm>
        </p:grpSpPr>
        <p:sp>
          <p:nvSpPr>
            <p:cNvPr id="58" name="Google Shape;303;p36">
              <a:extLst>
                <a:ext uri="{FF2B5EF4-FFF2-40B4-BE49-F238E27FC236}">
                  <a16:creationId xmlns:a16="http://schemas.microsoft.com/office/drawing/2014/main" id="{01424886-3D26-4B79-BE05-49D9C2AC75AC}"/>
                </a:ext>
              </a:extLst>
            </p:cNvPr>
            <p:cNvSpPr txBox="1"/>
            <p:nvPr/>
          </p:nvSpPr>
          <p:spPr>
            <a:xfrm>
              <a:off x="1736024" y="2133600"/>
              <a:ext cx="2486017"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dk2"/>
                  </a:solidFill>
                  <a:latin typeface="Raleway Medium"/>
                  <a:ea typeface="Raleway Medium"/>
                  <a:cs typeface="Raleway Medium"/>
                  <a:sym typeface="Raleway Medium"/>
                </a:rPr>
                <a:t>UIN Syarif Hidayatullah Jakarta</a:t>
              </a:r>
            </a:p>
          </p:txBody>
        </p:sp>
        <p:sp>
          <p:nvSpPr>
            <p:cNvPr id="59" name="Google Shape;304;p36">
              <a:extLst>
                <a:ext uri="{FF2B5EF4-FFF2-40B4-BE49-F238E27FC236}">
                  <a16:creationId xmlns:a16="http://schemas.microsoft.com/office/drawing/2014/main" id="{E0CB34F9-581F-472D-835A-3AF37B53E78A}"/>
                </a:ext>
              </a:extLst>
            </p:cNvPr>
            <p:cNvSpPr txBox="1"/>
            <p:nvPr/>
          </p:nvSpPr>
          <p:spPr>
            <a:xfrm>
              <a:off x="1736025" y="1805600"/>
              <a:ext cx="1752600"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1"/>
                  </a:solidFill>
                  <a:latin typeface="Cormorant Garamond"/>
                  <a:ea typeface="Cormorant Garamond"/>
                  <a:cs typeface="Cormorant Garamond"/>
                  <a:sym typeface="Cormorant Garamond"/>
                </a:rPr>
                <a:t>2018 - 2023</a:t>
              </a:r>
              <a:endParaRPr sz="1800" b="1" dirty="0">
                <a:solidFill>
                  <a:schemeClr val="accent1"/>
                </a:solidFill>
                <a:latin typeface="Cormorant Garamond"/>
                <a:ea typeface="Cormorant Garamond"/>
                <a:cs typeface="Cormorant Garamond"/>
                <a:sym typeface="Cormorant Garamond"/>
              </a:endParaRPr>
            </a:p>
          </p:txBody>
        </p:sp>
        <p:sp>
          <p:nvSpPr>
            <p:cNvPr id="60" name="TextBox 59">
              <a:extLst>
                <a:ext uri="{FF2B5EF4-FFF2-40B4-BE49-F238E27FC236}">
                  <a16:creationId xmlns:a16="http://schemas.microsoft.com/office/drawing/2014/main" id="{033E16A6-CE64-4449-95E8-DD0AD1405C99}"/>
                </a:ext>
              </a:extLst>
            </p:cNvPr>
            <p:cNvSpPr txBox="1"/>
            <p:nvPr/>
          </p:nvSpPr>
          <p:spPr>
            <a:xfrm>
              <a:off x="1749370" y="2369376"/>
              <a:ext cx="3102666" cy="430887"/>
            </a:xfrm>
            <a:prstGeom prst="rect">
              <a:avLst/>
            </a:prstGeom>
            <a:noFill/>
          </p:spPr>
          <p:txBody>
            <a:bodyPr wrap="square">
              <a:spAutoFit/>
            </a:bodyPr>
            <a:lstStyle/>
            <a:p>
              <a:r>
                <a:rPr lang="en-US" sz="1100" dirty="0">
                  <a:solidFill>
                    <a:schemeClr val="dk2"/>
                  </a:solidFill>
                  <a:latin typeface="Raleway Medium"/>
                  <a:ea typeface="Raleway Medium"/>
                  <a:cs typeface="Raleway Medium"/>
                  <a:sym typeface="Raleway Medium"/>
                </a:rPr>
                <a:t>Bachelor Degree in Informatics Engineering, </a:t>
              </a:r>
            </a:p>
            <a:p>
              <a:r>
                <a:rPr lang="en-US" sz="1100" dirty="0">
                  <a:solidFill>
                    <a:schemeClr val="dk2"/>
                  </a:solidFill>
                  <a:latin typeface="Raleway Medium"/>
                  <a:ea typeface="Raleway Medium"/>
                  <a:cs typeface="Raleway Medium"/>
                  <a:sym typeface="Raleway Medium"/>
                </a:rPr>
                <a:t>Grade: 3.82/4.00 </a:t>
              </a:r>
              <a:endParaRPr lang="en-ID" sz="11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Personal Skill</a:t>
            </a:r>
            <a:endParaRPr dirty="0"/>
          </a:p>
        </p:txBody>
      </p:sp>
      <p:sp>
        <p:nvSpPr>
          <p:cNvPr id="386" name="Google Shape;386;p38"/>
          <p:cNvSpPr txBox="1"/>
          <p:nvPr/>
        </p:nvSpPr>
        <p:spPr>
          <a:xfrm rot="5400000">
            <a:off x="7442700" y="951900"/>
            <a:ext cx="2259600" cy="35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dirty="0">
              <a:solidFill>
                <a:schemeClr val="dk1"/>
              </a:solidFill>
              <a:latin typeface="Raleway"/>
              <a:ea typeface="Raleway"/>
              <a:cs typeface="Raleway"/>
              <a:sym typeface="Raleway"/>
            </a:endParaRPr>
          </a:p>
        </p:txBody>
      </p:sp>
      <p:sp>
        <p:nvSpPr>
          <p:cNvPr id="387" name="Google Shape;387;p38"/>
          <p:cNvSpPr txBox="1"/>
          <p:nvPr/>
        </p:nvSpPr>
        <p:spPr>
          <a:xfrm>
            <a:off x="533400" y="4608575"/>
            <a:ext cx="1422400" cy="35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D" b="1" dirty="0">
                <a:solidFill>
                  <a:schemeClr val="dk1"/>
                </a:solidFill>
                <a:latin typeface="Raleway"/>
                <a:ea typeface="Raleway"/>
                <a:cs typeface="Raleway"/>
                <a:sym typeface="Raleway"/>
              </a:rPr>
              <a:t>Page 04 of 21 </a:t>
            </a:r>
          </a:p>
        </p:txBody>
      </p:sp>
      <p:grpSp>
        <p:nvGrpSpPr>
          <p:cNvPr id="16" name="Group 15">
            <a:extLst>
              <a:ext uri="{FF2B5EF4-FFF2-40B4-BE49-F238E27FC236}">
                <a16:creationId xmlns:a16="http://schemas.microsoft.com/office/drawing/2014/main" id="{456EB12E-9E1C-4C88-9773-AACE5DF85785}"/>
              </a:ext>
            </a:extLst>
          </p:cNvPr>
          <p:cNvGrpSpPr/>
          <p:nvPr/>
        </p:nvGrpSpPr>
        <p:grpSpPr>
          <a:xfrm>
            <a:off x="1350736" y="2898524"/>
            <a:ext cx="3115421" cy="1192509"/>
            <a:chOff x="1304179" y="2898523"/>
            <a:chExt cx="3115421" cy="1192509"/>
          </a:xfrm>
        </p:grpSpPr>
        <p:sp>
          <p:nvSpPr>
            <p:cNvPr id="58" name="Google Shape;353;p38">
              <a:extLst>
                <a:ext uri="{FF2B5EF4-FFF2-40B4-BE49-F238E27FC236}">
                  <a16:creationId xmlns:a16="http://schemas.microsoft.com/office/drawing/2014/main" id="{BD3DFADA-61D2-41B8-83CB-597120CCA892}"/>
                </a:ext>
              </a:extLst>
            </p:cNvPr>
            <p:cNvSpPr txBox="1">
              <a:spLocks/>
            </p:cNvSpPr>
            <p:nvPr/>
          </p:nvSpPr>
          <p:spPr>
            <a:xfrm>
              <a:off x="1304179" y="2898523"/>
              <a:ext cx="2731597" cy="3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ormorant Garamond"/>
                <a:buNone/>
                <a:defRPr sz="2400" b="0" i="0" u="none" strike="noStrike" cap="none">
                  <a:solidFill>
                    <a:schemeClr val="dk1"/>
                  </a:solidFill>
                  <a:latin typeface="Raleway Medium"/>
                  <a:ea typeface="Raleway Medium"/>
                  <a:cs typeface="Raleway Medium"/>
                  <a:sym typeface="Raleway Medium"/>
                </a:defRPr>
              </a:lvl1pPr>
              <a:lvl2pPr marR="0" lvl="1"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9pPr>
            </a:lstStyle>
            <a:p>
              <a:pPr algn="l"/>
              <a:r>
                <a:rPr lang="en-ID" sz="1500" b="1" dirty="0"/>
                <a:t>Statistics</a:t>
              </a:r>
            </a:p>
          </p:txBody>
        </p:sp>
        <p:sp>
          <p:nvSpPr>
            <p:cNvPr id="59" name="Google Shape;354;p38">
              <a:extLst>
                <a:ext uri="{FF2B5EF4-FFF2-40B4-BE49-F238E27FC236}">
                  <a16:creationId xmlns:a16="http://schemas.microsoft.com/office/drawing/2014/main" id="{5327DECE-7A3C-4395-AD97-40272323C369}"/>
                </a:ext>
              </a:extLst>
            </p:cNvPr>
            <p:cNvSpPr txBox="1">
              <a:spLocks/>
            </p:cNvSpPr>
            <p:nvPr/>
          </p:nvSpPr>
          <p:spPr>
            <a:xfrm>
              <a:off x="2383748" y="3341245"/>
              <a:ext cx="2035852" cy="749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9pPr>
            </a:lstStyle>
            <a:p>
              <a:pPr marL="0" indent="0" algn="l"/>
              <a:r>
                <a:rPr lang="en-US" sz="1200" dirty="0"/>
                <a:t>Data Exploration (EDA),</a:t>
              </a:r>
            </a:p>
            <a:p>
              <a:pPr marL="0" indent="0" algn="l"/>
              <a:r>
                <a:rPr lang="en-US" sz="1200" dirty="0"/>
                <a:t>Descriptive Statistic, Correlation Analysis, Clustering</a:t>
              </a:r>
              <a:endParaRPr lang="en-ID" sz="1200" dirty="0"/>
            </a:p>
          </p:txBody>
        </p:sp>
      </p:grpSp>
      <p:grpSp>
        <p:nvGrpSpPr>
          <p:cNvPr id="71" name="Group 70">
            <a:extLst>
              <a:ext uri="{FF2B5EF4-FFF2-40B4-BE49-F238E27FC236}">
                <a16:creationId xmlns:a16="http://schemas.microsoft.com/office/drawing/2014/main" id="{9570441F-75EA-479A-916F-3264E97F2B56}"/>
              </a:ext>
            </a:extLst>
          </p:cNvPr>
          <p:cNvGrpSpPr/>
          <p:nvPr/>
        </p:nvGrpSpPr>
        <p:grpSpPr>
          <a:xfrm>
            <a:off x="863613" y="1320139"/>
            <a:ext cx="3602544" cy="1303418"/>
            <a:chOff x="4316614" y="1363235"/>
            <a:chExt cx="3602544" cy="1303418"/>
          </a:xfrm>
        </p:grpSpPr>
        <p:sp>
          <p:nvSpPr>
            <p:cNvPr id="72" name="Google Shape;353;p38">
              <a:extLst>
                <a:ext uri="{FF2B5EF4-FFF2-40B4-BE49-F238E27FC236}">
                  <a16:creationId xmlns:a16="http://schemas.microsoft.com/office/drawing/2014/main" id="{AE746186-463A-4587-9DF6-4C10FEFC4E0E}"/>
                </a:ext>
              </a:extLst>
            </p:cNvPr>
            <p:cNvSpPr txBox="1">
              <a:spLocks/>
            </p:cNvSpPr>
            <p:nvPr/>
          </p:nvSpPr>
          <p:spPr>
            <a:xfrm>
              <a:off x="4803737" y="1363235"/>
              <a:ext cx="2731597" cy="3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ormorant Garamond"/>
                <a:buNone/>
                <a:defRPr sz="2400" b="0" i="0" u="none" strike="noStrike" cap="none">
                  <a:solidFill>
                    <a:schemeClr val="dk1"/>
                  </a:solidFill>
                  <a:latin typeface="Raleway Medium"/>
                  <a:ea typeface="Raleway Medium"/>
                  <a:cs typeface="Raleway Medium"/>
                  <a:sym typeface="Raleway Medium"/>
                </a:defRPr>
              </a:lvl1pPr>
              <a:lvl2pPr marR="0" lvl="1"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9pPr>
            </a:lstStyle>
            <a:p>
              <a:pPr algn="l"/>
              <a:r>
                <a:rPr lang="en-ID" sz="1500" b="1"/>
                <a:t>Ms. Excel &amp; Spreadsheet</a:t>
              </a:r>
              <a:endParaRPr lang="en-ID" sz="1500" b="1" dirty="0"/>
            </a:p>
          </p:txBody>
        </p:sp>
        <p:sp>
          <p:nvSpPr>
            <p:cNvPr id="73" name="Google Shape;354;p38">
              <a:extLst>
                <a:ext uri="{FF2B5EF4-FFF2-40B4-BE49-F238E27FC236}">
                  <a16:creationId xmlns:a16="http://schemas.microsoft.com/office/drawing/2014/main" id="{152029EF-2CB1-436C-B3CB-B12B8DB08F53}"/>
                </a:ext>
              </a:extLst>
            </p:cNvPr>
            <p:cNvSpPr txBox="1">
              <a:spLocks/>
            </p:cNvSpPr>
            <p:nvPr/>
          </p:nvSpPr>
          <p:spPr>
            <a:xfrm>
              <a:off x="5628784" y="1940641"/>
              <a:ext cx="2290374" cy="3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9pPr>
            </a:lstStyle>
            <a:p>
              <a:pPr marL="0" indent="0" algn="l"/>
              <a:r>
                <a:rPr lang="en-ID" sz="1200" dirty="0"/>
                <a:t>Pivot Table/Power Query</a:t>
              </a:r>
            </a:p>
          </p:txBody>
        </p:sp>
        <p:pic>
          <p:nvPicPr>
            <p:cNvPr id="74" name="Picture 2">
              <a:extLst>
                <a:ext uri="{FF2B5EF4-FFF2-40B4-BE49-F238E27FC236}">
                  <a16:creationId xmlns:a16="http://schemas.microsoft.com/office/drawing/2014/main" id="{3D3499B1-4430-46FE-800E-6F89DCBB5C5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2928" y1="26752" x2="62928" y2="26752"/>
                          <a14:foregroundMark x1="64798" y1="37580" x2="64798" y2="37580"/>
                          <a14:foregroundMark x1="61682" y1="52229" x2="61682" y2="52229"/>
                          <a14:foregroundMark x1="63240" y1="49682" x2="63240" y2="49682"/>
                          <a14:foregroundMark x1="64174" y1="68153" x2="64174" y2="68153"/>
                        </a14:backgroundRemoval>
                      </a14:imgEffect>
                    </a14:imgLayer>
                  </a14:imgProps>
                </a:ext>
                <a:ext uri="{28A0092B-C50C-407E-A947-70E740481C1C}">
                  <a14:useLocalDpi xmlns:a14="http://schemas.microsoft.com/office/drawing/2010/main" val="0"/>
                </a:ext>
              </a:extLst>
            </a:blip>
            <a:srcRect/>
            <a:stretch>
              <a:fillRect/>
            </a:stretch>
          </p:blipFill>
          <p:spPr bwMode="auto">
            <a:xfrm>
              <a:off x="4316614" y="1778510"/>
              <a:ext cx="1815885" cy="8881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7660C5A6-F3F4-4898-AA29-7ADBCECBCB07}"/>
              </a:ext>
            </a:extLst>
          </p:cNvPr>
          <p:cNvGrpSpPr/>
          <p:nvPr/>
        </p:nvGrpSpPr>
        <p:grpSpPr>
          <a:xfrm>
            <a:off x="4995652" y="1320139"/>
            <a:ext cx="3000249" cy="1222300"/>
            <a:chOff x="4995652" y="1320139"/>
            <a:chExt cx="3000249" cy="1222300"/>
          </a:xfrm>
        </p:grpSpPr>
        <p:grpSp>
          <p:nvGrpSpPr>
            <p:cNvPr id="15" name="Group 14">
              <a:extLst>
                <a:ext uri="{FF2B5EF4-FFF2-40B4-BE49-F238E27FC236}">
                  <a16:creationId xmlns:a16="http://schemas.microsoft.com/office/drawing/2014/main" id="{5C4AE1BF-9DAA-46CC-A3CC-22BBA59593D8}"/>
                </a:ext>
              </a:extLst>
            </p:cNvPr>
            <p:cNvGrpSpPr/>
            <p:nvPr/>
          </p:nvGrpSpPr>
          <p:grpSpPr>
            <a:xfrm>
              <a:off x="4995652" y="1320139"/>
              <a:ext cx="3000249" cy="1164850"/>
              <a:chOff x="4803737" y="1363235"/>
              <a:chExt cx="3000249" cy="1164850"/>
            </a:xfrm>
          </p:grpSpPr>
          <p:sp>
            <p:nvSpPr>
              <p:cNvPr id="55" name="Google Shape;353;p38">
                <a:extLst>
                  <a:ext uri="{FF2B5EF4-FFF2-40B4-BE49-F238E27FC236}">
                    <a16:creationId xmlns:a16="http://schemas.microsoft.com/office/drawing/2014/main" id="{5288D5D3-F10D-4709-B1B4-409CBECDDBB0}"/>
                  </a:ext>
                </a:extLst>
              </p:cNvPr>
              <p:cNvSpPr txBox="1">
                <a:spLocks/>
              </p:cNvSpPr>
              <p:nvPr/>
            </p:nvSpPr>
            <p:spPr>
              <a:xfrm>
                <a:off x="4803737" y="1363235"/>
                <a:ext cx="2731597" cy="3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ormorant Garamond"/>
                  <a:buNone/>
                  <a:defRPr sz="2400" b="0" i="0" u="none" strike="noStrike" cap="none">
                    <a:solidFill>
                      <a:schemeClr val="dk1"/>
                    </a:solidFill>
                    <a:latin typeface="Raleway Medium"/>
                    <a:ea typeface="Raleway Medium"/>
                    <a:cs typeface="Raleway Medium"/>
                    <a:sym typeface="Raleway Medium"/>
                  </a:defRPr>
                </a:lvl1pPr>
                <a:lvl2pPr marR="0" lvl="1"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9pPr>
              </a:lstStyle>
              <a:p>
                <a:pPr algn="l"/>
                <a:r>
                  <a:rPr lang="en-ID" sz="1500" b="1" dirty="0"/>
                  <a:t>Programming Language</a:t>
                </a:r>
              </a:p>
            </p:txBody>
          </p:sp>
          <p:sp>
            <p:nvSpPr>
              <p:cNvPr id="56" name="Google Shape;354;p38">
                <a:extLst>
                  <a:ext uri="{FF2B5EF4-FFF2-40B4-BE49-F238E27FC236}">
                    <a16:creationId xmlns:a16="http://schemas.microsoft.com/office/drawing/2014/main" id="{369E7CB9-679B-47AC-9C21-610027EA8F59}"/>
                  </a:ext>
                </a:extLst>
              </p:cNvPr>
              <p:cNvSpPr txBox="1">
                <a:spLocks/>
              </p:cNvSpPr>
              <p:nvPr/>
            </p:nvSpPr>
            <p:spPr>
              <a:xfrm>
                <a:off x="6475224" y="1778298"/>
                <a:ext cx="1328762" cy="749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2"/>
                  </a:buClr>
                  <a:buSzPts val="1400"/>
                  <a:buFont typeface="Raleway Medium"/>
                  <a:buNone/>
                  <a:defRPr sz="1400" b="0" i="0" u="none" strike="noStrike" cap="none">
                    <a:solidFill>
                      <a:schemeClr val="dk2"/>
                    </a:solidFill>
                    <a:latin typeface="Raleway Medium"/>
                    <a:ea typeface="Raleway Medium"/>
                    <a:cs typeface="Raleway Medium"/>
                    <a:sym typeface="Raleway Medium"/>
                  </a:defRPr>
                </a:lvl9pPr>
              </a:lstStyle>
              <a:p>
                <a:pPr marL="0" indent="0" algn="l"/>
                <a:r>
                  <a:rPr lang="en-US" sz="1200" dirty="0"/>
                  <a:t>P</a:t>
                </a:r>
                <a:r>
                  <a:rPr lang="en-ID" sz="1200" dirty="0" err="1"/>
                  <a:t>ython</a:t>
                </a:r>
                <a:r>
                  <a:rPr lang="en-ID" sz="1200" dirty="0"/>
                  <a:t> and MySQL</a:t>
                </a:r>
              </a:p>
            </p:txBody>
          </p:sp>
        </p:grpSp>
        <p:pic>
          <p:nvPicPr>
            <p:cNvPr id="1028" name="Picture 4">
              <a:extLst>
                <a:ext uri="{FF2B5EF4-FFF2-40B4-BE49-F238E27FC236}">
                  <a16:creationId xmlns:a16="http://schemas.microsoft.com/office/drawing/2014/main" id="{41B7365A-C9A6-4DC8-B3A1-093BB76A1FF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foregroundMark x1="35294" y1="42017" x2="35294" y2="42017"/>
                          <a14:foregroundMark x1="18487" y1="30252" x2="18487" y2="30252"/>
                          <a14:foregroundMark x1="20168" y1="22689" x2="20168" y2="22689"/>
                        </a14:backgroundRemoval>
                      </a14:imgEffect>
                    </a14:imgLayer>
                  </a14:imgProps>
                </a:ext>
                <a:ext uri="{28A0092B-C50C-407E-A947-70E740481C1C}">
                  <a14:useLocalDpi xmlns:a14="http://schemas.microsoft.com/office/drawing/2010/main" val="0"/>
                </a:ext>
              </a:extLst>
            </a:blip>
            <a:srcRect/>
            <a:stretch>
              <a:fillRect/>
            </a:stretch>
          </p:blipFill>
          <p:spPr bwMode="auto">
            <a:xfrm>
              <a:off x="4995652" y="1767251"/>
              <a:ext cx="775188" cy="775188"/>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a:extLst>
              <a:ext uri="{FF2B5EF4-FFF2-40B4-BE49-F238E27FC236}">
                <a16:creationId xmlns:a16="http://schemas.microsoft.com/office/drawing/2014/main" id="{0AB8979B-D2C4-4209-9803-762C9430C15D}"/>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foregroundMark x1="73643" y1="59690" x2="68992" y2="57364"/>
                        <a14:foregroundMark x1="38760" y1="49612" x2="38760" y2="49612"/>
                      </a14:backgroundRemoval>
                    </a14:imgEffect>
                  </a14:imgLayer>
                </a14:imgProps>
              </a:ext>
              <a:ext uri="{28A0092B-C50C-407E-A947-70E740481C1C}">
                <a14:useLocalDpi xmlns:a14="http://schemas.microsoft.com/office/drawing/2010/main" val="0"/>
              </a:ext>
            </a:extLst>
          </a:blip>
          <a:srcRect/>
          <a:stretch>
            <a:fillRect/>
          </a:stretch>
        </p:blipFill>
        <p:spPr bwMode="auto">
          <a:xfrm>
            <a:off x="5888981" y="1777261"/>
            <a:ext cx="775188" cy="775188"/>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B25550E-EA76-4647-BE8C-F5F3D12D40FC}"/>
              </a:ext>
            </a:extLst>
          </p:cNvPr>
          <p:cNvGrpSpPr/>
          <p:nvPr/>
        </p:nvGrpSpPr>
        <p:grpSpPr>
          <a:xfrm>
            <a:off x="4995652" y="2898524"/>
            <a:ext cx="2731597" cy="1135578"/>
            <a:chOff x="4995652" y="2898524"/>
            <a:chExt cx="2731597" cy="1135578"/>
          </a:xfrm>
        </p:grpSpPr>
        <p:sp>
          <p:nvSpPr>
            <p:cNvPr id="61" name="Google Shape;353;p38">
              <a:extLst>
                <a:ext uri="{FF2B5EF4-FFF2-40B4-BE49-F238E27FC236}">
                  <a16:creationId xmlns:a16="http://schemas.microsoft.com/office/drawing/2014/main" id="{5EF0B651-9DA7-436D-9660-4062FD8B8FA1}"/>
                </a:ext>
              </a:extLst>
            </p:cNvPr>
            <p:cNvSpPr txBox="1">
              <a:spLocks/>
            </p:cNvSpPr>
            <p:nvPr/>
          </p:nvSpPr>
          <p:spPr>
            <a:xfrm>
              <a:off x="4995652" y="2898524"/>
              <a:ext cx="2731597" cy="3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ormorant Garamond"/>
                <a:buNone/>
                <a:defRPr sz="2400" b="0" i="0" u="none" strike="noStrike" cap="none">
                  <a:solidFill>
                    <a:schemeClr val="dk1"/>
                  </a:solidFill>
                  <a:latin typeface="Raleway Medium"/>
                  <a:ea typeface="Raleway Medium"/>
                  <a:cs typeface="Raleway Medium"/>
                  <a:sym typeface="Raleway Medium"/>
                </a:defRPr>
              </a:lvl1pPr>
              <a:lvl2pPr marR="0" lvl="1"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9pPr>
            </a:lstStyle>
            <a:p>
              <a:pPr algn="l"/>
              <a:r>
                <a:rPr lang="en-ID" sz="1500" b="1" dirty="0"/>
                <a:t>Data Visualization</a:t>
              </a:r>
            </a:p>
          </p:txBody>
        </p:sp>
        <p:pic>
          <p:nvPicPr>
            <p:cNvPr id="1032" name="Picture 8" descr="Tableau Logo, symbol, meaning, history, PNG, brand">
              <a:extLst>
                <a:ext uri="{FF2B5EF4-FFF2-40B4-BE49-F238E27FC236}">
                  <a16:creationId xmlns:a16="http://schemas.microsoft.com/office/drawing/2014/main" id="{80D57E3C-BB46-4DA8-9117-72D02E46E27E}"/>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381" b="100000" l="0" r="100000">
                          <a14:foregroundMark x1="26000" y1="83929" x2="26000" y2="83929"/>
                          <a14:foregroundMark x1="5333" y1="86310" x2="5333" y2="86310"/>
                          <a14:foregroundMark x1="51667" y1="76786" x2="51667" y2="79762"/>
                          <a14:foregroundMark x1="63333" y1="89881" x2="63333" y2="89881"/>
                          <a14:foregroundMark x1="76333" y1="91071" x2="76333" y2="91071"/>
                          <a14:foregroundMark x1="92667" y1="91071" x2="92667" y2="91071"/>
                          <a14:foregroundMark x1="41333" y1="48214" x2="41333" y2="48214"/>
                          <a14:foregroundMark x1="37333" y1="30952" x2="37333" y2="30952"/>
                          <a14:foregroundMark x1="41000" y1="16071" x2="41000" y2="16071"/>
                          <a14:foregroundMark x1="50333" y1="10714" x2="50333" y2="10714"/>
                          <a14:foregroundMark x1="61000" y1="16071" x2="61000" y2="16071"/>
                          <a14:foregroundMark x1="63333" y1="34524" x2="63333" y2="34524"/>
                          <a14:foregroundMark x1="47667" y1="42262" x2="47667" y2="42262"/>
                          <a14:foregroundMark x1="49333" y1="27976" x2="49333" y2="27976"/>
                          <a14:foregroundMark x1="50333" y1="55357" x2="50333" y2="55357"/>
                          <a14:foregroundMark x1="60667" y1="52381" x2="60667" y2="52381"/>
                          <a14:backgroundMark x1="65333" y1="83333" x2="65333" y2="83333"/>
                        </a14:backgroundRemoval>
                      </a14:imgEffect>
                    </a14:imgLayer>
                  </a14:imgProps>
                </a:ext>
                <a:ext uri="{28A0092B-C50C-407E-A947-70E740481C1C}">
                  <a14:useLocalDpi xmlns:a14="http://schemas.microsoft.com/office/drawing/2010/main" val="0"/>
                </a:ext>
              </a:extLst>
            </a:blip>
            <a:srcRect/>
            <a:stretch>
              <a:fillRect/>
            </a:stretch>
          </p:blipFill>
          <p:spPr bwMode="auto">
            <a:xfrm>
              <a:off x="5096063" y="3373015"/>
              <a:ext cx="1180512" cy="661087"/>
            </a:xfrm>
            <a:prstGeom prst="rect">
              <a:avLst/>
            </a:prstGeom>
            <a:noFill/>
            <a:extLst>
              <a:ext uri="{909E8E84-426E-40DD-AFC4-6F175D3DCCD1}">
                <a14:hiddenFill xmlns:a14="http://schemas.microsoft.com/office/drawing/2010/main">
                  <a:solidFill>
                    <a:srgbClr val="FFFFFF"/>
                  </a:solidFill>
                </a14:hiddenFill>
              </a:ext>
            </a:extLst>
          </p:spPr>
        </p:pic>
      </p:grpSp>
      <p:pic>
        <p:nvPicPr>
          <p:cNvPr id="1036" name="Picture 12" descr="Statistics PNG, Vector, PSD, and Clipart With Transparent Background for  Free Download | Pngtree">
            <a:extLst>
              <a:ext uri="{FF2B5EF4-FFF2-40B4-BE49-F238E27FC236}">
                <a16:creationId xmlns:a16="http://schemas.microsoft.com/office/drawing/2014/main" id="{8463A0CE-164A-4DE0-A7D9-3ABA3416D023}"/>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3556" b="89778" l="3556" r="100000">
                        <a14:foregroundMark x1="13333" y1="50222" x2="13333" y2="50222"/>
                        <a14:foregroundMark x1="22222" y1="47556" x2="22222" y2="47556"/>
                        <a14:foregroundMark x1="32000" y1="56889" x2="32000" y2="56889"/>
                        <a14:foregroundMark x1="40889" y1="55111" x2="40444" y2="55111"/>
                        <a14:foregroundMark x1="49778" y1="55111" x2="49778" y2="55111"/>
                        <a14:foregroundMark x1="59556" y1="62222" x2="59556" y2="62222"/>
                        <a14:foregroundMark x1="7556" y1="28000" x2="7556" y2="72889"/>
                        <a14:foregroundMark x1="7556" y1="71111" x2="81333" y2="71556"/>
                        <a14:foregroundMark x1="82222" y1="72000" x2="82222" y2="72000"/>
                        <a14:foregroundMark x1="81333" y1="72000" x2="81333" y2="71556"/>
                        <a14:foregroundMark x1="14222" y1="74667" x2="14222" y2="74667"/>
                        <a14:foregroundMark x1="23111" y1="73778" x2="23111" y2="73778"/>
                        <a14:foregroundMark x1="32889" y1="73778" x2="30667" y2="74667"/>
                        <a14:foregroundMark x1="42667" y1="74222" x2="37778" y2="74667"/>
                        <a14:foregroundMark x1="12000" y1="74222" x2="76444" y2="73778"/>
                        <a14:foregroundMark x1="12889" y1="75556" x2="76000" y2="74667"/>
                        <a14:foregroundMark x1="67111" y1="53333" x2="67111" y2="53333"/>
                        <a14:backgroundMark x1="18667" y1="42667" x2="17778" y2="68000"/>
                        <a14:backgroundMark x1="35556" y1="49333" x2="35556" y2="68889"/>
                        <a14:backgroundMark x1="71556" y1="56444" x2="71111" y2="70667"/>
                        <a14:backgroundMark x1="9778" y1="40444" x2="9778" y2="68000"/>
                        <a14:backgroundMark x1="27556" y1="51111" x2="27111" y2="68000"/>
                        <a14:backgroundMark x1="44889" y1="44000" x2="44889" y2="68889"/>
                        <a14:backgroundMark x1="52444" y1="45333" x2="53778" y2="68000"/>
                        <a14:backgroundMark x1="61778" y1="56889" x2="63111" y2="67111"/>
                        <a14:backgroundMark x1="12000" y1="79111" x2="75556" y2="77778"/>
                        <a14:backgroundMark x1="18222" y1="80000" x2="18667" y2="73333"/>
                        <a14:backgroundMark x1="18667" y1="77333" x2="18667" y2="74667"/>
                        <a14:backgroundMark x1="28000" y1="76889" x2="28000" y2="72444"/>
                        <a14:backgroundMark x1="36444" y1="77778" x2="35111" y2="73333"/>
                        <a14:backgroundMark x1="71556" y1="79111" x2="72000" y2="72889"/>
                        <a14:backgroundMark x1="52889" y1="72889" x2="52444" y2="76000"/>
                        <a14:backgroundMark x1="63556" y1="73333" x2="62222" y2="76444"/>
                        <a14:backgroundMark x1="61778" y1="73333" x2="60444" y2="76000"/>
                        <a14:backgroundMark x1="55556" y1="73333" x2="54667" y2="76444"/>
                        <a14:backgroundMark x1="54667" y1="72444" x2="53778" y2="76444"/>
                        <a14:backgroundMark x1="46222" y1="73333" x2="44000" y2="78222"/>
                        <a14:backgroundMark x1="43111" y1="73333" x2="44000" y2="76889"/>
                        <a14:backgroundMark x1="37778" y1="72889" x2="37778" y2="78667"/>
                        <a14:backgroundMark x1="25333" y1="72444" x2="27556" y2="77778"/>
                        <a14:backgroundMark x1="12000" y1="73333" x2="8889" y2="73778"/>
                        <a14:backgroundMark x1="16000" y1="72444" x2="16000" y2="76444"/>
                        <a14:backgroundMark x1="69778" y1="72889" x2="69778" y2="78222"/>
                        <a14:backgroundMark x1="71111" y1="73778" x2="70222" y2="77333"/>
                      </a14:backgroundRemoval>
                    </a14:imgEffect>
                  </a14:imgLayer>
                </a14:imgProps>
              </a:ext>
              <a:ext uri="{28A0092B-C50C-407E-A947-70E740481C1C}">
                <a14:useLocalDpi xmlns:a14="http://schemas.microsoft.com/office/drawing/2010/main" val="0"/>
              </a:ext>
            </a:extLst>
          </a:blip>
          <a:srcRect/>
          <a:stretch>
            <a:fillRect/>
          </a:stretch>
        </p:blipFill>
        <p:spPr bwMode="auto">
          <a:xfrm>
            <a:off x="1305740" y="3125883"/>
            <a:ext cx="1180511" cy="1180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87"/>
        <p:cNvGrpSpPr/>
        <p:nvPr/>
      </p:nvGrpSpPr>
      <p:grpSpPr>
        <a:xfrm>
          <a:off x="0" y="0"/>
          <a:ext cx="0" cy="0"/>
          <a:chOff x="0" y="0"/>
          <a:chExt cx="0" cy="0"/>
        </a:xfrm>
      </p:grpSpPr>
      <p:sp>
        <p:nvSpPr>
          <p:cNvPr id="288" name="Google Shape;288;p35"/>
          <p:cNvSpPr/>
          <p:nvPr/>
        </p:nvSpPr>
        <p:spPr>
          <a:xfrm rot="5400000" flipH="1">
            <a:off x="3472377" y="1590602"/>
            <a:ext cx="697829" cy="29369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sp>
        <p:nvSpPr>
          <p:cNvPr id="289" name="Google Shape;289;p35"/>
          <p:cNvSpPr txBox="1">
            <a:spLocks noGrp="1"/>
          </p:cNvSpPr>
          <p:nvPr>
            <p:ph type="title"/>
          </p:nvPr>
        </p:nvSpPr>
        <p:spPr>
          <a:xfrm>
            <a:off x="3219505" y="1025850"/>
            <a:ext cx="5834184" cy="24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b="1" dirty="0">
                <a:latin typeface="Raleway"/>
                <a:ea typeface="Raleway"/>
                <a:cs typeface="Raleway"/>
                <a:sym typeface="Raleway"/>
              </a:rPr>
              <a:t>B</a:t>
            </a:r>
            <a:r>
              <a:rPr lang="en" sz="6600" dirty="0"/>
              <a:t>ank Marketing Campaign</a:t>
            </a:r>
            <a:endParaRPr sz="6600" dirty="0"/>
          </a:p>
        </p:txBody>
      </p:sp>
      <p:sp>
        <p:nvSpPr>
          <p:cNvPr id="293" name="Google Shape;293;p35"/>
          <p:cNvSpPr txBox="1"/>
          <p:nvPr/>
        </p:nvSpPr>
        <p:spPr>
          <a:xfrm>
            <a:off x="3159508" y="1255662"/>
            <a:ext cx="7197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solidFill>
                  <a:schemeClr val="lt2"/>
                </a:solidFill>
                <a:latin typeface="Cormorant Garamond SemiBold"/>
                <a:ea typeface="Cormorant Garamond SemiBold"/>
                <a:cs typeface="Cormorant Garamond SemiBold"/>
                <a:sym typeface="Cormorant Garamond SemiBold"/>
              </a:rPr>
              <a:t>B</a:t>
            </a:r>
            <a:endParaRPr sz="6000" dirty="0">
              <a:solidFill>
                <a:schemeClr val="lt2"/>
              </a:solidFill>
              <a:latin typeface="Cormorant Garamond SemiBold"/>
              <a:ea typeface="Cormorant Garamond SemiBold"/>
              <a:cs typeface="Cormorant Garamond SemiBold"/>
              <a:sym typeface="Cormorant Garamond SemiBold"/>
            </a:endParaRPr>
          </a:p>
        </p:txBody>
      </p:sp>
      <p:sp>
        <p:nvSpPr>
          <p:cNvPr id="294" name="Google Shape;294;p35"/>
          <p:cNvSpPr txBox="1"/>
          <p:nvPr/>
        </p:nvSpPr>
        <p:spPr>
          <a:xfrm rot="5400000">
            <a:off x="7442700" y="3646050"/>
            <a:ext cx="2259600" cy="35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Raleway"/>
                <a:ea typeface="Raleway"/>
                <a:cs typeface="Raleway"/>
                <a:sym typeface="Raleway"/>
              </a:rPr>
              <a:t>Page 05 </a:t>
            </a:r>
            <a:r>
              <a:rPr lang="en-ID" b="1" dirty="0">
                <a:solidFill>
                  <a:schemeClr val="dk1"/>
                </a:solidFill>
                <a:latin typeface="Raleway"/>
                <a:ea typeface="Raleway"/>
                <a:cs typeface="Raleway"/>
                <a:sym typeface="Raleway"/>
              </a:rPr>
              <a:t>of 21</a:t>
            </a:r>
            <a:endParaRPr b="1" dirty="0">
              <a:solidFill>
                <a:schemeClr val="dk1"/>
              </a:solidFill>
              <a:latin typeface="Raleway"/>
              <a:ea typeface="Raleway"/>
              <a:cs typeface="Raleway"/>
              <a:sym typeface="Raleway"/>
            </a:endParaRPr>
          </a:p>
        </p:txBody>
      </p:sp>
      <p:sp>
        <p:nvSpPr>
          <p:cNvPr id="10" name="TextBox 9">
            <a:extLst>
              <a:ext uri="{FF2B5EF4-FFF2-40B4-BE49-F238E27FC236}">
                <a16:creationId xmlns:a16="http://schemas.microsoft.com/office/drawing/2014/main" id="{01F8B194-0F6D-46F4-9324-ACCC6405CD8F}"/>
              </a:ext>
            </a:extLst>
          </p:cNvPr>
          <p:cNvSpPr txBox="1"/>
          <p:nvPr/>
        </p:nvSpPr>
        <p:spPr>
          <a:xfrm>
            <a:off x="3565769" y="443897"/>
            <a:ext cx="3896774" cy="400110"/>
          </a:xfrm>
          <a:prstGeom prst="rect">
            <a:avLst/>
          </a:prstGeom>
          <a:noFill/>
          <a:ln>
            <a:noFill/>
          </a:ln>
        </p:spPr>
        <p:txBody>
          <a:bodyPr wrap="square">
            <a:spAutoFit/>
          </a:bodyPr>
          <a:lstStyle/>
          <a:p>
            <a:pPr algn="r"/>
            <a:r>
              <a:rPr lang="en" sz="2000" b="1" spc="300" dirty="0">
                <a:ln w="0">
                  <a:noFill/>
                </a:ln>
                <a:solidFill>
                  <a:schemeClr val="accent1">
                    <a:lumMod val="60000"/>
                    <a:lumOff val="40000"/>
                  </a:schemeClr>
                </a:solidFill>
                <a:effectLst>
                  <a:outerShdw blurRad="38100" dist="25400" dir="5400000" algn="ctr" rotWithShape="0">
                    <a:srgbClr val="6E747A">
                      <a:alpha val="43000"/>
                    </a:srgbClr>
                  </a:outerShdw>
                </a:effectLst>
                <a:latin typeface="Raleway"/>
                <a:sym typeface="Raleway"/>
              </a:rPr>
              <a:t>PERSONAL PROJECT</a:t>
            </a:r>
            <a:endParaRPr lang="en-ID" sz="2000" b="1" spc="300" dirty="0">
              <a:ln w="0">
                <a:noFill/>
              </a:ln>
              <a:solidFill>
                <a:schemeClr val="accent1">
                  <a:lumMod val="60000"/>
                  <a:lumOff val="40000"/>
                </a:schemeClr>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CDE2C57C-60D8-43E9-B53B-D73D267E0ED7}"/>
              </a:ext>
            </a:extLst>
          </p:cNvPr>
          <p:cNvSpPr txBox="1"/>
          <p:nvPr/>
        </p:nvSpPr>
        <p:spPr>
          <a:xfrm>
            <a:off x="3674445" y="425999"/>
            <a:ext cx="3787511" cy="400110"/>
          </a:xfrm>
          <a:prstGeom prst="rect">
            <a:avLst/>
          </a:prstGeom>
          <a:noFill/>
        </p:spPr>
        <p:txBody>
          <a:bodyPr wrap="square">
            <a:spAutoFit/>
          </a:bodyPr>
          <a:lstStyle/>
          <a:p>
            <a:pPr algn="r"/>
            <a:r>
              <a:rPr lang="en" sz="2000" b="1" spc="300" dirty="0">
                <a:latin typeface="Raleway"/>
                <a:sym typeface="Raleway"/>
              </a:rPr>
              <a:t>PERSONAL PROJECT</a:t>
            </a:r>
            <a:endParaRPr lang="en-ID" sz="2000" spc="300" dirty="0"/>
          </a:p>
        </p:txBody>
      </p:sp>
      <p:pic>
        <p:nvPicPr>
          <p:cNvPr id="1026" name="Picture 2" descr="Nama Asli Bank-Bank Sebelum Kemerdekaan, BCA hingga BTN Sungguh Tak Terduga  : Okezone Economy">
            <a:extLst>
              <a:ext uri="{FF2B5EF4-FFF2-40B4-BE49-F238E27FC236}">
                <a16:creationId xmlns:a16="http://schemas.microsoft.com/office/drawing/2014/main" id="{4DEE9975-8632-433E-A0C3-ACF4543F14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676" t="1" b="-368"/>
          <a:stretch/>
        </p:blipFill>
        <p:spPr bwMode="auto">
          <a:xfrm>
            <a:off x="564877" y="433323"/>
            <a:ext cx="2310715" cy="4206409"/>
          </a:xfrm>
          <a:prstGeom prst="rect">
            <a:avLst/>
          </a:prstGeom>
          <a:noFill/>
          <a:extLst>
            <a:ext uri="{909E8E84-426E-40DD-AFC4-6F175D3DCCD1}">
              <a14:hiddenFill xmlns:a14="http://schemas.microsoft.com/office/drawing/2010/main">
                <a:solidFill>
                  <a:srgbClr val="FFFFFF"/>
                </a:solidFill>
              </a14:hiddenFill>
            </a:ext>
          </a:extLst>
        </p:spPr>
      </p:pic>
      <p:sp>
        <p:nvSpPr>
          <p:cNvPr id="291" name="Google Shape;291;p35"/>
          <p:cNvSpPr/>
          <p:nvPr/>
        </p:nvSpPr>
        <p:spPr>
          <a:xfrm rot="5400000">
            <a:off x="2387635" y="4117545"/>
            <a:ext cx="954600" cy="5003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rot="5400000">
            <a:off x="107777" y="873600"/>
            <a:ext cx="954600" cy="5003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7"/>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Outline</a:t>
            </a:r>
            <a:endParaRPr dirty="0"/>
          </a:p>
        </p:txBody>
      </p:sp>
      <p:sp>
        <p:nvSpPr>
          <p:cNvPr id="347" name="Google Shape;347;p37"/>
          <p:cNvSpPr txBox="1"/>
          <p:nvPr/>
        </p:nvSpPr>
        <p:spPr>
          <a:xfrm>
            <a:off x="7312575" y="183700"/>
            <a:ext cx="1634400"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dirty="0">
                <a:solidFill>
                  <a:schemeClr val="bg1"/>
                </a:solidFill>
                <a:latin typeface="Raleway"/>
                <a:ea typeface="Raleway"/>
                <a:cs typeface="Raleway"/>
                <a:sym typeface="Raleway"/>
              </a:rPr>
              <a:t>Page 06 </a:t>
            </a:r>
            <a:r>
              <a:rPr lang="en-ID" sz="1300" b="1" dirty="0">
                <a:solidFill>
                  <a:schemeClr val="bg1"/>
                </a:solidFill>
                <a:latin typeface="Raleway"/>
                <a:ea typeface="Raleway"/>
                <a:cs typeface="Raleway"/>
                <a:sym typeface="Raleway"/>
              </a:rPr>
              <a:t>of 21</a:t>
            </a:r>
            <a:r>
              <a:rPr lang="en" sz="1300" b="1" dirty="0">
                <a:solidFill>
                  <a:schemeClr val="bg1"/>
                </a:solidFill>
                <a:latin typeface="Raleway"/>
                <a:ea typeface="Raleway"/>
                <a:cs typeface="Raleway"/>
                <a:sym typeface="Raleway"/>
              </a:rPr>
              <a:t> </a:t>
            </a:r>
            <a:endParaRPr sz="1300" dirty="0">
              <a:solidFill>
                <a:schemeClr val="bg1"/>
              </a:solidFill>
            </a:endParaRPr>
          </a:p>
        </p:txBody>
      </p:sp>
      <p:grpSp>
        <p:nvGrpSpPr>
          <p:cNvPr id="30" name="Group 29">
            <a:extLst>
              <a:ext uri="{FF2B5EF4-FFF2-40B4-BE49-F238E27FC236}">
                <a16:creationId xmlns:a16="http://schemas.microsoft.com/office/drawing/2014/main" id="{134CA97A-293D-4CB2-A11F-ADF28F50A437}"/>
              </a:ext>
            </a:extLst>
          </p:cNvPr>
          <p:cNvGrpSpPr/>
          <p:nvPr/>
        </p:nvGrpSpPr>
        <p:grpSpPr>
          <a:xfrm>
            <a:off x="819858" y="1913608"/>
            <a:ext cx="1952345" cy="426538"/>
            <a:chOff x="5467008" y="1958000"/>
            <a:chExt cx="1952345" cy="426538"/>
          </a:xfrm>
        </p:grpSpPr>
        <p:sp>
          <p:nvSpPr>
            <p:cNvPr id="31" name="Google Shape;303;p36">
              <a:extLst>
                <a:ext uri="{FF2B5EF4-FFF2-40B4-BE49-F238E27FC236}">
                  <a16:creationId xmlns:a16="http://schemas.microsoft.com/office/drawing/2014/main" id="{59DBC55A-B255-4368-B98C-25ED97DC8799}"/>
                </a:ext>
              </a:extLst>
            </p:cNvPr>
            <p:cNvSpPr txBox="1"/>
            <p:nvPr/>
          </p:nvSpPr>
          <p:spPr>
            <a:xfrm>
              <a:off x="5914166" y="2086338"/>
              <a:ext cx="1505187"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b="1" dirty="0">
                  <a:solidFill>
                    <a:schemeClr val="dk2"/>
                  </a:solidFill>
                  <a:latin typeface="Raleway Medium"/>
                  <a:ea typeface="Raleway Medium"/>
                  <a:cs typeface="Raleway Medium"/>
                  <a:sym typeface="Raleway Medium"/>
                </a:rPr>
                <a:t>Data </a:t>
              </a:r>
            </a:p>
            <a:p>
              <a:pPr marL="0" lvl="0" indent="0" algn="l" rtl="0">
                <a:spcBef>
                  <a:spcPts val="0"/>
                </a:spcBef>
                <a:spcAft>
                  <a:spcPts val="0"/>
                </a:spcAft>
                <a:buNone/>
              </a:pPr>
              <a:r>
                <a:rPr lang="en-ID" b="1" dirty="0">
                  <a:solidFill>
                    <a:schemeClr val="dk2"/>
                  </a:solidFill>
                  <a:latin typeface="Raleway Medium"/>
                  <a:ea typeface="Raleway Medium"/>
                  <a:cs typeface="Raleway Medium"/>
                  <a:sym typeface="Raleway Medium"/>
                </a:rPr>
                <a:t>Understanding</a:t>
              </a:r>
              <a:endParaRPr lang="en" b="1" dirty="0">
                <a:solidFill>
                  <a:schemeClr val="dk2"/>
                </a:solidFill>
                <a:latin typeface="Raleway Medium"/>
                <a:ea typeface="Raleway Medium"/>
                <a:cs typeface="Raleway Medium"/>
                <a:sym typeface="Raleway Medium"/>
              </a:endParaRPr>
            </a:p>
          </p:txBody>
        </p:sp>
        <p:sp>
          <p:nvSpPr>
            <p:cNvPr id="32" name="Google Shape;304;p36">
              <a:extLst>
                <a:ext uri="{FF2B5EF4-FFF2-40B4-BE49-F238E27FC236}">
                  <a16:creationId xmlns:a16="http://schemas.microsoft.com/office/drawing/2014/main" id="{1B2FA60B-F248-4621-B35A-FB268A52CACF}"/>
                </a:ext>
              </a:extLst>
            </p:cNvPr>
            <p:cNvSpPr txBox="1"/>
            <p:nvPr/>
          </p:nvSpPr>
          <p:spPr>
            <a:xfrm>
              <a:off x="5467008" y="1958000"/>
              <a:ext cx="787042" cy="42653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400" b="1" dirty="0">
                  <a:solidFill>
                    <a:schemeClr val="accent1"/>
                  </a:solidFill>
                  <a:latin typeface="Cormorant Garamond"/>
                  <a:ea typeface="Cormorant Garamond"/>
                  <a:cs typeface="Cormorant Garamond"/>
                  <a:sym typeface="Cormorant Garamond"/>
                </a:rPr>
                <a:t>1.</a:t>
              </a:r>
              <a:r>
                <a:rPr lang="en" sz="2800" b="1" dirty="0">
                  <a:solidFill>
                    <a:schemeClr val="accent1"/>
                  </a:solidFill>
                  <a:latin typeface="Cormorant Garamond"/>
                  <a:ea typeface="Cormorant Garamond"/>
                  <a:cs typeface="Cormorant Garamond"/>
                  <a:sym typeface="Cormorant Garamond"/>
                </a:rPr>
                <a:t> </a:t>
              </a:r>
              <a:endParaRPr lang="en" sz="2800" b="1" dirty="0">
                <a:solidFill>
                  <a:schemeClr val="bg2"/>
                </a:solidFill>
                <a:latin typeface="Cormorant Garamond"/>
                <a:ea typeface="Cormorant Garamond"/>
                <a:cs typeface="Cormorant Garamond"/>
                <a:sym typeface="Cormorant Garamond"/>
              </a:endParaRPr>
            </a:p>
          </p:txBody>
        </p:sp>
      </p:grpSp>
      <p:grpSp>
        <p:nvGrpSpPr>
          <p:cNvPr id="5" name="Group 4">
            <a:extLst>
              <a:ext uri="{FF2B5EF4-FFF2-40B4-BE49-F238E27FC236}">
                <a16:creationId xmlns:a16="http://schemas.microsoft.com/office/drawing/2014/main" id="{2AC42792-B17E-4147-9EE7-756FB6AD70BA}"/>
              </a:ext>
            </a:extLst>
          </p:cNvPr>
          <p:cNvGrpSpPr/>
          <p:nvPr/>
        </p:nvGrpSpPr>
        <p:grpSpPr>
          <a:xfrm>
            <a:off x="1378073" y="2543906"/>
            <a:ext cx="5748399" cy="360489"/>
            <a:chOff x="1163582" y="2397149"/>
            <a:chExt cx="6558019" cy="360489"/>
          </a:xfrm>
        </p:grpSpPr>
        <p:sp>
          <p:nvSpPr>
            <p:cNvPr id="35" name="Google Shape;300;p36">
              <a:extLst>
                <a:ext uri="{FF2B5EF4-FFF2-40B4-BE49-F238E27FC236}">
                  <a16:creationId xmlns:a16="http://schemas.microsoft.com/office/drawing/2014/main" id="{C37072EF-C72C-4F61-9EE5-022E4CA89FED}"/>
                </a:ext>
              </a:extLst>
            </p:cNvPr>
            <p:cNvSpPr/>
            <p:nvPr/>
          </p:nvSpPr>
          <p:spPr>
            <a:xfrm rot="16200000">
              <a:off x="5327536" y="2482660"/>
              <a:ext cx="349200" cy="20075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C2E8727D-7F81-4C81-8390-FA18EE231D6D}"/>
                </a:ext>
              </a:extLst>
            </p:cNvPr>
            <p:cNvGrpSpPr/>
            <p:nvPr/>
          </p:nvGrpSpPr>
          <p:grpSpPr>
            <a:xfrm rot="16200000">
              <a:off x="4267991" y="-707260"/>
              <a:ext cx="349201" cy="6558019"/>
              <a:chOff x="1445225" y="1949550"/>
              <a:chExt cx="349201" cy="2018800"/>
            </a:xfrm>
          </p:grpSpPr>
          <p:sp>
            <p:nvSpPr>
              <p:cNvPr id="25" name="Google Shape;300;p36">
                <a:extLst>
                  <a:ext uri="{FF2B5EF4-FFF2-40B4-BE49-F238E27FC236}">
                    <a16:creationId xmlns:a16="http://schemas.microsoft.com/office/drawing/2014/main" id="{547396BC-2534-4975-81D8-DE8AAB4B43C1}"/>
                  </a:ext>
                </a:extLst>
              </p:cNvPr>
              <p:cNvSpPr/>
              <p:nvPr/>
            </p:nvSpPr>
            <p:spPr>
              <a:xfrm>
                <a:off x="1445226" y="2601883"/>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9;p36">
                <a:extLst>
                  <a:ext uri="{FF2B5EF4-FFF2-40B4-BE49-F238E27FC236}">
                    <a16:creationId xmlns:a16="http://schemas.microsoft.com/office/drawing/2014/main" id="{F174CB62-A99C-4F62-8608-05ECE5121F4C}"/>
                  </a:ext>
                </a:extLst>
              </p:cNvPr>
              <p:cNvSpPr/>
              <p:nvPr/>
            </p:nvSpPr>
            <p:spPr>
              <a:xfrm>
                <a:off x="1445226" y="19495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0;p36">
                <a:extLst>
                  <a:ext uri="{FF2B5EF4-FFF2-40B4-BE49-F238E27FC236}">
                    <a16:creationId xmlns:a16="http://schemas.microsoft.com/office/drawing/2014/main" id="{F1BE59BD-19E9-488E-99EC-EB711252E150}"/>
                  </a:ext>
                </a:extLst>
              </p:cNvPr>
              <p:cNvSpPr/>
              <p:nvPr/>
            </p:nvSpPr>
            <p:spPr>
              <a:xfrm>
                <a:off x="1445225" y="39065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321;p36">
                <a:extLst>
                  <a:ext uri="{FF2B5EF4-FFF2-40B4-BE49-F238E27FC236}">
                    <a16:creationId xmlns:a16="http://schemas.microsoft.com/office/drawing/2014/main" id="{254A69AD-F370-4124-A904-F5B23783BE39}"/>
                  </a:ext>
                </a:extLst>
              </p:cNvPr>
              <p:cNvCxnSpPr>
                <a:cxnSpLocks/>
                <a:stCxn id="26" idx="2"/>
                <a:endCxn id="27" idx="0"/>
              </p:cNvCxnSpPr>
              <p:nvPr/>
            </p:nvCxnSpPr>
            <p:spPr>
              <a:xfrm>
                <a:off x="1619826" y="2011350"/>
                <a:ext cx="0" cy="1895100"/>
              </a:xfrm>
              <a:prstGeom prst="straightConnector1">
                <a:avLst/>
              </a:prstGeom>
              <a:noFill/>
              <a:ln w="9525" cap="flat" cmpd="sng">
                <a:solidFill>
                  <a:srgbClr val="000000"/>
                </a:solidFill>
                <a:prstDash val="dash"/>
                <a:round/>
                <a:headEnd type="oval" w="med" len="med"/>
                <a:tailEnd type="oval" w="med" len="med"/>
              </a:ln>
            </p:spPr>
          </p:cxnSp>
        </p:grpSp>
      </p:grpSp>
      <p:grpSp>
        <p:nvGrpSpPr>
          <p:cNvPr id="37" name="Group 36">
            <a:extLst>
              <a:ext uri="{FF2B5EF4-FFF2-40B4-BE49-F238E27FC236}">
                <a16:creationId xmlns:a16="http://schemas.microsoft.com/office/drawing/2014/main" id="{971FFE4F-6769-45DD-8942-9035F33CB7D9}"/>
              </a:ext>
            </a:extLst>
          </p:cNvPr>
          <p:cNvGrpSpPr/>
          <p:nvPr/>
        </p:nvGrpSpPr>
        <p:grpSpPr>
          <a:xfrm>
            <a:off x="2659313" y="2929609"/>
            <a:ext cx="1986212" cy="426538"/>
            <a:chOff x="5467008" y="1958000"/>
            <a:chExt cx="1986212" cy="426538"/>
          </a:xfrm>
        </p:grpSpPr>
        <p:sp>
          <p:nvSpPr>
            <p:cNvPr id="38" name="Google Shape;303;p36">
              <a:extLst>
                <a:ext uri="{FF2B5EF4-FFF2-40B4-BE49-F238E27FC236}">
                  <a16:creationId xmlns:a16="http://schemas.microsoft.com/office/drawing/2014/main" id="{6EBB45C7-C32F-4767-B427-1DD591E92BF1}"/>
                </a:ext>
              </a:extLst>
            </p:cNvPr>
            <p:cNvSpPr txBox="1"/>
            <p:nvPr/>
          </p:nvSpPr>
          <p:spPr>
            <a:xfrm>
              <a:off x="5948033" y="2086338"/>
              <a:ext cx="1505187"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b="1" dirty="0">
                  <a:solidFill>
                    <a:schemeClr val="dk2"/>
                  </a:solidFill>
                  <a:latin typeface="Raleway Medium"/>
                  <a:ea typeface="Raleway Medium"/>
                  <a:cs typeface="Raleway Medium"/>
                  <a:sym typeface="Raleway Medium"/>
                </a:rPr>
                <a:t>Scop </a:t>
              </a:r>
            </a:p>
            <a:p>
              <a:pPr marL="0" lvl="0" indent="0" algn="l" rtl="0">
                <a:spcBef>
                  <a:spcPts val="0"/>
                </a:spcBef>
                <a:spcAft>
                  <a:spcPts val="0"/>
                </a:spcAft>
                <a:buNone/>
              </a:pPr>
              <a:r>
                <a:rPr lang="en-ID" b="1" dirty="0">
                  <a:solidFill>
                    <a:schemeClr val="dk2"/>
                  </a:solidFill>
                  <a:latin typeface="Raleway Medium"/>
                  <a:ea typeface="Raleway Medium"/>
                  <a:cs typeface="Raleway Medium"/>
                  <a:sym typeface="Raleway Medium"/>
                </a:rPr>
                <a:t>of Problem</a:t>
              </a:r>
              <a:endParaRPr lang="en" b="1" dirty="0">
                <a:solidFill>
                  <a:schemeClr val="dk2"/>
                </a:solidFill>
                <a:latin typeface="Raleway Medium"/>
                <a:ea typeface="Raleway Medium"/>
                <a:cs typeface="Raleway Medium"/>
                <a:sym typeface="Raleway Medium"/>
              </a:endParaRPr>
            </a:p>
          </p:txBody>
        </p:sp>
        <p:sp>
          <p:nvSpPr>
            <p:cNvPr id="39" name="Google Shape;304;p36">
              <a:extLst>
                <a:ext uri="{FF2B5EF4-FFF2-40B4-BE49-F238E27FC236}">
                  <a16:creationId xmlns:a16="http://schemas.microsoft.com/office/drawing/2014/main" id="{C68FE140-F07D-46BB-BD12-FFEF9EAAD9D8}"/>
                </a:ext>
              </a:extLst>
            </p:cNvPr>
            <p:cNvSpPr txBox="1"/>
            <p:nvPr/>
          </p:nvSpPr>
          <p:spPr>
            <a:xfrm>
              <a:off x="5467008" y="1958000"/>
              <a:ext cx="787042" cy="42653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400" b="1" dirty="0">
                  <a:solidFill>
                    <a:schemeClr val="accent1"/>
                  </a:solidFill>
                  <a:latin typeface="Cormorant Garamond"/>
                  <a:ea typeface="Cormorant Garamond"/>
                  <a:cs typeface="Cormorant Garamond"/>
                  <a:sym typeface="Cormorant Garamond"/>
                </a:rPr>
                <a:t>2.</a:t>
              </a:r>
              <a:r>
                <a:rPr lang="en" sz="2800" b="1" dirty="0">
                  <a:solidFill>
                    <a:schemeClr val="accent1"/>
                  </a:solidFill>
                  <a:latin typeface="Cormorant Garamond"/>
                  <a:ea typeface="Cormorant Garamond"/>
                  <a:cs typeface="Cormorant Garamond"/>
                  <a:sym typeface="Cormorant Garamond"/>
                </a:rPr>
                <a:t> </a:t>
              </a:r>
              <a:endParaRPr lang="en" sz="2800" b="1" dirty="0">
                <a:solidFill>
                  <a:schemeClr val="bg2"/>
                </a:solidFill>
                <a:latin typeface="Cormorant Garamond"/>
                <a:ea typeface="Cormorant Garamond"/>
                <a:cs typeface="Cormorant Garamond"/>
                <a:sym typeface="Cormorant Garamond"/>
              </a:endParaRPr>
            </a:p>
          </p:txBody>
        </p:sp>
      </p:grpSp>
      <p:grpSp>
        <p:nvGrpSpPr>
          <p:cNvPr id="40" name="Group 39">
            <a:extLst>
              <a:ext uri="{FF2B5EF4-FFF2-40B4-BE49-F238E27FC236}">
                <a16:creationId xmlns:a16="http://schemas.microsoft.com/office/drawing/2014/main" id="{098D280B-75B2-42CC-997C-F37F37ED9193}"/>
              </a:ext>
            </a:extLst>
          </p:cNvPr>
          <p:cNvGrpSpPr/>
          <p:nvPr/>
        </p:nvGrpSpPr>
        <p:grpSpPr>
          <a:xfrm>
            <a:off x="4496155" y="1913608"/>
            <a:ext cx="1986212" cy="539428"/>
            <a:chOff x="5467008" y="1958000"/>
            <a:chExt cx="1986212" cy="539428"/>
          </a:xfrm>
        </p:grpSpPr>
        <p:sp>
          <p:nvSpPr>
            <p:cNvPr id="41" name="Google Shape;303;p36">
              <a:extLst>
                <a:ext uri="{FF2B5EF4-FFF2-40B4-BE49-F238E27FC236}">
                  <a16:creationId xmlns:a16="http://schemas.microsoft.com/office/drawing/2014/main" id="{FA315659-7C23-4B69-8771-D07C19F517CA}"/>
                </a:ext>
              </a:extLst>
            </p:cNvPr>
            <p:cNvSpPr txBox="1"/>
            <p:nvPr/>
          </p:nvSpPr>
          <p:spPr>
            <a:xfrm>
              <a:off x="5948033" y="2199228"/>
              <a:ext cx="1505187"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b="1" dirty="0">
                  <a:solidFill>
                    <a:schemeClr val="dk2"/>
                  </a:solidFill>
                  <a:latin typeface="Raleway Medium"/>
                  <a:ea typeface="Raleway Medium"/>
                  <a:cs typeface="Raleway Medium"/>
                  <a:sym typeface="Raleway Medium"/>
                </a:rPr>
                <a:t>Data Insight</a:t>
              </a:r>
              <a:endParaRPr lang="en" b="1" dirty="0">
                <a:solidFill>
                  <a:schemeClr val="dk2"/>
                </a:solidFill>
                <a:latin typeface="Raleway Medium"/>
                <a:ea typeface="Raleway Medium"/>
                <a:cs typeface="Raleway Medium"/>
                <a:sym typeface="Raleway Medium"/>
              </a:endParaRPr>
            </a:p>
          </p:txBody>
        </p:sp>
        <p:sp>
          <p:nvSpPr>
            <p:cNvPr id="42" name="Google Shape;304;p36">
              <a:extLst>
                <a:ext uri="{FF2B5EF4-FFF2-40B4-BE49-F238E27FC236}">
                  <a16:creationId xmlns:a16="http://schemas.microsoft.com/office/drawing/2014/main" id="{CB439DB7-BC30-45DF-B486-E72CF8B84E2F}"/>
                </a:ext>
              </a:extLst>
            </p:cNvPr>
            <p:cNvSpPr txBox="1"/>
            <p:nvPr/>
          </p:nvSpPr>
          <p:spPr>
            <a:xfrm>
              <a:off x="5467008" y="1958000"/>
              <a:ext cx="787042" cy="42653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400" b="1" dirty="0">
                  <a:solidFill>
                    <a:schemeClr val="accent1"/>
                  </a:solidFill>
                  <a:latin typeface="Cormorant Garamond"/>
                  <a:ea typeface="Cormorant Garamond"/>
                  <a:cs typeface="Cormorant Garamond"/>
                  <a:sym typeface="Cormorant Garamond"/>
                </a:rPr>
                <a:t>3.</a:t>
              </a:r>
              <a:r>
                <a:rPr lang="en" sz="2800" b="1" dirty="0">
                  <a:solidFill>
                    <a:schemeClr val="accent1"/>
                  </a:solidFill>
                  <a:latin typeface="Cormorant Garamond"/>
                  <a:ea typeface="Cormorant Garamond"/>
                  <a:cs typeface="Cormorant Garamond"/>
                  <a:sym typeface="Cormorant Garamond"/>
                </a:rPr>
                <a:t> </a:t>
              </a:r>
              <a:endParaRPr lang="en" sz="2800" b="1" dirty="0">
                <a:solidFill>
                  <a:schemeClr val="bg2"/>
                </a:solidFill>
                <a:latin typeface="Cormorant Garamond"/>
                <a:ea typeface="Cormorant Garamond"/>
                <a:cs typeface="Cormorant Garamond"/>
                <a:sym typeface="Cormorant Garamond"/>
              </a:endParaRPr>
            </a:p>
          </p:txBody>
        </p:sp>
      </p:grpSp>
      <p:grpSp>
        <p:nvGrpSpPr>
          <p:cNvPr id="43" name="Group 42">
            <a:extLst>
              <a:ext uri="{FF2B5EF4-FFF2-40B4-BE49-F238E27FC236}">
                <a16:creationId xmlns:a16="http://schemas.microsoft.com/office/drawing/2014/main" id="{03295167-9F8A-4C05-A792-D0AE6CB0C5C9}"/>
              </a:ext>
            </a:extLst>
          </p:cNvPr>
          <p:cNvGrpSpPr/>
          <p:nvPr/>
        </p:nvGrpSpPr>
        <p:grpSpPr>
          <a:xfrm>
            <a:off x="6336251" y="2828008"/>
            <a:ext cx="2311037" cy="426538"/>
            <a:chOff x="5507188" y="1890266"/>
            <a:chExt cx="2056371" cy="426538"/>
          </a:xfrm>
        </p:grpSpPr>
        <p:sp>
          <p:nvSpPr>
            <p:cNvPr id="44" name="Google Shape;303;p36">
              <a:extLst>
                <a:ext uri="{FF2B5EF4-FFF2-40B4-BE49-F238E27FC236}">
                  <a16:creationId xmlns:a16="http://schemas.microsoft.com/office/drawing/2014/main" id="{AD4EDA35-35D5-4679-94B6-46C64CDE825E}"/>
                </a:ext>
              </a:extLst>
            </p:cNvPr>
            <p:cNvSpPr txBox="1"/>
            <p:nvPr/>
          </p:nvSpPr>
          <p:spPr>
            <a:xfrm>
              <a:off x="5970611" y="2018604"/>
              <a:ext cx="1592948"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b="1" dirty="0">
                  <a:solidFill>
                    <a:schemeClr val="dk2"/>
                  </a:solidFill>
                  <a:latin typeface="Raleway Medium"/>
                  <a:ea typeface="Raleway Medium"/>
                  <a:cs typeface="Raleway Medium"/>
                  <a:sym typeface="Raleway Medium"/>
                </a:rPr>
                <a:t>Recommendation</a:t>
              </a:r>
              <a:endParaRPr lang="en" b="1" dirty="0">
                <a:solidFill>
                  <a:schemeClr val="dk2"/>
                </a:solidFill>
                <a:latin typeface="Raleway Medium"/>
                <a:ea typeface="Raleway Medium"/>
                <a:cs typeface="Raleway Medium"/>
                <a:sym typeface="Raleway Medium"/>
              </a:endParaRPr>
            </a:p>
          </p:txBody>
        </p:sp>
        <p:sp>
          <p:nvSpPr>
            <p:cNvPr id="45" name="Google Shape;304;p36">
              <a:extLst>
                <a:ext uri="{FF2B5EF4-FFF2-40B4-BE49-F238E27FC236}">
                  <a16:creationId xmlns:a16="http://schemas.microsoft.com/office/drawing/2014/main" id="{A86DFDA6-AA97-4B52-A72A-566CF8B0B260}"/>
                </a:ext>
              </a:extLst>
            </p:cNvPr>
            <p:cNvSpPr txBox="1"/>
            <p:nvPr/>
          </p:nvSpPr>
          <p:spPr>
            <a:xfrm>
              <a:off x="5507188" y="1890266"/>
              <a:ext cx="787042" cy="42653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400" b="1" dirty="0">
                  <a:solidFill>
                    <a:schemeClr val="accent1"/>
                  </a:solidFill>
                  <a:latin typeface="Cormorant Garamond"/>
                  <a:ea typeface="Cormorant Garamond"/>
                  <a:cs typeface="Cormorant Garamond"/>
                  <a:sym typeface="Cormorant Garamond"/>
                </a:rPr>
                <a:t>4.</a:t>
              </a:r>
              <a:r>
                <a:rPr lang="en" sz="2800" b="1" dirty="0">
                  <a:solidFill>
                    <a:schemeClr val="accent1"/>
                  </a:solidFill>
                  <a:latin typeface="Cormorant Garamond"/>
                  <a:ea typeface="Cormorant Garamond"/>
                  <a:cs typeface="Cormorant Garamond"/>
                  <a:sym typeface="Cormorant Garamond"/>
                </a:rPr>
                <a:t> </a:t>
              </a:r>
              <a:endParaRPr lang="en" sz="2800" b="1" dirty="0">
                <a:solidFill>
                  <a:schemeClr val="bg2"/>
                </a:solidFill>
                <a:latin typeface="Cormorant Garamond"/>
                <a:ea typeface="Cormorant Garamond"/>
                <a:cs typeface="Cormorant Garamond"/>
                <a:sym typeface="Cormorant Garamond"/>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300950" y="142154"/>
            <a:ext cx="42710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1"/>
                </a:solidFill>
              </a:rPr>
              <a:t>01</a:t>
            </a:r>
            <a:r>
              <a:rPr lang="en" sz="3200" dirty="0"/>
              <a:t> Data Understanding</a:t>
            </a:r>
            <a:endParaRPr sz="3200" dirty="0"/>
          </a:p>
        </p:txBody>
      </p:sp>
      <p:sp>
        <p:nvSpPr>
          <p:cNvPr id="234" name="Google Shape;234;p33"/>
          <p:cNvSpPr txBox="1">
            <a:spLocks noGrp="1"/>
          </p:cNvSpPr>
          <p:nvPr>
            <p:ph type="title" idx="2"/>
          </p:nvPr>
        </p:nvSpPr>
        <p:spPr>
          <a:xfrm>
            <a:off x="961766" y="1116238"/>
            <a:ext cx="2970708"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800" b="1" dirty="0"/>
              <a:t>About Data</a:t>
            </a:r>
          </a:p>
        </p:txBody>
      </p:sp>
      <p:sp>
        <p:nvSpPr>
          <p:cNvPr id="235" name="Google Shape;235;p33"/>
          <p:cNvSpPr txBox="1">
            <a:spLocks noGrp="1"/>
          </p:cNvSpPr>
          <p:nvPr>
            <p:ph type="subTitle" idx="1"/>
          </p:nvPr>
        </p:nvSpPr>
        <p:spPr>
          <a:xfrm>
            <a:off x="961766" y="1819881"/>
            <a:ext cx="3105738" cy="18158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Inter"/>
              </a:rPr>
              <a:t>This is the classic marketing bank dataset uploaded originally in the </a:t>
            </a:r>
            <a:r>
              <a:rPr lang="en-US" b="1" dirty="0">
                <a:solidFill>
                  <a:schemeClr val="accent1">
                    <a:lumMod val="50000"/>
                  </a:schemeClr>
                </a:solidFill>
                <a:latin typeface="Inter"/>
                <a:hlinkClick r:id="rId3">
                  <a:extLst>
                    <a:ext uri="{A12FA001-AC4F-418D-AE19-62706E023703}">
                      <ahyp:hlinkClr xmlns:ahyp="http://schemas.microsoft.com/office/drawing/2018/hyperlinkcolor" val="tx"/>
                    </a:ext>
                  </a:extLst>
                </a:hlinkClick>
              </a:rPr>
              <a:t>UCI Machine Learning Repository</a:t>
            </a:r>
            <a:r>
              <a:rPr lang="en-US" dirty="0">
                <a:latin typeface="Inter"/>
              </a:rPr>
              <a:t>. The dataset contains information about a financial institution's marketing campaign, which you must analyze in order to uncover ways to improve future marketing efforts for the bank..</a:t>
            </a:r>
          </a:p>
        </p:txBody>
      </p:sp>
      <p:sp>
        <p:nvSpPr>
          <p:cNvPr id="252" name="Google Shape;252;p33"/>
          <p:cNvSpPr/>
          <p:nvPr/>
        </p:nvSpPr>
        <p:spPr>
          <a:xfrm rot="5400000">
            <a:off x="2841771" y="2680677"/>
            <a:ext cx="3348000" cy="457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rot="5400000">
            <a:off x="-271626" y="517566"/>
            <a:ext cx="954600" cy="4571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txBox="1"/>
          <p:nvPr/>
        </p:nvSpPr>
        <p:spPr>
          <a:xfrm rot="-5400000">
            <a:off x="-227856" y="3400281"/>
            <a:ext cx="1598712"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400" b="1" dirty="0">
                <a:solidFill>
                  <a:schemeClr val="bg1"/>
                </a:solidFill>
                <a:latin typeface="Raleway"/>
                <a:ea typeface="Raleway"/>
                <a:cs typeface="Raleway"/>
                <a:sym typeface="Raleway"/>
              </a:rPr>
              <a:t>Page 07 of 21 </a:t>
            </a:r>
            <a:endParaRPr lang="en-ID" sz="1400" dirty="0">
              <a:solidFill>
                <a:schemeClr val="bg1"/>
              </a:solidFill>
            </a:endParaRPr>
          </a:p>
        </p:txBody>
      </p:sp>
      <p:sp>
        <p:nvSpPr>
          <p:cNvPr id="32" name="TextBox 31">
            <a:extLst>
              <a:ext uri="{FF2B5EF4-FFF2-40B4-BE49-F238E27FC236}">
                <a16:creationId xmlns:a16="http://schemas.microsoft.com/office/drawing/2014/main" id="{3E8FAECE-2D5D-49EB-B08D-B80121D2B0CA}"/>
              </a:ext>
            </a:extLst>
          </p:cNvPr>
          <p:cNvSpPr txBox="1"/>
          <p:nvPr/>
        </p:nvSpPr>
        <p:spPr>
          <a:xfrm>
            <a:off x="5099068" y="1795595"/>
            <a:ext cx="3655669" cy="1815882"/>
          </a:xfrm>
          <a:prstGeom prst="rect">
            <a:avLst/>
          </a:prstGeom>
          <a:noFill/>
        </p:spPr>
        <p:txBody>
          <a:bodyPr wrap="square">
            <a:spAutoFit/>
          </a:bodyPr>
          <a:lstStyle/>
          <a:p>
            <a:pPr marL="342900" indent="-342900">
              <a:buFont typeface="+mj-lt"/>
              <a:buAutoNum type="arabicPeriod"/>
            </a:pPr>
            <a:r>
              <a:rPr lang="en-ID" b="1" i="0" dirty="0">
                <a:effectLst/>
                <a:latin typeface="Inter"/>
              </a:rPr>
              <a:t>age:</a:t>
            </a:r>
            <a:r>
              <a:rPr lang="en-ID" b="0" i="0" dirty="0">
                <a:effectLst/>
                <a:latin typeface="Inter"/>
              </a:rPr>
              <a:t> (numeric)</a:t>
            </a:r>
            <a:endParaRPr lang="en-ID" dirty="0"/>
          </a:p>
          <a:p>
            <a:pPr marL="342900" indent="-342900">
              <a:buFont typeface="+mj-lt"/>
              <a:buAutoNum type="arabicPeriod"/>
            </a:pPr>
            <a:r>
              <a:rPr lang="en-ID" b="1" i="0" dirty="0">
                <a:effectLst/>
                <a:latin typeface="Inter"/>
              </a:rPr>
              <a:t>job:</a:t>
            </a:r>
            <a:r>
              <a:rPr lang="en-ID" b="0" i="0" dirty="0">
                <a:effectLst/>
                <a:latin typeface="Inter"/>
              </a:rPr>
              <a:t> type of job (categorical)</a:t>
            </a:r>
          </a:p>
          <a:p>
            <a:pPr marL="342900" indent="-342900">
              <a:buFont typeface="+mj-lt"/>
              <a:buAutoNum type="arabicPeriod"/>
            </a:pPr>
            <a:r>
              <a:rPr lang="en-ID" b="1" i="0" dirty="0">
                <a:effectLst/>
                <a:latin typeface="Inter"/>
              </a:rPr>
              <a:t>marital:</a:t>
            </a:r>
            <a:r>
              <a:rPr lang="en-ID" b="0" i="0" dirty="0">
                <a:effectLst/>
                <a:latin typeface="Inter"/>
              </a:rPr>
              <a:t> marital status (categorical)</a:t>
            </a:r>
          </a:p>
          <a:p>
            <a:pPr marL="342900" indent="-342900">
              <a:buFont typeface="+mj-lt"/>
              <a:buAutoNum type="arabicPeriod"/>
            </a:pPr>
            <a:r>
              <a:rPr lang="en-ID" b="1" i="0" dirty="0">
                <a:effectLst/>
                <a:latin typeface="Inter"/>
              </a:rPr>
              <a:t>education:</a:t>
            </a:r>
            <a:r>
              <a:rPr lang="en-ID" b="0" i="0" dirty="0">
                <a:effectLst/>
                <a:latin typeface="Inter"/>
              </a:rPr>
              <a:t> (categorical)</a:t>
            </a:r>
          </a:p>
          <a:p>
            <a:pPr marL="342900" indent="-342900">
              <a:buFont typeface="+mj-lt"/>
              <a:buAutoNum type="arabicPeriod"/>
            </a:pPr>
            <a:r>
              <a:rPr lang="en-ID" b="1" i="0" dirty="0">
                <a:effectLst/>
                <a:latin typeface="Inter"/>
              </a:rPr>
              <a:t>default:</a:t>
            </a:r>
            <a:r>
              <a:rPr lang="en-ID" b="0" i="0" dirty="0">
                <a:effectLst/>
                <a:latin typeface="Inter"/>
              </a:rPr>
              <a:t> has credit in default? (categorical)</a:t>
            </a:r>
          </a:p>
          <a:p>
            <a:pPr marL="342900" indent="-342900">
              <a:buFont typeface="+mj-lt"/>
              <a:buAutoNum type="arabicPeriod"/>
            </a:pPr>
            <a:r>
              <a:rPr lang="en-ID" b="1" i="0" dirty="0">
                <a:effectLst/>
                <a:latin typeface="Inter"/>
              </a:rPr>
              <a:t>housing:</a:t>
            </a:r>
            <a:r>
              <a:rPr lang="en-ID" b="0" i="0" dirty="0">
                <a:effectLst/>
                <a:latin typeface="Inter"/>
              </a:rPr>
              <a:t> has housing loan? (categorical)</a:t>
            </a:r>
          </a:p>
          <a:p>
            <a:pPr marL="342900" indent="-342900">
              <a:buFont typeface="+mj-lt"/>
              <a:buAutoNum type="arabicPeriod"/>
            </a:pPr>
            <a:r>
              <a:rPr lang="en-ID" b="1" i="0" dirty="0">
                <a:effectLst/>
                <a:latin typeface="Inter"/>
              </a:rPr>
              <a:t>loan:</a:t>
            </a:r>
            <a:r>
              <a:rPr lang="en-ID" b="0" i="0" dirty="0">
                <a:effectLst/>
                <a:latin typeface="Inter"/>
              </a:rPr>
              <a:t> has personal loan? (categorical</a:t>
            </a:r>
            <a:r>
              <a:rPr lang="en-ID" dirty="0">
                <a:latin typeface="Inter"/>
              </a:rPr>
              <a:t>)</a:t>
            </a:r>
          </a:p>
          <a:p>
            <a:pPr marL="342900" indent="-342900">
              <a:buFont typeface="+mj-lt"/>
              <a:buAutoNum type="arabicPeriod"/>
            </a:pPr>
            <a:r>
              <a:rPr lang="en-ID" b="1" i="0" dirty="0">
                <a:effectLst/>
                <a:latin typeface="Inter"/>
              </a:rPr>
              <a:t>balance:</a:t>
            </a:r>
            <a:r>
              <a:rPr lang="en-ID" b="0" i="0" dirty="0">
                <a:effectLst/>
                <a:latin typeface="Inter"/>
              </a:rPr>
              <a:t> Balance of the individual.</a:t>
            </a:r>
            <a:endParaRPr lang="en-ID" dirty="0"/>
          </a:p>
        </p:txBody>
      </p:sp>
      <p:cxnSp>
        <p:nvCxnSpPr>
          <p:cNvPr id="6" name="Straight Connector 5">
            <a:extLst>
              <a:ext uri="{FF2B5EF4-FFF2-40B4-BE49-F238E27FC236}">
                <a16:creationId xmlns:a16="http://schemas.microsoft.com/office/drawing/2014/main" id="{96B6B769-822A-453C-8693-58A1080D2C65}"/>
              </a:ext>
            </a:extLst>
          </p:cNvPr>
          <p:cNvCxnSpPr/>
          <p:nvPr/>
        </p:nvCxnSpPr>
        <p:spPr>
          <a:xfrm>
            <a:off x="1783375" y="1481955"/>
            <a:ext cx="133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1BBC7005-988C-41CA-AB7E-642D57A1D77A}"/>
              </a:ext>
            </a:extLst>
          </p:cNvPr>
          <p:cNvCxnSpPr/>
          <p:nvPr/>
        </p:nvCxnSpPr>
        <p:spPr>
          <a:xfrm>
            <a:off x="1770475" y="1507738"/>
            <a:ext cx="1332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Google Shape;234;p33">
            <a:extLst>
              <a:ext uri="{FF2B5EF4-FFF2-40B4-BE49-F238E27FC236}">
                <a16:creationId xmlns:a16="http://schemas.microsoft.com/office/drawing/2014/main" id="{150E6FEC-EA6F-4E8C-A032-6275B6878495}"/>
              </a:ext>
            </a:extLst>
          </p:cNvPr>
          <p:cNvSpPr txBox="1">
            <a:spLocks/>
          </p:cNvSpPr>
          <p:nvPr/>
        </p:nvSpPr>
        <p:spPr>
          <a:xfrm>
            <a:off x="5311434" y="1090455"/>
            <a:ext cx="2970708" cy="3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ormorant Garamond"/>
              <a:buNone/>
              <a:defRPr sz="2400" b="0" i="0" u="none" strike="noStrike" cap="none">
                <a:solidFill>
                  <a:schemeClr val="dk1"/>
                </a:solidFill>
                <a:latin typeface="Raleway Medium"/>
                <a:ea typeface="Raleway Medium"/>
                <a:cs typeface="Raleway Medium"/>
                <a:sym typeface="Raleway Medium"/>
              </a:defRPr>
            </a:lvl1pPr>
            <a:lvl2pPr marR="0" lvl="1"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9pPr>
          </a:lstStyle>
          <a:p>
            <a:pPr algn="ctr"/>
            <a:r>
              <a:rPr lang="en-ID" sz="1800" b="1" dirty="0"/>
              <a:t> Bank Client Data:</a:t>
            </a:r>
          </a:p>
        </p:txBody>
      </p:sp>
      <p:cxnSp>
        <p:nvCxnSpPr>
          <p:cNvPr id="38" name="Straight Connector 37">
            <a:extLst>
              <a:ext uri="{FF2B5EF4-FFF2-40B4-BE49-F238E27FC236}">
                <a16:creationId xmlns:a16="http://schemas.microsoft.com/office/drawing/2014/main" id="{387FF16E-3E5D-4FED-AEB3-74E192906838}"/>
              </a:ext>
            </a:extLst>
          </p:cNvPr>
          <p:cNvCxnSpPr/>
          <p:nvPr/>
        </p:nvCxnSpPr>
        <p:spPr>
          <a:xfrm>
            <a:off x="5866343" y="1456172"/>
            <a:ext cx="1944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3816716E-FA9B-4A8B-B4D7-8C2EE4119F74}"/>
              </a:ext>
            </a:extLst>
          </p:cNvPr>
          <p:cNvCxnSpPr/>
          <p:nvPr/>
        </p:nvCxnSpPr>
        <p:spPr>
          <a:xfrm>
            <a:off x="5853443" y="1481955"/>
            <a:ext cx="1944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Google Shape;253;p33">
            <a:extLst>
              <a:ext uri="{FF2B5EF4-FFF2-40B4-BE49-F238E27FC236}">
                <a16:creationId xmlns:a16="http://schemas.microsoft.com/office/drawing/2014/main" id="{D91011FE-6D1F-44BD-B91A-A5A83998BCA8}"/>
              </a:ext>
            </a:extLst>
          </p:cNvPr>
          <p:cNvSpPr/>
          <p:nvPr/>
        </p:nvSpPr>
        <p:spPr>
          <a:xfrm rot="5400000">
            <a:off x="8405651" y="4090204"/>
            <a:ext cx="954600" cy="4571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79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52" name="Google Shape;252;p33"/>
          <p:cNvSpPr/>
          <p:nvPr/>
        </p:nvSpPr>
        <p:spPr>
          <a:xfrm rot="5400000">
            <a:off x="2841771" y="2680677"/>
            <a:ext cx="3348000" cy="457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rot="5400000">
            <a:off x="-271626" y="517566"/>
            <a:ext cx="954600" cy="4571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txBox="1"/>
          <p:nvPr/>
        </p:nvSpPr>
        <p:spPr>
          <a:xfrm>
            <a:off x="7251699" y="184625"/>
            <a:ext cx="1726543"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400" b="1" dirty="0">
                <a:solidFill>
                  <a:schemeClr val="bg1"/>
                </a:solidFill>
                <a:latin typeface="Raleway"/>
                <a:ea typeface="Raleway"/>
                <a:cs typeface="Raleway"/>
                <a:sym typeface="Raleway"/>
              </a:rPr>
              <a:t>Page 08 of 21 </a:t>
            </a:r>
            <a:endParaRPr lang="en-ID" sz="1400" dirty="0">
              <a:solidFill>
                <a:schemeClr val="bg1"/>
              </a:solidFill>
            </a:endParaRPr>
          </a:p>
        </p:txBody>
      </p:sp>
      <p:sp>
        <p:nvSpPr>
          <p:cNvPr id="37" name="Google Shape;234;p33">
            <a:extLst>
              <a:ext uri="{FF2B5EF4-FFF2-40B4-BE49-F238E27FC236}">
                <a16:creationId xmlns:a16="http://schemas.microsoft.com/office/drawing/2014/main" id="{150E6FEC-EA6F-4E8C-A032-6275B6878495}"/>
              </a:ext>
            </a:extLst>
          </p:cNvPr>
          <p:cNvSpPr txBox="1">
            <a:spLocks/>
          </p:cNvSpPr>
          <p:nvPr/>
        </p:nvSpPr>
        <p:spPr>
          <a:xfrm>
            <a:off x="4858531" y="941300"/>
            <a:ext cx="3933824" cy="3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ormorant Garamond"/>
              <a:buNone/>
              <a:defRPr sz="2400" b="0" i="0" u="none" strike="noStrike" cap="none">
                <a:solidFill>
                  <a:schemeClr val="dk1"/>
                </a:solidFill>
                <a:latin typeface="Raleway Medium"/>
                <a:ea typeface="Raleway Medium"/>
                <a:cs typeface="Raleway Medium"/>
                <a:sym typeface="Raleway Medium"/>
              </a:defRPr>
            </a:lvl1pPr>
            <a:lvl2pPr marR="0" lvl="1"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9pPr>
          </a:lstStyle>
          <a:p>
            <a:pPr algn="ctr"/>
            <a:r>
              <a:rPr lang="en-US" sz="1600" b="1" dirty="0"/>
              <a:t>Related with the last contact of the current campaign:</a:t>
            </a:r>
            <a:endParaRPr lang="en-ID" sz="1600" b="1" dirty="0"/>
          </a:p>
        </p:txBody>
      </p:sp>
      <p:cxnSp>
        <p:nvCxnSpPr>
          <p:cNvPr id="38" name="Straight Connector 37">
            <a:extLst>
              <a:ext uri="{FF2B5EF4-FFF2-40B4-BE49-F238E27FC236}">
                <a16:creationId xmlns:a16="http://schemas.microsoft.com/office/drawing/2014/main" id="{387FF16E-3E5D-4FED-AEB3-74E192906838}"/>
              </a:ext>
            </a:extLst>
          </p:cNvPr>
          <p:cNvCxnSpPr/>
          <p:nvPr/>
        </p:nvCxnSpPr>
        <p:spPr>
          <a:xfrm>
            <a:off x="5866343" y="1456172"/>
            <a:ext cx="1944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3816716E-FA9B-4A8B-B4D7-8C2EE4119F74}"/>
              </a:ext>
            </a:extLst>
          </p:cNvPr>
          <p:cNvCxnSpPr/>
          <p:nvPr/>
        </p:nvCxnSpPr>
        <p:spPr>
          <a:xfrm>
            <a:off x="5853443" y="1481955"/>
            <a:ext cx="1944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Google Shape;253;p33">
            <a:extLst>
              <a:ext uri="{FF2B5EF4-FFF2-40B4-BE49-F238E27FC236}">
                <a16:creationId xmlns:a16="http://schemas.microsoft.com/office/drawing/2014/main" id="{D91011FE-6D1F-44BD-B91A-A5A83998BCA8}"/>
              </a:ext>
            </a:extLst>
          </p:cNvPr>
          <p:cNvSpPr/>
          <p:nvPr/>
        </p:nvSpPr>
        <p:spPr>
          <a:xfrm rot="5400000">
            <a:off x="8405651" y="4090204"/>
            <a:ext cx="954600" cy="4571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a16="http://schemas.microsoft.com/office/drawing/2014/main" id="{B9871913-9D2A-4297-93E7-3EFD95210CC5}"/>
              </a:ext>
            </a:extLst>
          </p:cNvPr>
          <p:cNvSpPr txBox="1"/>
          <p:nvPr/>
        </p:nvSpPr>
        <p:spPr>
          <a:xfrm>
            <a:off x="4991469" y="1733675"/>
            <a:ext cx="3117251" cy="1815882"/>
          </a:xfrm>
          <a:prstGeom prst="rect">
            <a:avLst/>
          </a:prstGeom>
          <a:noFill/>
        </p:spPr>
        <p:txBody>
          <a:bodyPr wrap="square">
            <a:spAutoFit/>
          </a:bodyPr>
          <a:lstStyle/>
          <a:p>
            <a:pPr marL="342900" indent="-342900">
              <a:buFont typeface="+mj-lt"/>
              <a:buAutoNum type="arabicPeriod"/>
            </a:pPr>
            <a:r>
              <a:rPr lang="en-US" b="1" i="0" dirty="0">
                <a:effectLst/>
                <a:latin typeface="Inter"/>
              </a:rPr>
              <a:t>contact:</a:t>
            </a:r>
            <a:r>
              <a:rPr lang="en-US" b="0" i="0" dirty="0">
                <a:effectLst/>
                <a:latin typeface="Inter"/>
              </a:rPr>
              <a:t> contact communication type (categorical)</a:t>
            </a:r>
          </a:p>
          <a:p>
            <a:pPr marL="342900" indent="-342900">
              <a:buFont typeface="+mj-lt"/>
              <a:buAutoNum type="arabicPeriod"/>
            </a:pPr>
            <a:r>
              <a:rPr lang="en-US" b="1" i="0" dirty="0">
                <a:effectLst/>
                <a:latin typeface="Inter"/>
              </a:rPr>
              <a:t>month:</a:t>
            </a:r>
            <a:r>
              <a:rPr lang="en-US" b="0" i="0" dirty="0">
                <a:effectLst/>
                <a:latin typeface="Inter"/>
              </a:rPr>
              <a:t> last contact month of year (categorical)</a:t>
            </a:r>
          </a:p>
          <a:p>
            <a:pPr marL="342900" indent="-342900">
              <a:buFont typeface="+mj-lt"/>
              <a:buAutoNum type="arabicPeriod"/>
            </a:pPr>
            <a:r>
              <a:rPr lang="en-US" b="1" i="0" dirty="0">
                <a:effectLst/>
                <a:latin typeface="Inter"/>
              </a:rPr>
              <a:t>day:</a:t>
            </a:r>
            <a:r>
              <a:rPr lang="en-US" b="0" i="0" dirty="0">
                <a:effectLst/>
                <a:latin typeface="Inter"/>
              </a:rPr>
              <a:t> last contact day of the week (categorical)</a:t>
            </a:r>
          </a:p>
          <a:p>
            <a:pPr marL="342900" indent="-342900">
              <a:buFont typeface="+mj-lt"/>
              <a:buAutoNum type="arabicPeriod"/>
            </a:pPr>
            <a:r>
              <a:rPr lang="en-US" b="1" i="0" dirty="0">
                <a:effectLst/>
                <a:latin typeface="Inter"/>
              </a:rPr>
              <a:t>duration:</a:t>
            </a:r>
            <a:r>
              <a:rPr lang="en-US" b="0" i="0" dirty="0">
                <a:effectLst/>
                <a:latin typeface="Inter"/>
              </a:rPr>
              <a:t> last contact duration, in seconds (numeric)</a:t>
            </a:r>
            <a:endParaRPr lang="en-ID" dirty="0"/>
          </a:p>
        </p:txBody>
      </p:sp>
      <p:sp>
        <p:nvSpPr>
          <p:cNvPr id="23" name="Google Shape;234;p33">
            <a:extLst>
              <a:ext uri="{FF2B5EF4-FFF2-40B4-BE49-F238E27FC236}">
                <a16:creationId xmlns:a16="http://schemas.microsoft.com/office/drawing/2014/main" id="{2C1B83BE-153B-4A3D-8A49-E96919511C00}"/>
              </a:ext>
            </a:extLst>
          </p:cNvPr>
          <p:cNvSpPr txBox="1">
            <a:spLocks/>
          </p:cNvSpPr>
          <p:nvPr/>
        </p:nvSpPr>
        <p:spPr>
          <a:xfrm>
            <a:off x="951477" y="817636"/>
            <a:ext cx="2970708" cy="3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ormorant Garamond"/>
              <a:buNone/>
              <a:defRPr sz="2400" b="0" i="0" u="none" strike="noStrike" cap="none">
                <a:solidFill>
                  <a:schemeClr val="dk1"/>
                </a:solidFill>
                <a:latin typeface="Raleway Medium"/>
                <a:ea typeface="Raleway Medium"/>
                <a:cs typeface="Raleway Medium"/>
                <a:sym typeface="Raleway Medium"/>
              </a:defRPr>
            </a:lvl1pPr>
            <a:lvl2pPr marR="0" lvl="1"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9pPr>
          </a:lstStyle>
          <a:p>
            <a:pPr algn="ctr"/>
            <a:r>
              <a:rPr lang="en-ID" sz="1800" b="1" dirty="0"/>
              <a:t>Other attributes:</a:t>
            </a:r>
          </a:p>
        </p:txBody>
      </p:sp>
      <p:cxnSp>
        <p:nvCxnSpPr>
          <p:cNvPr id="24" name="Straight Connector 23">
            <a:extLst>
              <a:ext uri="{FF2B5EF4-FFF2-40B4-BE49-F238E27FC236}">
                <a16:creationId xmlns:a16="http://schemas.microsoft.com/office/drawing/2014/main" id="{3BA53EF4-0A20-4215-8586-DA9B2F15A0CA}"/>
              </a:ext>
            </a:extLst>
          </p:cNvPr>
          <p:cNvCxnSpPr/>
          <p:nvPr/>
        </p:nvCxnSpPr>
        <p:spPr>
          <a:xfrm>
            <a:off x="1477731" y="1393443"/>
            <a:ext cx="1944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CDA9495C-0B40-4E9B-AB94-876CB532DACF}"/>
              </a:ext>
            </a:extLst>
          </p:cNvPr>
          <p:cNvCxnSpPr/>
          <p:nvPr/>
        </p:nvCxnSpPr>
        <p:spPr>
          <a:xfrm>
            <a:off x="1464831" y="1419226"/>
            <a:ext cx="1944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73C87C00-AC6A-498A-B94E-97EE58DE5712}"/>
              </a:ext>
            </a:extLst>
          </p:cNvPr>
          <p:cNvSpPr txBox="1"/>
          <p:nvPr/>
        </p:nvSpPr>
        <p:spPr>
          <a:xfrm>
            <a:off x="922822" y="1663809"/>
            <a:ext cx="3117251" cy="3108543"/>
          </a:xfrm>
          <a:prstGeom prst="rect">
            <a:avLst/>
          </a:prstGeom>
          <a:noFill/>
        </p:spPr>
        <p:txBody>
          <a:bodyPr wrap="square">
            <a:spAutoFit/>
          </a:bodyPr>
          <a:lstStyle/>
          <a:p>
            <a:pPr marL="342900" indent="-342900" algn="l">
              <a:buFont typeface="+mj-lt"/>
              <a:buAutoNum type="arabicPeriod"/>
            </a:pPr>
            <a:r>
              <a:rPr lang="en-US" b="1" i="0" dirty="0">
                <a:effectLst/>
                <a:latin typeface="Inter"/>
              </a:rPr>
              <a:t>campaign:</a:t>
            </a:r>
            <a:r>
              <a:rPr lang="en-US" b="0" i="0" dirty="0">
                <a:effectLst/>
                <a:latin typeface="Inter"/>
              </a:rPr>
              <a:t> number of contacts performed during this campaign and for this client (numeric, includes last contact)</a:t>
            </a:r>
            <a:endParaRPr lang="en-US" dirty="0">
              <a:latin typeface="Inter"/>
            </a:endParaRPr>
          </a:p>
          <a:p>
            <a:pPr marL="342900" indent="-342900" algn="l">
              <a:buFont typeface="+mj-lt"/>
              <a:buAutoNum type="arabicPeriod"/>
            </a:pPr>
            <a:r>
              <a:rPr lang="en-US" b="1" i="0" dirty="0" err="1">
                <a:effectLst/>
                <a:latin typeface="Inter"/>
              </a:rPr>
              <a:t>pdays</a:t>
            </a:r>
            <a:r>
              <a:rPr lang="en-US" b="1" i="0" dirty="0">
                <a:effectLst/>
                <a:latin typeface="Inter"/>
              </a:rPr>
              <a:t>:</a:t>
            </a:r>
            <a:r>
              <a:rPr lang="en-US" b="0" i="0" dirty="0">
                <a:effectLst/>
                <a:latin typeface="Inter"/>
              </a:rPr>
              <a:t> number of days that passed by after the client was last contacted from a previous campaign (numeric)</a:t>
            </a:r>
            <a:endParaRPr lang="en-US" dirty="0">
              <a:latin typeface="Inter"/>
            </a:endParaRPr>
          </a:p>
          <a:p>
            <a:pPr marL="342900" indent="-342900" algn="l">
              <a:buFont typeface="+mj-lt"/>
              <a:buAutoNum type="arabicPeriod"/>
            </a:pPr>
            <a:r>
              <a:rPr lang="en-US" b="1" i="0" dirty="0">
                <a:effectLst/>
                <a:latin typeface="Inter"/>
              </a:rPr>
              <a:t>previous:</a:t>
            </a:r>
            <a:r>
              <a:rPr lang="en-US" b="0" i="0" dirty="0">
                <a:effectLst/>
                <a:latin typeface="Inter"/>
              </a:rPr>
              <a:t> number of contacts performed before this campaign and for this client (numeric)</a:t>
            </a:r>
            <a:endParaRPr lang="en-US" dirty="0">
              <a:latin typeface="Inter"/>
            </a:endParaRPr>
          </a:p>
          <a:p>
            <a:pPr marL="342900" indent="-342900" algn="l">
              <a:buFont typeface="+mj-lt"/>
              <a:buAutoNum type="arabicPeriod"/>
            </a:pPr>
            <a:r>
              <a:rPr lang="en-US" b="1" i="0" dirty="0" err="1">
                <a:effectLst/>
                <a:latin typeface="Inter"/>
              </a:rPr>
              <a:t>poutcome</a:t>
            </a:r>
            <a:r>
              <a:rPr lang="en-US" b="1" i="0" dirty="0">
                <a:effectLst/>
                <a:latin typeface="Inter"/>
              </a:rPr>
              <a:t>:</a:t>
            </a:r>
            <a:r>
              <a:rPr lang="en-US" b="0" i="0" dirty="0">
                <a:effectLst/>
                <a:latin typeface="Inter"/>
              </a:rPr>
              <a:t> outcome of the previous marketing campaign (categorical)</a:t>
            </a:r>
          </a:p>
        </p:txBody>
      </p:sp>
      <p:sp>
        <p:nvSpPr>
          <p:cNvPr id="29" name="TextBox 28">
            <a:extLst>
              <a:ext uri="{FF2B5EF4-FFF2-40B4-BE49-F238E27FC236}">
                <a16:creationId xmlns:a16="http://schemas.microsoft.com/office/drawing/2014/main" id="{EE649730-69A7-49B8-9AE5-C243B4264AB5}"/>
              </a:ext>
            </a:extLst>
          </p:cNvPr>
          <p:cNvSpPr txBox="1"/>
          <p:nvPr/>
        </p:nvSpPr>
        <p:spPr>
          <a:xfrm>
            <a:off x="4970948" y="4056783"/>
            <a:ext cx="3682547" cy="52322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dirty="0">
                <a:latin typeface="Inter"/>
              </a:rPr>
              <a:t>y</a:t>
            </a:r>
            <a:r>
              <a:rPr lang="en-US" dirty="0">
                <a:latin typeface="Inter"/>
              </a:rPr>
              <a:t> :</a:t>
            </a:r>
            <a:r>
              <a:rPr lang="en-US" b="0" i="0" dirty="0">
                <a:effectLst/>
                <a:latin typeface="Inter"/>
              </a:rPr>
              <a:t> has the client subscribed a term deposit? (binary: '</a:t>
            </a:r>
            <a:r>
              <a:rPr lang="en-US" b="0" i="0" dirty="0" err="1">
                <a:effectLst/>
                <a:latin typeface="Inter"/>
              </a:rPr>
              <a:t>yes','no</a:t>
            </a:r>
            <a:r>
              <a:rPr lang="en-US" b="0" i="0" dirty="0">
                <a:effectLst/>
                <a:latin typeface="Inter"/>
              </a:rPr>
              <a:t>')</a:t>
            </a:r>
          </a:p>
        </p:txBody>
      </p:sp>
      <p:sp>
        <p:nvSpPr>
          <p:cNvPr id="30" name="Google Shape;234;p33">
            <a:extLst>
              <a:ext uri="{FF2B5EF4-FFF2-40B4-BE49-F238E27FC236}">
                <a16:creationId xmlns:a16="http://schemas.microsoft.com/office/drawing/2014/main" id="{8EA2A3B0-D7DA-43A7-95B6-90B06AB18C8C}"/>
              </a:ext>
            </a:extLst>
          </p:cNvPr>
          <p:cNvSpPr txBox="1">
            <a:spLocks/>
          </p:cNvSpPr>
          <p:nvPr/>
        </p:nvSpPr>
        <p:spPr>
          <a:xfrm>
            <a:off x="5340089" y="3605526"/>
            <a:ext cx="2970708" cy="3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ormorant Garamond"/>
              <a:buNone/>
              <a:defRPr sz="2400" b="0" i="0" u="none" strike="noStrike" cap="none">
                <a:solidFill>
                  <a:schemeClr val="dk1"/>
                </a:solidFill>
                <a:latin typeface="Raleway Medium"/>
                <a:ea typeface="Raleway Medium"/>
                <a:cs typeface="Raleway Medium"/>
                <a:sym typeface="Raleway Medium"/>
              </a:defRPr>
            </a:lvl1pPr>
            <a:lvl2pPr marR="0" lvl="1"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9pPr>
          </a:lstStyle>
          <a:p>
            <a:pPr algn="ctr"/>
            <a:r>
              <a:rPr lang="en-ID" sz="1400" b="1" dirty="0"/>
              <a:t>Output variable (desired target):</a:t>
            </a:r>
          </a:p>
        </p:txBody>
      </p:sp>
    </p:spTree>
    <p:extLst>
      <p:ext uri="{BB962C8B-B14F-4D97-AF65-F5344CB8AC3E}">
        <p14:creationId xmlns:p14="http://schemas.microsoft.com/office/powerpoint/2010/main" val="100538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AA21C3F-EFE8-4369-A809-594E5FDC4760}"/>
              </a:ext>
            </a:extLst>
          </p:cNvPr>
          <p:cNvSpPr/>
          <p:nvPr/>
        </p:nvSpPr>
        <p:spPr>
          <a:xfrm>
            <a:off x="725200" y="2368508"/>
            <a:ext cx="5720756" cy="860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3" name="Google Shape;423;p42"/>
          <p:cNvSpPr txBox="1">
            <a:spLocks noGrp="1"/>
          </p:cNvSpPr>
          <p:nvPr>
            <p:ph type="title"/>
          </p:nvPr>
        </p:nvSpPr>
        <p:spPr>
          <a:xfrm>
            <a:off x="725200" y="595759"/>
            <a:ext cx="394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Scop of  Problem </a:t>
            </a:r>
            <a:r>
              <a:rPr lang="en" b="1" dirty="0">
                <a:solidFill>
                  <a:schemeClr val="accent1"/>
                </a:solidFill>
              </a:rPr>
              <a:t>02</a:t>
            </a:r>
            <a:endParaRPr b="1" dirty="0">
              <a:solidFill>
                <a:schemeClr val="accent1"/>
              </a:solidFill>
            </a:endParaRPr>
          </a:p>
        </p:txBody>
      </p:sp>
      <p:sp>
        <p:nvSpPr>
          <p:cNvPr id="424" name="Google Shape;424;p42"/>
          <p:cNvSpPr txBox="1">
            <a:spLocks noGrp="1"/>
          </p:cNvSpPr>
          <p:nvPr>
            <p:ph type="subTitle" idx="1"/>
          </p:nvPr>
        </p:nvSpPr>
        <p:spPr>
          <a:xfrm>
            <a:off x="719549" y="1479464"/>
            <a:ext cx="5850583" cy="2765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Find the best strategies to improve for the next marketing campaign. </a:t>
            </a:r>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400" dirty="0"/>
          </a:p>
          <a:p>
            <a:pPr marL="0" lvl="0" indent="0" algn="ctr" rtl="0">
              <a:spcBef>
                <a:spcPts val="0"/>
              </a:spcBef>
              <a:spcAft>
                <a:spcPts val="0"/>
              </a:spcAft>
              <a:buNone/>
            </a:pPr>
            <a:r>
              <a:rPr lang="en-US" sz="1400" i="1" dirty="0"/>
              <a:t>How can the financial institution have a greater effectiveness for future marketing campaigns?</a:t>
            </a:r>
          </a:p>
          <a:p>
            <a:pPr marL="285750" lvl="0" indent="-285750" algn="l" rtl="0">
              <a:spcBef>
                <a:spcPts val="0"/>
              </a:spcBef>
              <a:spcAft>
                <a:spcPts val="0"/>
              </a:spcAft>
              <a:buFont typeface="Arial" panose="020B0604020202020204" pitchFamily="34" charset="0"/>
              <a:buChar char="•"/>
            </a:pPr>
            <a:endParaRPr lang="en-US" sz="1400" dirty="0"/>
          </a:p>
          <a:p>
            <a:pPr marL="0" lvl="0" indent="0" algn="l" rtl="0">
              <a:spcBef>
                <a:spcPts val="0"/>
              </a:spcBef>
              <a:spcAft>
                <a:spcPts val="0"/>
              </a:spcAft>
              <a:buNone/>
            </a:pPr>
            <a:endParaRPr lang="en-US" sz="1050" dirty="0"/>
          </a:p>
          <a:p>
            <a:pPr marL="0" lvl="0" indent="0" algn="l" rtl="0">
              <a:spcBef>
                <a:spcPts val="0"/>
              </a:spcBef>
              <a:spcAft>
                <a:spcPts val="0"/>
              </a:spcAft>
              <a:buNone/>
            </a:pPr>
            <a:r>
              <a:rPr lang="en-US" sz="1400" dirty="0"/>
              <a:t>In order to answer this, we have to analyze the last marketing campaign the bank performed and identify the patterns that will help us find conclusions in order to develop future strategies.</a:t>
            </a:r>
            <a:r>
              <a:rPr lang="en" sz="1400" dirty="0"/>
              <a:t> </a:t>
            </a:r>
            <a:endParaRPr sz="1400" dirty="0"/>
          </a:p>
        </p:txBody>
      </p:sp>
      <p:cxnSp>
        <p:nvCxnSpPr>
          <p:cNvPr id="428" name="Google Shape;428;p42"/>
          <p:cNvCxnSpPr>
            <a:cxnSpLocks/>
          </p:cNvCxnSpPr>
          <p:nvPr/>
        </p:nvCxnSpPr>
        <p:spPr>
          <a:xfrm rot="10800000">
            <a:off x="310723" y="539500"/>
            <a:ext cx="6480000" cy="0"/>
          </a:xfrm>
          <a:prstGeom prst="straightConnector1">
            <a:avLst/>
          </a:prstGeom>
          <a:noFill/>
          <a:ln w="9525" cap="flat" cmpd="sng">
            <a:solidFill>
              <a:srgbClr val="000000"/>
            </a:solidFill>
            <a:prstDash val="dash"/>
            <a:round/>
            <a:headEnd type="oval" w="med" len="med"/>
            <a:tailEnd type="oval" w="med" len="med"/>
          </a:ln>
        </p:spPr>
      </p:cxnSp>
      <p:cxnSp>
        <p:nvCxnSpPr>
          <p:cNvPr id="429" name="Google Shape;429;p42"/>
          <p:cNvCxnSpPr>
            <a:cxnSpLocks/>
          </p:cNvCxnSpPr>
          <p:nvPr/>
        </p:nvCxnSpPr>
        <p:spPr>
          <a:xfrm rot="10800000">
            <a:off x="310724" y="4608575"/>
            <a:ext cx="6480000" cy="0"/>
          </a:xfrm>
          <a:prstGeom prst="straightConnector1">
            <a:avLst/>
          </a:prstGeom>
          <a:noFill/>
          <a:ln w="9525" cap="flat" cmpd="sng">
            <a:solidFill>
              <a:srgbClr val="000000"/>
            </a:solidFill>
            <a:prstDash val="dash"/>
            <a:round/>
            <a:headEnd type="oval" w="med" len="med"/>
            <a:tailEnd type="oval" w="med" len="med"/>
          </a:ln>
        </p:spPr>
      </p:cxnSp>
      <p:pic>
        <p:nvPicPr>
          <p:cNvPr id="10" name="Picture 2" descr="Nama Asli Bank-Bank Sebelum Kemerdekaan, BCA hingga BTN Sungguh Tak Terduga  : Okezone Economy">
            <a:extLst>
              <a:ext uri="{FF2B5EF4-FFF2-40B4-BE49-F238E27FC236}">
                <a16:creationId xmlns:a16="http://schemas.microsoft.com/office/drawing/2014/main" id="{CC9C76DD-0C61-4FB7-A173-4FDF7E2206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468" r="300" b="-367"/>
          <a:stretch/>
        </p:blipFill>
        <p:spPr bwMode="auto">
          <a:xfrm>
            <a:off x="7201956" y="468545"/>
            <a:ext cx="1465482" cy="4206409"/>
          </a:xfrm>
          <a:prstGeom prst="rect">
            <a:avLst/>
          </a:prstGeom>
          <a:noFill/>
          <a:extLst>
            <a:ext uri="{909E8E84-426E-40DD-AFC4-6F175D3DCCD1}">
              <a14:hiddenFill xmlns:a14="http://schemas.microsoft.com/office/drawing/2010/main">
                <a:solidFill>
                  <a:srgbClr val="FFFFFF"/>
                </a:solidFill>
              </a14:hiddenFill>
            </a:ext>
          </a:extLst>
        </p:spPr>
      </p:pic>
      <p:sp>
        <p:nvSpPr>
          <p:cNvPr id="426" name="Google Shape;426;p42"/>
          <p:cNvSpPr/>
          <p:nvPr/>
        </p:nvSpPr>
        <p:spPr>
          <a:xfrm rot="5400000">
            <a:off x="8167559" y="4130994"/>
            <a:ext cx="954600" cy="45719"/>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2"/>
          <p:cNvSpPr/>
          <p:nvPr/>
        </p:nvSpPr>
        <p:spPr>
          <a:xfrm rot="5400000">
            <a:off x="6746951" y="956726"/>
            <a:ext cx="954600" cy="45719"/>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439D5059-C17D-4199-8549-D872A8B792D5}"/>
              </a:ext>
            </a:extLst>
          </p:cNvPr>
          <p:cNvSpPr txBox="1"/>
          <p:nvPr/>
        </p:nvSpPr>
        <p:spPr>
          <a:xfrm>
            <a:off x="7435500" y="4738454"/>
            <a:ext cx="4572000" cy="307777"/>
          </a:xfrm>
          <a:prstGeom prst="rect">
            <a:avLst/>
          </a:prstGeom>
          <a:noFill/>
        </p:spPr>
        <p:txBody>
          <a:bodyPr wrap="square">
            <a:spAutoFit/>
          </a:bodyPr>
          <a:lstStyle/>
          <a:p>
            <a:pPr marL="0" lvl="0" indent="0" algn="l" rtl="0">
              <a:spcBef>
                <a:spcPts val="0"/>
              </a:spcBef>
              <a:spcAft>
                <a:spcPts val="0"/>
              </a:spcAft>
              <a:buNone/>
            </a:pPr>
            <a:r>
              <a:rPr lang="en-ID" sz="1400" b="1" dirty="0">
                <a:solidFill>
                  <a:schemeClr val="dk1"/>
                </a:solidFill>
                <a:latin typeface="Raleway"/>
                <a:ea typeface="Raleway"/>
                <a:cs typeface="Raleway"/>
                <a:sym typeface="Raleway"/>
              </a:rPr>
              <a:t>Page 09 of 21 </a:t>
            </a:r>
            <a:endParaRPr lang="en-ID" sz="1400" dirty="0"/>
          </a:p>
        </p:txBody>
      </p:sp>
    </p:spTree>
  </p:cSld>
  <p:clrMapOvr>
    <a:masterClrMapping/>
  </p:clrMapOvr>
</p:sld>
</file>

<file path=ppt/theme/theme1.xml><?xml version="1.0" encoding="utf-8"?>
<a:theme xmlns:a="http://schemas.openxmlformats.org/drawingml/2006/main" name="Clothes Designer Portfolio by Slidesgo">
  <a:themeElements>
    <a:clrScheme name="Simple Light">
      <a:dk1>
        <a:srgbClr val="000000"/>
      </a:dk1>
      <a:lt1>
        <a:srgbClr val="F3F3F3"/>
      </a:lt1>
      <a:dk2>
        <a:srgbClr val="000000"/>
      </a:dk2>
      <a:lt2>
        <a:srgbClr val="FFFFFF"/>
      </a:lt2>
      <a:accent1>
        <a:srgbClr val="FBB03B"/>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10999</TotalTime>
  <Words>1285</Words>
  <Application>Microsoft Office PowerPoint</Application>
  <PresentationFormat>On-screen Show (16:9)</PresentationFormat>
  <Paragraphs>148</Paragraphs>
  <Slides>21</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Commorant garam</vt:lpstr>
      <vt:lpstr>Raleway</vt:lpstr>
      <vt:lpstr>Raleway Medium</vt:lpstr>
      <vt:lpstr>Enriqueta</vt:lpstr>
      <vt:lpstr>Cormorant Garamond Medium</vt:lpstr>
      <vt:lpstr>-apple-system</vt:lpstr>
      <vt:lpstr>Cormorant Garamond SemiBold</vt:lpstr>
      <vt:lpstr>Cormorant Garamond</vt:lpstr>
      <vt:lpstr>Inter</vt:lpstr>
      <vt:lpstr>Arial</vt:lpstr>
      <vt:lpstr>Cantarell</vt:lpstr>
      <vt:lpstr>Clothes Designer Portfolio by Slidesgo</vt:lpstr>
      <vt:lpstr>    abila Lailika        Amalia </vt:lpstr>
      <vt:lpstr>About Me</vt:lpstr>
      <vt:lpstr>My Resume</vt:lpstr>
      <vt:lpstr>Personal Skill</vt:lpstr>
      <vt:lpstr>Bank Marketing Campaign</vt:lpstr>
      <vt:lpstr>Project Outline</vt:lpstr>
      <vt:lpstr>01 Data Understanding</vt:lpstr>
      <vt:lpstr>PowerPoint Presentation</vt:lpstr>
      <vt:lpstr>Scop of  Problem 02</vt:lpstr>
      <vt:lpstr>There is correlation between last contact duration with term deposits </vt:lpstr>
      <vt:lpstr>The Impact of Duration in Opening a Term Deposit</vt:lpstr>
      <vt:lpstr>May has the highest activity marketing. However, this was the month that potential clients tended to reject term deposit offers</vt:lpstr>
      <vt:lpstr>PowerPoint Presentation</vt:lpstr>
      <vt:lpstr>Analysis by Occupation</vt:lpstr>
      <vt:lpstr>PowerPoint Presentation</vt:lpstr>
      <vt:lpstr>Customers with high balances (over 40,000) have a 62% chance of signing up for term deposits.</vt:lpstr>
      <vt:lpstr>Customers who subscribed for term deposits tend to have greater balance and age values.</vt:lpstr>
      <vt:lpstr>Analysis by Age</vt:lpstr>
      <vt:lpstr>Customers who subscribed for term deposits tend to have greater balance and age values.</vt:lpstr>
      <vt:lpstr>Recomendation</vt:lpstr>
      <vt:lpstr>Let's work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abila Lailika        Amalia </dc:title>
  <cp:lastModifiedBy>NABILA LAILIKA AMALIA</cp:lastModifiedBy>
  <cp:revision>37</cp:revision>
  <dcterms:modified xsi:type="dcterms:W3CDTF">2023-04-05T09:32:28Z</dcterms:modified>
</cp:coreProperties>
</file>