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Hepta Slab Extra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ExtraLight-bold.fntdata"/><Relationship Id="rId25" Type="http://schemas.openxmlformats.org/officeDocument/2006/relationships/font" Target="fonts/HeptaSlab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94b94c008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94b94c008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c94b94c008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c94b94c008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9450df0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9450df0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94b94c0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94b94c0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9cbfeb0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9cbfeb0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9cbfeb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9cbfeb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94b94c00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c94b94c00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94b94c008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94b94c008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94b94c008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94b94c008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94b94c008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94b94c008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11"/>
          <p:cNvSpPr txBox="1"/>
          <p:nvPr>
            <p:ph idx="2" type="subTitle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1"/>
          <p:cNvSpPr txBox="1"/>
          <p:nvPr>
            <p:ph idx="3" type="subTitle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7" name="Google Shape;197;p11"/>
          <p:cNvSpPr txBox="1"/>
          <p:nvPr>
            <p:ph idx="4" type="subTitle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11"/>
          <p:cNvSpPr/>
          <p:nvPr/>
        </p:nvSpPr>
        <p:spPr>
          <a:xfrm>
            <a:off x="2558647" y="48214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375092" y="48093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2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12"/>
          <p:cNvSpPr txBox="1"/>
          <p:nvPr>
            <p:ph idx="1" type="subTitle"/>
          </p:nvPr>
        </p:nvSpPr>
        <p:spPr>
          <a:xfrm>
            <a:off x="993850" y="1679338"/>
            <a:ext cx="34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218" name="Google Shape;218;p12"/>
          <p:cNvSpPr txBox="1"/>
          <p:nvPr>
            <p:ph idx="2" type="subTitle"/>
          </p:nvPr>
        </p:nvSpPr>
        <p:spPr>
          <a:xfrm>
            <a:off x="993850" y="3176275"/>
            <a:ext cx="3552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219" name="Google Shape;219;p12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>
            <p:ph type="title"/>
          </p:nvPr>
        </p:nvSpPr>
        <p:spPr>
          <a:xfrm>
            <a:off x="1541075" y="532381"/>
            <a:ext cx="6474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238" name="Google Shape;238;p13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4"/>
          <p:cNvSpPr txBox="1"/>
          <p:nvPr>
            <p:ph idx="2" type="subTitle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3" type="subTitle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8" name="Google Shape;258;p14"/>
          <p:cNvSpPr txBox="1"/>
          <p:nvPr>
            <p:ph idx="4" type="subTitle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idx="5" type="subTitle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0" name="Google Shape;260;p14"/>
          <p:cNvSpPr txBox="1"/>
          <p:nvPr>
            <p:ph idx="6" type="subTitle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1" name="Google Shape;261;p14"/>
          <p:cNvGrpSpPr/>
          <p:nvPr/>
        </p:nvGrpSpPr>
        <p:grpSpPr>
          <a:xfrm>
            <a:off x="370211" y="189025"/>
            <a:ext cx="7454476" cy="4778746"/>
            <a:chOff x="370211" y="189025"/>
            <a:chExt cx="7454476" cy="4778746"/>
          </a:xfrm>
        </p:grpSpPr>
        <p:sp>
          <p:nvSpPr>
            <p:cNvPr id="262" name="Google Shape;262;p14"/>
            <p:cNvSpPr/>
            <p:nvPr/>
          </p:nvSpPr>
          <p:spPr>
            <a:xfrm>
              <a:off x="3728847" y="46961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409543" y="4903485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721392" y="131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95217" y="4439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919817" y="49034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461092" y="47714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872225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965573" y="12189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007997" y="1890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 txBox="1"/>
          <p:nvPr>
            <p:ph hasCustomPrompt="1" type="title"/>
          </p:nvPr>
        </p:nvSpPr>
        <p:spPr>
          <a:xfrm>
            <a:off x="1063325" y="1368500"/>
            <a:ext cx="6589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2744600" y="3566000"/>
            <a:ext cx="3654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15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1283317" y="4775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552873" y="24914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982304" y="6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>
            <p:ph idx="2" type="title"/>
          </p:nvPr>
        </p:nvSpPr>
        <p:spPr>
          <a:xfrm>
            <a:off x="1540300" y="543900"/>
            <a:ext cx="517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5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01" name="Google Shape;301;p16"/>
          <p:cNvSpPr txBox="1"/>
          <p:nvPr>
            <p:ph idx="2" type="subTitle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02" name="Google Shape;302;p16"/>
          <p:cNvSpPr txBox="1"/>
          <p:nvPr>
            <p:ph idx="3" type="subTitle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03" name="Google Shape;303;p16"/>
          <p:cNvSpPr txBox="1"/>
          <p:nvPr>
            <p:ph idx="4" type="subTitle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04" name="Google Shape;304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 1">
  <p:cSld name="CUSTOM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17"/>
          <p:cNvSpPr txBox="1"/>
          <p:nvPr>
            <p:ph idx="1" type="subTitle"/>
          </p:nvPr>
        </p:nvSpPr>
        <p:spPr>
          <a:xfrm>
            <a:off x="1714971" y="2070634"/>
            <a:ext cx="2362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2" type="subTitle"/>
          </p:nvPr>
        </p:nvSpPr>
        <p:spPr>
          <a:xfrm>
            <a:off x="5159644" y="207003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3" type="subTitle"/>
          </p:nvPr>
        </p:nvSpPr>
        <p:spPr>
          <a:xfrm>
            <a:off x="1666921" y="387942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4" type="subTitle"/>
          </p:nvPr>
        </p:nvSpPr>
        <p:spPr>
          <a:xfrm>
            <a:off x="5159644" y="3877665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5" type="subTitle"/>
          </p:nvPr>
        </p:nvSpPr>
        <p:spPr>
          <a:xfrm>
            <a:off x="5391994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17"/>
          <p:cNvSpPr txBox="1"/>
          <p:nvPr>
            <p:ph idx="6" type="subTitle"/>
          </p:nvPr>
        </p:nvSpPr>
        <p:spPr>
          <a:xfrm>
            <a:off x="5391994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7" type="subTitle"/>
          </p:nvPr>
        </p:nvSpPr>
        <p:spPr>
          <a:xfrm>
            <a:off x="1948821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8" type="subTitle"/>
          </p:nvPr>
        </p:nvSpPr>
        <p:spPr>
          <a:xfrm>
            <a:off x="1899271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7" name="Google Shape;337;p17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idx="1" type="subTitle"/>
          </p:nvPr>
        </p:nvSpPr>
        <p:spPr>
          <a:xfrm>
            <a:off x="2116900" y="1517713"/>
            <a:ext cx="133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2" type="subTitle"/>
          </p:nvPr>
        </p:nvSpPr>
        <p:spPr>
          <a:xfrm>
            <a:off x="995200" y="1905125"/>
            <a:ext cx="357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360" name="Google Shape;360;p18"/>
          <p:cNvSpPr txBox="1"/>
          <p:nvPr>
            <p:ph idx="3" type="subTitle"/>
          </p:nvPr>
        </p:nvSpPr>
        <p:spPr>
          <a:xfrm>
            <a:off x="2115400" y="3172738"/>
            <a:ext cx="133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4" type="subTitle"/>
          </p:nvPr>
        </p:nvSpPr>
        <p:spPr>
          <a:xfrm>
            <a:off x="993850" y="3565313"/>
            <a:ext cx="3578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362" name="Google Shape;362;p18"/>
          <p:cNvSpPr/>
          <p:nvPr/>
        </p:nvSpPr>
        <p:spPr>
          <a:xfrm>
            <a:off x="566622" y="32358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11562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530554" y="22231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1091992" y="48733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5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19"/>
          <p:cNvSpPr txBox="1"/>
          <p:nvPr>
            <p:ph idx="1" type="subTitle"/>
          </p:nvPr>
        </p:nvSpPr>
        <p:spPr>
          <a:xfrm>
            <a:off x="5144563" y="3004217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82" name="Google Shape;382;p19"/>
          <p:cNvSpPr txBox="1"/>
          <p:nvPr>
            <p:ph idx="2" type="subTitle"/>
          </p:nvPr>
        </p:nvSpPr>
        <p:spPr>
          <a:xfrm>
            <a:off x="5144563" y="366870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83" name="Google Shape;383;p19"/>
          <p:cNvSpPr txBox="1"/>
          <p:nvPr>
            <p:ph idx="3" type="subTitle"/>
          </p:nvPr>
        </p:nvSpPr>
        <p:spPr>
          <a:xfrm>
            <a:off x="5144563" y="2339733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84" name="Google Shape;384;p19"/>
          <p:cNvSpPr txBox="1"/>
          <p:nvPr>
            <p:ph idx="4" type="subTitle"/>
          </p:nvPr>
        </p:nvSpPr>
        <p:spPr>
          <a:xfrm>
            <a:off x="5144563" y="16752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85" name="Google Shape;385;p1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0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0"/>
          <p:cNvSpPr txBox="1"/>
          <p:nvPr>
            <p:ph idx="1" type="subTitle"/>
          </p:nvPr>
        </p:nvSpPr>
        <p:spPr>
          <a:xfrm>
            <a:off x="1029406" y="1564731"/>
            <a:ext cx="3487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08" name="Google Shape;408;p20"/>
          <p:cNvSpPr txBox="1"/>
          <p:nvPr>
            <p:ph idx="2" type="subTitle"/>
          </p:nvPr>
        </p:nvSpPr>
        <p:spPr>
          <a:xfrm>
            <a:off x="4453273" y="3356031"/>
            <a:ext cx="3483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09" name="Google Shape;409;p20"/>
          <p:cNvSpPr/>
          <p:nvPr/>
        </p:nvSpPr>
        <p:spPr>
          <a:xfrm>
            <a:off x="288918" y="34732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9143" y="13026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328864" y="45836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3006718" y="268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495464" y="26364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9202" y="195488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5001489" y="477155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12609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991889" y="11181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1211039" y="467402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 txBox="1"/>
          <p:nvPr>
            <p:ph idx="1" type="subTitle"/>
          </p:nvPr>
        </p:nvSpPr>
        <p:spPr>
          <a:xfrm>
            <a:off x="655849" y="2010844"/>
            <a:ext cx="2406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5" name="Google Shape;425;p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 txBox="1"/>
          <p:nvPr>
            <p:ph idx="2" type="subTitle"/>
          </p:nvPr>
        </p:nvSpPr>
        <p:spPr>
          <a:xfrm>
            <a:off x="3167861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9" name="Google Shape;429;p21"/>
          <p:cNvSpPr txBox="1"/>
          <p:nvPr>
            <p:ph idx="3" type="subTitle"/>
          </p:nvPr>
        </p:nvSpPr>
        <p:spPr>
          <a:xfrm>
            <a:off x="5668586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30" name="Google Shape;430;p21"/>
          <p:cNvSpPr txBox="1"/>
          <p:nvPr>
            <p:ph idx="4" type="subTitle"/>
          </p:nvPr>
        </p:nvSpPr>
        <p:spPr>
          <a:xfrm>
            <a:off x="6360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31" name="Google Shape;431;p21"/>
          <p:cNvSpPr txBox="1"/>
          <p:nvPr>
            <p:ph idx="5" type="subTitle"/>
          </p:nvPr>
        </p:nvSpPr>
        <p:spPr>
          <a:xfrm>
            <a:off x="3147499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32" name="Google Shape;432;p21"/>
          <p:cNvSpPr txBox="1"/>
          <p:nvPr>
            <p:ph idx="6" type="subTitle"/>
          </p:nvPr>
        </p:nvSpPr>
        <p:spPr>
          <a:xfrm>
            <a:off x="56685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33" name="Google Shape;433;p21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2" name="Google Shape;452;p22"/>
          <p:cNvSpPr txBox="1"/>
          <p:nvPr>
            <p:ph idx="1" type="subTitle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2"/>
          <p:cNvSpPr/>
          <p:nvPr/>
        </p:nvSpPr>
        <p:spPr>
          <a:xfrm>
            <a:off x="509614" y="34122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327018" y="31064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1592614" y="47417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942739" y="23754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4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23"/>
          <p:cNvSpPr txBox="1"/>
          <p:nvPr>
            <p:ph idx="1" type="subTitle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2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1">
  <p:cSld name="CUSTOM_1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2" type="title"/>
          </p:nvPr>
        </p:nvSpPr>
        <p:spPr>
          <a:xfrm>
            <a:off x="3114801" y="1579500"/>
            <a:ext cx="2906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6" name="Google Shape;486;p24"/>
          <p:cNvSpPr txBox="1"/>
          <p:nvPr>
            <p:ph idx="3" type="title"/>
          </p:nvPr>
        </p:nvSpPr>
        <p:spPr>
          <a:xfrm>
            <a:off x="113026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24"/>
          <p:cNvSpPr txBox="1"/>
          <p:nvPr>
            <p:ph idx="4" type="title"/>
          </p:nvPr>
        </p:nvSpPr>
        <p:spPr>
          <a:xfrm>
            <a:off x="511171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8" name="Google Shape;488;p24"/>
          <p:cNvSpPr txBox="1"/>
          <p:nvPr>
            <p:ph idx="1" type="subTitle"/>
          </p:nvPr>
        </p:nvSpPr>
        <p:spPr>
          <a:xfrm>
            <a:off x="2890463" y="2110200"/>
            <a:ext cx="336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9" name="Google Shape;489;p24"/>
          <p:cNvSpPr txBox="1"/>
          <p:nvPr>
            <p:ph idx="5" type="subTitle"/>
          </p:nvPr>
        </p:nvSpPr>
        <p:spPr>
          <a:xfrm>
            <a:off x="90166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0" name="Google Shape;490;p24"/>
          <p:cNvSpPr txBox="1"/>
          <p:nvPr>
            <p:ph idx="6" type="subTitle"/>
          </p:nvPr>
        </p:nvSpPr>
        <p:spPr>
          <a:xfrm>
            <a:off x="488311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1" name="Google Shape;491;p24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1172842" y="48242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/>
          <p:nvPr/>
        </p:nvSpPr>
        <p:spPr>
          <a:xfrm>
            <a:off x="6077611" y="45885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3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2272025" y="1731086"/>
            <a:ext cx="4727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5"/>
          <p:cNvSpPr txBox="1"/>
          <p:nvPr>
            <p:ph idx="2" type="title"/>
          </p:nvPr>
        </p:nvSpPr>
        <p:spPr>
          <a:xfrm>
            <a:off x="2265789" y="1319253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8" name="Google Shape;508;p25"/>
          <p:cNvSpPr txBox="1"/>
          <p:nvPr>
            <p:ph idx="3" type="subTitle"/>
          </p:nvPr>
        </p:nvSpPr>
        <p:spPr>
          <a:xfrm>
            <a:off x="2272025" y="2970186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4" type="title"/>
          </p:nvPr>
        </p:nvSpPr>
        <p:spPr>
          <a:xfrm>
            <a:off x="2265789" y="2504999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0" name="Google Shape;510;p25"/>
          <p:cNvSpPr txBox="1"/>
          <p:nvPr>
            <p:ph idx="5" type="subTitle"/>
          </p:nvPr>
        </p:nvSpPr>
        <p:spPr>
          <a:xfrm>
            <a:off x="2272025" y="4211129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25"/>
          <p:cNvSpPr txBox="1"/>
          <p:nvPr>
            <p:ph idx="6" type="title"/>
          </p:nvPr>
        </p:nvSpPr>
        <p:spPr>
          <a:xfrm>
            <a:off x="2265789" y="3745778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2" name="Google Shape;512;p25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 txBox="1"/>
          <p:nvPr>
            <p:ph idx="1" type="body"/>
          </p:nvPr>
        </p:nvSpPr>
        <p:spPr>
          <a:xfrm flipH="1">
            <a:off x="962214" y="1941675"/>
            <a:ext cx="38589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524" name="Google Shape;524;p26"/>
          <p:cNvSpPr/>
          <p:nvPr/>
        </p:nvSpPr>
        <p:spPr>
          <a:xfrm flipH="1" rot="10800000">
            <a:off x="288918" y="178636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 flipH="1" rot="10800000">
            <a:off x="1529143" y="36099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 flipH="1" rot="10800000">
            <a:off x="2364764" y="10956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 flipH="1" rot="10800000">
            <a:off x="603669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 flipH="1" rot="10800000">
            <a:off x="6854068" y="2862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 flipH="1" rot="10800000">
            <a:off x="312544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 flipH="1" rot="10800000">
            <a:off x="941939" y="30882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 flipH="1" rot="10800000">
            <a:off x="2734127" y="411686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 flipH="1" rot="10800000">
            <a:off x="5001489" y="4782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 flipH="1" rot="10800000">
            <a:off x="1260993" y="461182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 flipH="1" rot="10800000">
            <a:off x="610889" y="45126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 flipH="1" rot="10800000">
            <a:off x="1211039" y="575772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 txBox="1"/>
          <p:nvPr>
            <p:ph idx="2" type="subTitle"/>
          </p:nvPr>
        </p:nvSpPr>
        <p:spPr>
          <a:xfrm flipH="1">
            <a:off x="2528114" y="3212827"/>
            <a:ext cx="211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2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27"/>
          <p:cNvSpPr txBox="1"/>
          <p:nvPr>
            <p:ph idx="1" type="subTitle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48" name="Google Shape;548;p27"/>
          <p:cNvSpPr txBox="1"/>
          <p:nvPr>
            <p:ph idx="2" type="subTitle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49" name="Google Shape;549;p27"/>
          <p:cNvSpPr txBox="1"/>
          <p:nvPr>
            <p:ph idx="3" type="subTitle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50" name="Google Shape;550;p27"/>
          <p:cNvSpPr txBox="1"/>
          <p:nvPr>
            <p:ph idx="4" type="subTitle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51" name="Google Shape;551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9" name="Google Shape;569;p28"/>
          <p:cNvSpPr txBox="1"/>
          <p:nvPr>
            <p:ph idx="1" type="subTitle"/>
          </p:nvPr>
        </p:nvSpPr>
        <p:spPr>
          <a:xfrm>
            <a:off x="4778845" y="2124500"/>
            <a:ext cx="3073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8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2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1" name="Google Shape;591;p29"/>
          <p:cNvSpPr txBox="1"/>
          <p:nvPr>
            <p:ph idx="1" type="subTitle"/>
          </p:nvPr>
        </p:nvSpPr>
        <p:spPr>
          <a:xfrm>
            <a:off x="1377385" y="2124500"/>
            <a:ext cx="3060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2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0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629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0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0"/>
          <p:cNvSpPr txBox="1"/>
          <p:nvPr>
            <p:ph type="title"/>
          </p:nvPr>
        </p:nvSpPr>
        <p:spPr>
          <a:xfrm>
            <a:off x="2266981" y="520350"/>
            <a:ext cx="4612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3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08" name="Google Shape;608;p30"/>
          <p:cNvSpPr txBox="1"/>
          <p:nvPr>
            <p:ph idx="1" type="subTitle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09" name="Google Shape;60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8250697" y="36000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0"/>
          <p:cNvSpPr/>
          <p:nvPr/>
        </p:nvSpPr>
        <p:spPr>
          <a:xfrm>
            <a:off x="8354243" y="44639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0"/>
          <p:cNvSpPr/>
          <p:nvPr/>
        </p:nvSpPr>
        <p:spPr>
          <a:xfrm>
            <a:off x="8157243" y="14809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8120889" y="23203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8605542" y="2865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0"/>
          <p:cNvSpPr/>
          <p:nvPr/>
        </p:nvSpPr>
        <p:spPr>
          <a:xfrm>
            <a:off x="8529654" y="3168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8411311" y="9774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0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0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d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b="1" i="0" lang="id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id" sz="1000" u="none" cap="none" strike="noStrike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/>
              </a:rPr>
              <a:t>Slidesgo</a:t>
            </a:r>
            <a:r>
              <a:rPr b="0" i="0" lang="id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b="1" i="0" lang="id" sz="1000" u="none" cap="none" strike="noStrike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Flaticon</a:t>
            </a:r>
            <a:r>
              <a:rPr b="0" i="0" lang="id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b="1" i="0" lang="id" sz="1000" u="none" cap="none" strike="noStrike">
                <a:solidFill>
                  <a:schemeClr val="hlink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Freepik</a:t>
            </a:r>
            <a:r>
              <a:rPr b="1" i="0" lang="id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0" i="0" lang="id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b="0" i="0" sz="1400" u="none" cap="none" strike="noStrike"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27" name="Google Shape;627;p30"/>
          <p:cNvSpPr txBox="1"/>
          <p:nvPr>
            <p:ph idx="2" type="subTitle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806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2" type="subTitle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3" type="subTitle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4" type="subTitle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5" type="subTitle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6" type="subTitle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7" type="subTitle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8" type="subTitle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7715897" y="48956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831643" y="48956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7273714" y="2127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856989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911398" y="220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483368" y="3602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380617" y="4787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1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1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1" type="subTitle"/>
          </p:nvPr>
        </p:nvSpPr>
        <p:spPr>
          <a:xfrm>
            <a:off x="927702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637" name="Google Shape;637;p31"/>
          <p:cNvGrpSpPr/>
          <p:nvPr/>
        </p:nvGrpSpPr>
        <p:grpSpPr>
          <a:xfrm>
            <a:off x="370211" y="507353"/>
            <a:ext cx="8430776" cy="4149043"/>
            <a:chOff x="370211" y="507353"/>
            <a:chExt cx="8430776" cy="4149043"/>
          </a:xfrm>
        </p:grpSpPr>
        <p:sp>
          <p:nvSpPr>
            <p:cNvPr id="638" name="Google Shape;638;p31"/>
            <p:cNvSpPr/>
            <p:nvPr/>
          </p:nvSpPr>
          <p:spPr>
            <a:xfrm>
              <a:off x="8479297" y="443827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8385843" y="1480972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573798" y="13926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566617" y="45920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8577990" y="23203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8614442" y="11546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8605542" y="28652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8398625" y="507353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478854" y="11427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31"/>
          <p:cNvSpPr txBox="1"/>
          <p:nvPr>
            <p:ph idx="2" type="subTitle"/>
          </p:nvPr>
        </p:nvSpPr>
        <p:spPr>
          <a:xfrm>
            <a:off x="4643677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">
  <p:cSld name="CUSTOM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270825" y="106470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814925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2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32"/>
          <p:cNvSpPr txBox="1"/>
          <p:nvPr>
            <p:ph idx="1" type="subTitle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32"/>
          <p:cNvSpPr txBox="1"/>
          <p:nvPr>
            <p:ph idx="2" type="subTitle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2" name="Google Shape;662;p32"/>
          <p:cNvSpPr txBox="1"/>
          <p:nvPr>
            <p:ph idx="3" type="subTitle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3" name="Google Shape;663;p32"/>
          <p:cNvSpPr txBox="1"/>
          <p:nvPr>
            <p:ph idx="4" type="subTitle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4" name="Google Shape;664;p32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2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33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679" name="Google Shape;679;p33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66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p33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81" name="Google Shape;681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5" name="Google Shape;685;p33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_2">
  <p:cSld name="TITLE_AND_BODY_1_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0" name="Google Shape;6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88" name="Google Shape;88;p5"/>
          <p:cNvSpPr txBox="1"/>
          <p:nvPr>
            <p:ph idx="2" type="subTitle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" name="Google Shape;89;p5"/>
          <p:cNvSpPr/>
          <p:nvPr/>
        </p:nvSpPr>
        <p:spPr>
          <a:xfrm>
            <a:off x="566058" y="2881612"/>
            <a:ext cx="154834" cy="142838"/>
          </a:xfrm>
          <a:custGeom>
            <a:rect b="b" l="l" r="r" t="t"/>
            <a:pathLst>
              <a:path extrusionOk="0" h="8168" w="8854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713217" y="4266832"/>
            <a:ext cx="621856" cy="5876"/>
          </a:xfrm>
          <a:custGeom>
            <a:rect b="b" l="l" r="r" t="t"/>
            <a:pathLst>
              <a:path extrusionOk="0" h="336" w="3556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1219318" y="15773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335068" y="47572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751220" y="4476082"/>
            <a:ext cx="299413" cy="27441"/>
          </a:xfrm>
          <a:custGeom>
            <a:rect b="b" l="l" r="r" t="t"/>
            <a:pathLst>
              <a:path extrusionOk="0" h="1544" w="16847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280639" y="4448111"/>
            <a:ext cx="156434" cy="27956"/>
          </a:xfrm>
          <a:custGeom>
            <a:rect b="b" l="l" r="r" t="t"/>
            <a:pathLst>
              <a:path extrusionOk="0" h="1573" w="8802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subTitle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7"/>
          <p:cNvSpPr txBox="1"/>
          <p:nvPr>
            <p:ph idx="2" type="subTitle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7"/>
          <p:cNvSpPr/>
          <p:nvPr/>
        </p:nvSpPr>
        <p:spPr>
          <a:xfrm>
            <a:off x="15628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1612768" y="163408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40707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618489" y="22182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22" name="Google Shape;122;p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>
            <a:hlinkClick/>
          </p:cNvPr>
          <p:cNvSpPr txBox="1"/>
          <p:nvPr>
            <p:ph idx="1" type="subTitle"/>
          </p:nvPr>
        </p:nvSpPr>
        <p:spPr>
          <a:xfrm>
            <a:off x="1638522" y="1951250"/>
            <a:ext cx="2040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Google Shape;126;p8">
            <a:hlinkClick/>
          </p:cNvPr>
          <p:cNvSpPr txBox="1"/>
          <p:nvPr>
            <p:ph idx="2" type="subTitle"/>
          </p:nvPr>
        </p:nvSpPr>
        <p:spPr>
          <a:xfrm>
            <a:off x="3570884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Google Shape;127;p8">
            <a:hlinkClick/>
          </p:cNvPr>
          <p:cNvSpPr txBox="1"/>
          <p:nvPr>
            <p:ph idx="3" type="subTitle"/>
          </p:nvPr>
        </p:nvSpPr>
        <p:spPr>
          <a:xfrm>
            <a:off x="1624679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8">
            <a:hlinkClick/>
          </p:cNvPr>
          <p:cNvSpPr txBox="1"/>
          <p:nvPr>
            <p:ph idx="4" type="subTitle"/>
          </p:nvPr>
        </p:nvSpPr>
        <p:spPr>
          <a:xfrm>
            <a:off x="5466364" y="1951250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9" name="Google Shape;129;p8"/>
          <p:cNvSpPr/>
          <p:nvPr/>
        </p:nvSpPr>
        <p:spPr>
          <a:xfrm>
            <a:off x="1010743" y="4789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701306" y="4597993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483364" y="25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558242" y="2929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380067" y="20118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488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>
            <a:hlinkClick/>
          </p:cNvPr>
          <p:cNvSpPr txBox="1"/>
          <p:nvPr>
            <p:ph idx="5" type="subTitle"/>
          </p:nvPr>
        </p:nvSpPr>
        <p:spPr>
          <a:xfrm>
            <a:off x="3585176" y="1951250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0" name="Google Shape;140;p8">
            <a:hlinkClick/>
          </p:cNvPr>
          <p:cNvSpPr txBox="1"/>
          <p:nvPr>
            <p:ph idx="6" type="subTitle"/>
          </p:nvPr>
        </p:nvSpPr>
        <p:spPr>
          <a:xfrm>
            <a:off x="5484355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566617" y="4896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6035368" y="2976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165" name="Google Shape;165;p10"/>
            <p:cNvSpPr/>
            <p:nvPr/>
          </p:nvSpPr>
          <p:spPr>
            <a:xfrm>
              <a:off x="270825" y="111595"/>
              <a:ext cx="8602334" cy="4930561"/>
            </a:xfrm>
            <a:custGeom>
              <a:rect b="b" l="l" r="r" t="t"/>
              <a:pathLst>
                <a:path extrusionOk="0" h="145853" w="240507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rotWithShape="0" algn="bl" dir="3420000" dist="66675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>
            <a:off x="326011" y="326378"/>
            <a:ext cx="2449272" cy="4547268"/>
            <a:chOff x="326011" y="326378"/>
            <a:chExt cx="2449272" cy="4547268"/>
          </a:xfrm>
        </p:grpSpPr>
        <p:sp>
          <p:nvSpPr>
            <p:cNvPr id="170" name="Google Shape;170;p10"/>
            <p:cNvSpPr/>
            <p:nvPr/>
          </p:nvSpPr>
          <p:spPr>
            <a:xfrm>
              <a:off x="2558647" y="4821463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11317" y="34812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750617" y="124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552867" y="457641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444367" y="27911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326011" y="17976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375100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375092" y="48093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69936" y="107070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0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fmla="val 521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" name="Google Shape;185;p10"/>
          <p:cNvSpPr txBox="1"/>
          <p:nvPr>
            <p:ph idx="1" type="subTitle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6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5"/>
          <p:cNvSpPr txBox="1"/>
          <p:nvPr>
            <p:ph type="ctrTitle"/>
          </p:nvPr>
        </p:nvSpPr>
        <p:spPr>
          <a:xfrm>
            <a:off x="1554300" y="287850"/>
            <a:ext cx="6399300" cy="15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/>
              <a:t>WORK BREAKDOWN </a:t>
            </a:r>
            <a:r>
              <a:rPr lang="id" sz="4000"/>
              <a:t>STRUCTURE.</a:t>
            </a:r>
            <a:endParaRPr sz="4000"/>
          </a:p>
        </p:txBody>
      </p:sp>
      <p:sp>
        <p:nvSpPr>
          <p:cNvPr id="696" name="Google Shape;696;p35"/>
          <p:cNvSpPr txBox="1"/>
          <p:nvPr>
            <p:ph idx="1" type="subTitle"/>
          </p:nvPr>
        </p:nvSpPr>
        <p:spPr>
          <a:xfrm>
            <a:off x="323425" y="2809050"/>
            <a:ext cx="8520600" cy="1599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rgbClr val="000000"/>
                </a:solidFill>
              </a:rPr>
              <a:t>Septian Dwi Kurnianto</a:t>
            </a:r>
            <a:r>
              <a:rPr lang="id" sz="1500">
                <a:solidFill>
                  <a:srgbClr val="000000"/>
                </a:solidFill>
              </a:rPr>
              <a:t>    	</a:t>
            </a:r>
            <a:r>
              <a:rPr lang="id" sz="1500">
                <a:solidFill>
                  <a:srgbClr val="000000"/>
                </a:solidFill>
              </a:rPr>
              <a:t>11180910000061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rgbClr val="000000"/>
                </a:solidFill>
              </a:rPr>
              <a:t>Habib Amna			11180910000095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rgbClr val="000000"/>
                </a:solidFill>
              </a:rPr>
              <a:t>Risya Diany Yulinska      	11180910000118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</a:rPr>
              <a:t>Nabila Lailika Amalia       	11180910000128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97" name="Google Shape;697;p35"/>
          <p:cNvSpPr txBox="1"/>
          <p:nvPr/>
        </p:nvSpPr>
        <p:spPr>
          <a:xfrm>
            <a:off x="2146225" y="1994275"/>
            <a:ext cx="4875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WEBSITE PEMBELAJARAN IT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4. Testing</a:t>
            </a:r>
            <a:endParaRPr sz="2400"/>
          </a:p>
        </p:txBody>
      </p:sp>
      <p:pic>
        <p:nvPicPr>
          <p:cNvPr id="753" name="Google Shape;7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813" y="1275500"/>
            <a:ext cx="6648376" cy="34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5.    Maintenence   </a:t>
            </a:r>
            <a:endParaRPr sz="2400"/>
          </a:p>
        </p:txBody>
      </p:sp>
      <p:pic>
        <p:nvPicPr>
          <p:cNvPr id="759" name="Google Shape;7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650"/>
            <a:ext cx="8839201" cy="254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6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479"/>
            <a:ext cx="8839198" cy="227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d" sz="2400"/>
              <a:t>Project Managemnet Plan</a:t>
            </a:r>
            <a:endParaRPr sz="2400"/>
          </a:p>
        </p:txBody>
      </p:sp>
      <p:pic>
        <p:nvPicPr>
          <p:cNvPr id="709" name="Google Shape;7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5" y="1514650"/>
            <a:ext cx="7689399" cy="26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/>
        </p:nvSpPr>
        <p:spPr>
          <a:xfrm>
            <a:off x="5821925" y="1893325"/>
            <a:ext cx="15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5" name="Google Shape;715;p38"/>
          <p:cNvSpPr txBox="1"/>
          <p:nvPr>
            <p:ph type="title"/>
          </p:nvPr>
        </p:nvSpPr>
        <p:spPr>
          <a:xfrm>
            <a:off x="1095900" y="579725"/>
            <a:ext cx="30693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1.1 Project Charter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16" name="Google Shape;7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0" y="1193750"/>
            <a:ext cx="7920375" cy="25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2. </a:t>
            </a:r>
            <a:r>
              <a:rPr lang="id" sz="2400"/>
              <a:t>Requirment Analysis</a:t>
            </a:r>
            <a:endParaRPr sz="2400"/>
          </a:p>
        </p:txBody>
      </p:sp>
      <p:pic>
        <p:nvPicPr>
          <p:cNvPr id="722" name="Google Shape;7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75" y="1217425"/>
            <a:ext cx="8217576" cy="3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"/>
          <p:cNvSpPr txBox="1"/>
          <p:nvPr/>
        </p:nvSpPr>
        <p:spPr>
          <a:xfrm>
            <a:off x="5821925" y="1893325"/>
            <a:ext cx="15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8" name="Google Shape;728;p40"/>
          <p:cNvSpPr txBox="1"/>
          <p:nvPr>
            <p:ph type="title"/>
          </p:nvPr>
        </p:nvSpPr>
        <p:spPr>
          <a:xfrm>
            <a:off x="1190600" y="532400"/>
            <a:ext cx="30693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2.2 </a:t>
            </a:r>
            <a:r>
              <a:rPr lang="id" sz="2100"/>
              <a:t>Problem State Matrix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29" name="Google Shape;7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925" y="437750"/>
            <a:ext cx="2876900" cy="43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1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3. System Design</a:t>
            </a:r>
            <a:endParaRPr sz="2400"/>
          </a:p>
        </p:txBody>
      </p:sp>
      <p:pic>
        <p:nvPicPr>
          <p:cNvPr id="735" name="Google Shape;7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00"/>
            <a:ext cx="8372351" cy="2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2"/>
          <p:cNvSpPr txBox="1"/>
          <p:nvPr>
            <p:ph type="title"/>
          </p:nvPr>
        </p:nvSpPr>
        <p:spPr>
          <a:xfrm>
            <a:off x="836225" y="350100"/>
            <a:ext cx="31080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/>
              <a:t>3.1 Model Kebutuhan</a:t>
            </a:r>
            <a:endParaRPr sz="2100"/>
          </a:p>
        </p:txBody>
      </p:sp>
      <p:pic>
        <p:nvPicPr>
          <p:cNvPr id="741" name="Google Shape;741;p42"/>
          <p:cNvPicPr preferRelativeResize="0"/>
          <p:nvPr/>
        </p:nvPicPr>
        <p:blipFill rotWithShape="1">
          <a:blip r:embed="rId3">
            <a:alphaModFix/>
          </a:blip>
          <a:srcRect b="0" l="0" r="19087" t="0"/>
          <a:stretch/>
        </p:blipFill>
        <p:spPr>
          <a:xfrm>
            <a:off x="4092550" y="152400"/>
            <a:ext cx="19009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3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4. Deployment</a:t>
            </a:r>
            <a:endParaRPr sz="2400"/>
          </a:p>
        </p:txBody>
      </p:sp>
      <p:pic>
        <p:nvPicPr>
          <p:cNvPr id="747" name="Google Shape;7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750"/>
            <a:ext cx="8839200" cy="3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DDCC9C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