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91" r:id="rId3"/>
    <p:sldId id="327" r:id="rId5"/>
    <p:sldId id="344" r:id="rId6"/>
    <p:sldId id="353" r:id="rId7"/>
    <p:sldId id="354" r:id="rId8"/>
    <p:sldId id="355" r:id="rId9"/>
    <p:sldId id="345" r:id="rId10"/>
    <p:sldId id="338" r:id="rId11"/>
    <p:sldId id="339" r:id="rId12"/>
    <p:sldId id="343" r:id="rId13"/>
    <p:sldId id="340" r:id="rId14"/>
    <p:sldId id="341" r:id="rId15"/>
    <p:sldId id="342" r:id="rId16"/>
    <p:sldId id="335" r:id="rId17"/>
  </p:sldIdLst>
  <p:sldSz cx="9144000" cy="5143500" type="screen16x9"/>
  <p:notesSz cx="6858000" cy="9144000"/>
  <p:embeddedFontLst>
    <p:embeddedFont>
      <p:font typeface="华文楷体" panose="02010600040101010101" charset="-122"/>
      <p:regular r:id="rId22"/>
    </p:embeddedFont>
    <p:embeddedFont>
      <p:font typeface="时尚中黑简体" panose="01010104010101010101" pitchFamily="2" charset="-122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751"/>
    <a:srgbClr val="F82B7D"/>
    <a:srgbClr val="35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74" y="84"/>
      </p:cViewPr>
      <p:guideLst>
        <p:guide orient="horz" pos="1620"/>
        <p:guide pos="29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lang="zh-CN" sz="1800">
          <a:latin typeface="时尚中黑简体" panose="01010104010101010101" pitchFamily="2" charset="-122"/>
          <a:ea typeface="时尚中黑简体" panose="01010104010101010101" pitchFamily="2" charset="-122"/>
          <a:sym typeface="时尚中黑简体" panose="01010104010101010101" pitchFamily="2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lang="zh-CN" sz="1800">
          <a:latin typeface="时尚中黑简体" panose="01010104010101010101" pitchFamily="2" charset="-122"/>
          <a:ea typeface="时尚中黑简体" panose="01010104010101010101" pitchFamily="2" charset="-122"/>
          <a:sym typeface="时尚中黑简体" panose="01010104010101010101" pitchFamily="2" charset="-122"/>
        </a:defRPr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B795-A1A1-4740-9D3A-979090A420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A1413-EFE1-4E5E-9B96-BDD0AB3E35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A6EC-D08D-45F5-8F0D-D0BB980FF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02206-C2DE-44CB-965D-718740AB89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02206-C2DE-44CB-965D-718740AB8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BC44-1EBD-43C8-8BE0-85DCF486BB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7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58450"/>
            <a:ext cx="3921986" cy="3840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422775" y="1433195"/>
            <a:ext cx="338963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小糊涂手账</a:t>
            </a:r>
            <a:r>
              <a:rPr lang="en-US" altLang="zh-CN" sz="36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APP</a:t>
            </a:r>
            <a:r>
              <a:rPr lang="zh-CN" altLang="en-US" sz="36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开发计划</a:t>
            </a:r>
            <a:endParaRPr lang="zh-CN" altLang="en-US" sz="36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3690" y="3844925"/>
            <a:ext cx="192976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田雪莹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赖凌昕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slow" advTm="3000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9992" y="483518"/>
            <a:ext cx="46085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Lorem ipsum dolor sit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,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consectetur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adipisicing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,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sed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do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eiusmod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tempor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incididunt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ut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labore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et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dolore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magna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aliqua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.</a:t>
            </a:r>
            <a:endParaRPr lang="en-US" altLang="zh-CN" sz="105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07083"/>
            <a:ext cx="140462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时尚中黑简体" panose="01010104010101010101" pitchFamily="2" charset="-122"/>
              </a:rPr>
              <a:t>人员组织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时尚中黑简体" panose="01010104010101010101" pitchFamily="2" charset="-122"/>
            </a:endParaRPr>
          </a:p>
        </p:txBody>
      </p:sp>
      <p:sp>
        <p:nvSpPr>
          <p:cNvPr id="6" name="Freeform 5658"/>
          <p:cNvSpPr>
            <a:spLocks noEditPoints="1"/>
          </p:cNvSpPr>
          <p:nvPr/>
        </p:nvSpPr>
        <p:spPr bwMode="auto">
          <a:xfrm>
            <a:off x="251460" y="226695"/>
            <a:ext cx="284480" cy="436880"/>
          </a:xfrm>
          <a:custGeom>
            <a:avLst/>
            <a:gdLst>
              <a:gd name="T0" fmla="*/ 12 w 70"/>
              <a:gd name="T1" fmla="*/ 3 h 75"/>
              <a:gd name="T2" fmla="*/ 21 w 70"/>
              <a:gd name="T3" fmla="*/ 11 h 75"/>
              <a:gd name="T4" fmla="*/ 12 w 70"/>
              <a:gd name="T5" fmla="*/ 19 h 75"/>
              <a:gd name="T6" fmla="*/ 4 w 70"/>
              <a:gd name="T7" fmla="*/ 11 h 75"/>
              <a:gd name="T8" fmla="*/ 12 w 70"/>
              <a:gd name="T9" fmla="*/ 3 h 75"/>
              <a:gd name="T10" fmla="*/ 57 w 70"/>
              <a:gd name="T11" fmla="*/ 3 h 75"/>
              <a:gd name="T12" fmla="*/ 49 w 70"/>
              <a:gd name="T13" fmla="*/ 11 h 75"/>
              <a:gd name="T14" fmla="*/ 57 w 70"/>
              <a:gd name="T15" fmla="*/ 19 h 75"/>
              <a:gd name="T16" fmla="*/ 65 w 70"/>
              <a:gd name="T17" fmla="*/ 11 h 75"/>
              <a:gd name="T18" fmla="*/ 57 w 70"/>
              <a:gd name="T19" fmla="*/ 3 h 75"/>
              <a:gd name="T20" fmla="*/ 49 w 70"/>
              <a:gd name="T21" fmla="*/ 50 h 75"/>
              <a:gd name="T22" fmla="*/ 49 w 70"/>
              <a:gd name="T23" fmla="*/ 72 h 75"/>
              <a:gd name="T24" fmla="*/ 54 w 70"/>
              <a:gd name="T25" fmla="*/ 72 h 75"/>
              <a:gd name="T26" fmla="*/ 57 w 70"/>
              <a:gd name="T27" fmla="*/ 56 h 75"/>
              <a:gd name="T28" fmla="*/ 59 w 70"/>
              <a:gd name="T29" fmla="*/ 72 h 75"/>
              <a:gd name="T30" fmla="*/ 65 w 70"/>
              <a:gd name="T31" fmla="*/ 72 h 75"/>
              <a:gd name="T32" fmla="*/ 65 w 70"/>
              <a:gd name="T33" fmla="*/ 48 h 75"/>
              <a:gd name="T34" fmla="*/ 70 w 70"/>
              <a:gd name="T35" fmla="*/ 41 h 75"/>
              <a:gd name="T36" fmla="*/ 70 w 70"/>
              <a:gd name="T37" fmla="*/ 28 h 75"/>
              <a:gd name="T38" fmla="*/ 62 w 70"/>
              <a:gd name="T39" fmla="*/ 21 h 75"/>
              <a:gd name="T40" fmla="*/ 52 w 70"/>
              <a:gd name="T41" fmla="*/ 21 h 75"/>
              <a:gd name="T42" fmla="*/ 50 w 70"/>
              <a:gd name="T43" fmla="*/ 21 h 75"/>
              <a:gd name="T44" fmla="*/ 52 w 70"/>
              <a:gd name="T45" fmla="*/ 28 h 75"/>
              <a:gd name="T46" fmla="*/ 52 w 70"/>
              <a:gd name="T47" fmla="*/ 41 h 75"/>
              <a:gd name="T48" fmla="*/ 49 w 70"/>
              <a:gd name="T49" fmla="*/ 50 h 75"/>
              <a:gd name="T50" fmla="*/ 35 w 70"/>
              <a:gd name="T51" fmla="*/ 0 h 75"/>
              <a:gd name="T52" fmla="*/ 44 w 70"/>
              <a:gd name="T53" fmla="*/ 9 h 75"/>
              <a:gd name="T54" fmla="*/ 35 w 70"/>
              <a:gd name="T55" fmla="*/ 17 h 75"/>
              <a:gd name="T56" fmla="*/ 26 w 70"/>
              <a:gd name="T57" fmla="*/ 9 h 75"/>
              <a:gd name="T58" fmla="*/ 35 w 70"/>
              <a:gd name="T59" fmla="*/ 0 h 75"/>
              <a:gd name="T60" fmla="*/ 44 w 70"/>
              <a:gd name="T61" fmla="*/ 49 h 75"/>
              <a:gd name="T62" fmla="*/ 44 w 70"/>
              <a:gd name="T63" fmla="*/ 75 h 75"/>
              <a:gd name="T64" fmla="*/ 37 w 70"/>
              <a:gd name="T65" fmla="*/ 75 h 75"/>
              <a:gd name="T66" fmla="*/ 35 w 70"/>
              <a:gd name="T67" fmla="*/ 58 h 75"/>
              <a:gd name="T68" fmla="*/ 32 w 70"/>
              <a:gd name="T69" fmla="*/ 75 h 75"/>
              <a:gd name="T70" fmla="*/ 25 w 70"/>
              <a:gd name="T71" fmla="*/ 75 h 75"/>
              <a:gd name="T72" fmla="*/ 25 w 70"/>
              <a:gd name="T73" fmla="*/ 49 h 75"/>
              <a:gd name="T74" fmla="*/ 21 w 70"/>
              <a:gd name="T75" fmla="*/ 41 h 75"/>
              <a:gd name="T76" fmla="*/ 21 w 70"/>
              <a:gd name="T77" fmla="*/ 28 h 75"/>
              <a:gd name="T78" fmla="*/ 29 w 70"/>
              <a:gd name="T79" fmla="*/ 19 h 75"/>
              <a:gd name="T80" fmla="*/ 40 w 70"/>
              <a:gd name="T81" fmla="*/ 19 h 75"/>
              <a:gd name="T82" fmla="*/ 48 w 70"/>
              <a:gd name="T83" fmla="*/ 28 h 75"/>
              <a:gd name="T84" fmla="*/ 48 w 70"/>
              <a:gd name="T85" fmla="*/ 41 h 75"/>
              <a:gd name="T86" fmla="*/ 44 w 70"/>
              <a:gd name="T87" fmla="*/ 49 h 75"/>
              <a:gd name="T88" fmla="*/ 21 w 70"/>
              <a:gd name="T89" fmla="*/ 50 h 75"/>
              <a:gd name="T90" fmla="*/ 21 w 70"/>
              <a:gd name="T91" fmla="*/ 72 h 75"/>
              <a:gd name="T92" fmla="*/ 15 w 70"/>
              <a:gd name="T93" fmla="*/ 72 h 75"/>
              <a:gd name="T94" fmla="*/ 12 w 70"/>
              <a:gd name="T95" fmla="*/ 56 h 75"/>
              <a:gd name="T96" fmla="*/ 10 w 70"/>
              <a:gd name="T97" fmla="*/ 72 h 75"/>
              <a:gd name="T98" fmla="*/ 4 w 70"/>
              <a:gd name="T99" fmla="*/ 72 h 75"/>
              <a:gd name="T100" fmla="*/ 4 w 70"/>
              <a:gd name="T101" fmla="*/ 48 h 75"/>
              <a:gd name="T102" fmla="*/ 0 w 70"/>
              <a:gd name="T103" fmla="*/ 41 h 75"/>
              <a:gd name="T104" fmla="*/ 0 w 70"/>
              <a:gd name="T105" fmla="*/ 28 h 75"/>
              <a:gd name="T106" fmla="*/ 7 w 70"/>
              <a:gd name="T107" fmla="*/ 21 h 75"/>
              <a:gd name="T108" fmla="*/ 17 w 70"/>
              <a:gd name="T109" fmla="*/ 21 h 75"/>
              <a:gd name="T110" fmla="*/ 19 w 70"/>
              <a:gd name="T111" fmla="*/ 21 h 75"/>
              <a:gd name="T112" fmla="*/ 17 w 70"/>
              <a:gd name="T113" fmla="*/ 28 h 75"/>
              <a:gd name="T114" fmla="*/ 17 w 70"/>
              <a:gd name="T115" fmla="*/ 41 h 75"/>
              <a:gd name="T116" fmla="*/ 21 w 70"/>
              <a:gd name="T117" fmla="*/ 5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67803" y="3594949"/>
            <a:ext cx="743845" cy="7450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8000" rtlCol="0" anchor="ctr"/>
          <a:lstStyle/>
          <a:p>
            <a:pPr algn="ctr"/>
            <a:endParaRPr lang="zh-CN" altLang="en-US" sz="8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647690" y="2875280"/>
            <a:ext cx="1194435" cy="719455"/>
            <a:chOff x="10348" y="2803"/>
            <a:chExt cx="1881" cy="1133"/>
          </a:xfrm>
        </p:grpSpPr>
        <p:sp>
          <p:nvSpPr>
            <p:cNvPr id="10" name="Freeform 5579"/>
            <p:cNvSpPr>
              <a:spLocks noEditPoints="1"/>
            </p:cNvSpPr>
            <p:nvPr/>
          </p:nvSpPr>
          <p:spPr bwMode="auto">
            <a:xfrm rot="20458786">
              <a:off x="10858" y="2824"/>
              <a:ext cx="800" cy="940"/>
            </a:xfrm>
            <a:custGeom>
              <a:avLst/>
              <a:gdLst>
                <a:gd name="T0" fmla="*/ 17 w 111"/>
                <a:gd name="T1" fmla="*/ 76 h 130"/>
                <a:gd name="T2" fmla="*/ 15 w 111"/>
                <a:gd name="T3" fmla="*/ 81 h 130"/>
                <a:gd name="T4" fmla="*/ 2 w 111"/>
                <a:gd name="T5" fmla="*/ 124 h 130"/>
                <a:gd name="T6" fmla="*/ 111 w 111"/>
                <a:gd name="T7" fmla="*/ 130 h 130"/>
                <a:gd name="T8" fmla="*/ 98 w 111"/>
                <a:gd name="T9" fmla="*/ 120 h 130"/>
                <a:gd name="T10" fmla="*/ 96 w 111"/>
                <a:gd name="T11" fmla="*/ 101 h 130"/>
                <a:gd name="T12" fmla="*/ 91 w 111"/>
                <a:gd name="T13" fmla="*/ 71 h 130"/>
                <a:gd name="T14" fmla="*/ 86 w 111"/>
                <a:gd name="T15" fmla="*/ 65 h 130"/>
                <a:gd name="T16" fmla="*/ 37 w 111"/>
                <a:gd name="T17" fmla="*/ 48 h 130"/>
                <a:gd name="T18" fmla="*/ 56 w 111"/>
                <a:gd name="T19" fmla="*/ 80 h 130"/>
                <a:gd name="T20" fmla="*/ 56 w 111"/>
                <a:gd name="T21" fmla="*/ 74 h 130"/>
                <a:gd name="T22" fmla="*/ 53 w 111"/>
                <a:gd name="T23" fmla="*/ 74 h 130"/>
                <a:gd name="T24" fmla="*/ 53 w 111"/>
                <a:gd name="T25" fmla="*/ 80 h 130"/>
                <a:gd name="T26" fmla="*/ 66 w 111"/>
                <a:gd name="T27" fmla="*/ 88 h 130"/>
                <a:gd name="T28" fmla="*/ 70 w 111"/>
                <a:gd name="T29" fmla="*/ 99 h 130"/>
                <a:gd name="T30" fmla="*/ 58 w 111"/>
                <a:gd name="T31" fmla="*/ 114 h 130"/>
                <a:gd name="T32" fmla="*/ 52 w 111"/>
                <a:gd name="T33" fmla="*/ 118 h 130"/>
                <a:gd name="T34" fmla="*/ 44 w 111"/>
                <a:gd name="T35" fmla="*/ 110 h 130"/>
                <a:gd name="T36" fmla="*/ 40 w 111"/>
                <a:gd name="T37" fmla="*/ 96 h 130"/>
                <a:gd name="T38" fmla="*/ 52 w 111"/>
                <a:gd name="T39" fmla="*/ 99 h 130"/>
                <a:gd name="T40" fmla="*/ 54 w 111"/>
                <a:gd name="T41" fmla="*/ 106 h 130"/>
                <a:gd name="T42" fmla="*/ 57 w 111"/>
                <a:gd name="T43" fmla="*/ 103 h 130"/>
                <a:gd name="T44" fmla="*/ 52 w 111"/>
                <a:gd name="T45" fmla="*/ 94 h 130"/>
                <a:gd name="T46" fmla="*/ 41 w 111"/>
                <a:gd name="T47" fmla="*/ 84 h 130"/>
                <a:gd name="T48" fmla="*/ 43 w 111"/>
                <a:gd name="T49" fmla="*/ 69 h 130"/>
                <a:gd name="T50" fmla="*/ 52 w 111"/>
                <a:gd name="T51" fmla="*/ 62 h 130"/>
                <a:gd name="T52" fmla="*/ 58 w 111"/>
                <a:gd name="T53" fmla="*/ 66 h 130"/>
                <a:gd name="T54" fmla="*/ 68 w 111"/>
                <a:gd name="T55" fmla="*/ 77 h 130"/>
                <a:gd name="T56" fmla="*/ 44 w 111"/>
                <a:gd name="T57" fmla="*/ 33 h 130"/>
                <a:gd name="T58" fmla="*/ 74 w 111"/>
                <a:gd name="T59" fmla="*/ 17 h 130"/>
                <a:gd name="T60" fmla="*/ 59 w 111"/>
                <a:gd name="T61" fmla="*/ 26 h 130"/>
                <a:gd name="T62" fmla="*/ 52 w 111"/>
                <a:gd name="T63" fmla="*/ 5 h 130"/>
                <a:gd name="T64" fmla="*/ 47 w 111"/>
                <a:gd name="T65" fmla="*/ 0 h 130"/>
                <a:gd name="T66" fmla="*/ 44 w 111"/>
                <a:gd name="T67" fmla="*/ 33 h 130"/>
                <a:gd name="T68" fmla="*/ 34 w 111"/>
                <a:gd name="T69" fmla="*/ 41 h 130"/>
                <a:gd name="T70" fmla="*/ 71 w 111"/>
                <a:gd name="T71" fmla="*/ 39 h 130"/>
                <a:gd name="T72" fmla="*/ 71 w 111"/>
                <a:gd name="T7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130">
                  <a:moveTo>
                    <a:pt x="37" y="48"/>
                  </a:moveTo>
                  <a:cubicBezTo>
                    <a:pt x="29" y="57"/>
                    <a:pt x="22" y="67"/>
                    <a:pt x="17" y="76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9" y="94"/>
                    <a:pt x="7" y="108"/>
                    <a:pt x="11" y="123"/>
                  </a:cubicBezTo>
                  <a:cubicBezTo>
                    <a:pt x="8" y="123"/>
                    <a:pt x="5" y="124"/>
                    <a:pt x="2" y="124"/>
                  </a:cubicBezTo>
                  <a:cubicBezTo>
                    <a:pt x="1" y="126"/>
                    <a:pt x="0" y="128"/>
                    <a:pt x="0" y="130"/>
                  </a:cubicBezTo>
                  <a:cubicBezTo>
                    <a:pt x="37" y="130"/>
                    <a:pt x="74" y="130"/>
                    <a:pt x="111" y="130"/>
                  </a:cubicBezTo>
                  <a:cubicBezTo>
                    <a:pt x="110" y="128"/>
                    <a:pt x="108" y="127"/>
                    <a:pt x="107" y="125"/>
                  </a:cubicBezTo>
                  <a:cubicBezTo>
                    <a:pt x="104" y="124"/>
                    <a:pt x="101" y="122"/>
                    <a:pt x="98" y="120"/>
                  </a:cubicBezTo>
                  <a:cubicBezTo>
                    <a:pt x="99" y="115"/>
                    <a:pt x="100" y="111"/>
                    <a:pt x="100" y="106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99" y="88"/>
                    <a:pt x="96" y="79"/>
                    <a:pt x="91" y="7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2" y="59"/>
                    <a:pt x="76" y="54"/>
                    <a:pt x="70" y="50"/>
                  </a:cubicBezTo>
                  <a:cubicBezTo>
                    <a:pt x="59" y="49"/>
                    <a:pt x="48" y="49"/>
                    <a:pt x="37" y="48"/>
                  </a:cubicBezTo>
                  <a:close/>
                  <a:moveTo>
                    <a:pt x="68" y="80"/>
                  </a:moveTo>
                  <a:cubicBezTo>
                    <a:pt x="56" y="80"/>
                    <a:pt x="56" y="80"/>
                    <a:pt x="56" y="80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6"/>
                    <a:pt x="56" y="74"/>
                    <a:pt x="56" y="74"/>
                  </a:cubicBezTo>
                  <a:cubicBezTo>
                    <a:pt x="56" y="73"/>
                    <a:pt x="55" y="73"/>
                    <a:pt x="54" y="73"/>
                  </a:cubicBezTo>
                  <a:cubicBezTo>
                    <a:pt x="54" y="73"/>
                    <a:pt x="53" y="73"/>
                    <a:pt x="53" y="74"/>
                  </a:cubicBezTo>
                  <a:cubicBezTo>
                    <a:pt x="52" y="74"/>
                    <a:pt x="52" y="75"/>
                    <a:pt x="52" y="76"/>
                  </a:cubicBezTo>
                  <a:cubicBezTo>
                    <a:pt x="52" y="78"/>
                    <a:pt x="53" y="79"/>
                    <a:pt x="53" y="80"/>
                  </a:cubicBezTo>
                  <a:cubicBezTo>
                    <a:pt x="54" y="81"/>
                    <a:pt x="56" y="82"/>
                    <a:pt x="60" y="84"/>
                  </a:cubicBezTo>
                  <a:cubicBezTo>
                    <a:pt x="63" y="86"/>
                    <a:pt x="65" y="88"/>
                    <a:pt x="66" y="88"/>
                  </a:cubicBezTo>
                  <a:cubicBezTo>
                    <a:pt x="67" y="89"/>
                    <a:pt x="68" y="91"/>
                    <a:pt x="69" y="93"/>
                  </a:cubicBezTo>
                  <a:cubicBezTo>
                    <a:pt x="69" y="94"/>
                    <a:pt x="70" y="97"/>
                    <a:pt x="70" y="99"/>
                  </a:cubicBezTo>
                  <a:cubicBezTo>
                    <a:pt x="70" y="103"/>
                    <a:pt x="69" y="107"/>
                    <a:pt x="67" y="109"/>
                  </a:cubicBezTo>
                  <a:cubicBezTo>
                    <a:pt x="65" y="112"/>
                    <a:pt x="62" y="113"/>
                    <a:pt x="58" y="114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52" y="114"/>
                    <a:pt x="52" y="114"/>
                    <a:pt x="52" y="114"/>
                  </a:cubicBezTo>
                  <a:cubicBezTo>
                    <a:pt x="49" y="113"/>
                    <a:pt x="46" y="112"/>
                    <a:pt x="44" y="110"/>
                  </a:cubicBezTo>
                  <a:cubicBezTo>
                    <a:pt x="41" y="108"/>
                    <a:pt x="40" y="104"/>
                    <a:pt x="40" y="99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102"/>
                    <a:pt x="52" y="104"/>
                    <a:pt x="52" y="105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5" y="106"/>
                    <a:pt x="56" y="106"/>
                    <a:pt x="56" y="106"/>
                  </a:cubicBezTo>
                  <a:cubicBezTo>
                    <a:pt x="56" y="105"/>
                    <a:pt x="57" y="104"/>
                    <a:pt x="57" y="103"/>
                  </a:cubicBezTo>
                  <a:cubicBezTo>
                    <a:pt x="57" y="101"/>
                    <a:pt x="56" y="99"/>
                    <a:pt x="56" y="97"/>
                  </a:cubicBezTo>
                  <a:cubicBezTo>
                    <a:pt x="56" y="96"/>
                    <a:pt x="54" y="95"/>
                    <a:pt x="52" y="94"/>
                  </a:cubicBezTo>
                  <a:cubicBezTo>
                    <a:pt x="49" y="91"/>
                    <a:pt x="46" y="90"/>
                    <a:pt x="45" y="89"/>
                  </a:cubicBezTo>
                  <a:cubicBezTo>
                    <a:pt x="43" y="88"/>
                    <a:pt x="42" y="86"/>
                    <a:pt x="41" y="84"/>
                  </a:cubicBezTo>
                  <a:cubicBezTo>
                    <a:pt x="40" y="82"/>
                    <a:pt x="40" y="80"/>
                    <a:pt x="40" y="78"/>
                  </a:cubicBezTo>
                  <a:cubicBezTo>
                    <a:pt x="40" y="74"/>
                    <a:pt x="41" y="71"/>
                    <a:pt x="43" y="69"/>
                  </a:cubicBezTo>
                  <a:cubicBezTo>
                    <a:pt x="45" y="67"/>
                    <a:pt x="48" y="66"/>
                    <a:pt x="52" y="66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1" y="66"/>
                    <a:pt x="64" y="67"/>
                    <a:pt x="66" y="69"/>
                  </a:cubicBezTo>
                  <a:cubicBezTo>
                    <a:pt x="68" y="71"/>
                    <a:pt x="68" y="74"/>
                    <a:pt x="68" y="77"/>
                  </a:cubicBezTo>
                  <a:cubicBezTo>
                    <a:pt x="68" y="78"/>
                    <a:pt x="68" y="79"/>
                    <a:pt x="68" y="80"/>
                  </a:cubicBezTo>
                  <a:close/>
                  <a:moveTo>
                    <a:pt x="44" y="33"/>
                  </a:moveTo>
                  <a:cubicBezTo>
                    <a:pt x="67" y="35"/>
                    <a:pt x="67" y="35"/>
                    <a:pt x="67" y="3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33"/>
                    <a:pt x="44" y="33"/>
                    <a:pt x="44" y="33"/>
                  </a:cubicBezTo>
                  <a:close/>
                  <a:moveTo>
                    <a:pt x="38" y="45"/>
                  </a:moveTo>
                  <a:cubicBezTo>
                    <a:pt x="36" y="45"/>
                    <a:pt x="34" y="43"/>
                    <a:pt x="34" y="41"/>
                  </a:cubicBezTo>
                  <a:cubicBezTo>
                    <a:pt x="34" y="39"/>
                    <a:pt x="36" y="37"/>
                    <a:pt x="38" y="37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3" y="39"/>
                    <a:pt x="75" y="41"/>
                    <a:pt x="75" y="43"/>
                  </a:cubicBezTo>
                  <a:cubicBezTo>
                    <a:pt x="75" y="45"/>
                    <a:pt x="73" y="47"/>
                    <a:pt x="71" y="47"/>
                  </a:cubicBezTo>
                  <a:lnTo>
                    <a:pt x="38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  <p:sp>
          <p:nvSpPr>
            <p:cNvPr id="11" name="Freeform 5579"/>
            <p:cNvSpPr>
              <a:spLocks noEditPoints="1"/>
            </p:cNvSpPr>
            <p:nvPr/>
          </p:nvSpPr>
          <p:spPr bwMode="auto">
            <a:xfrm rot="20458786">
              <a:off x="10348" y="3190"/>
              <a:ext cx="635" cy="746"/>
            </a:xfrm>
            <a:custGeom>
              <a:avLst/>
              <a:gdLst>
                <a:gd name="T0" fmla="*/ 17 w 111"/>
                <a:gd name="T1" fmla="*/ 76 h 130"/>
                <a:gd name="T2" fmla="*/ 15 w 111"/>
                <a:gd name="T3" fmla="*/ 81 h 130"/>
                <a:gd name="T4" fmla="*/ 2 w 111"/>
                <a:gd name="T5" fmla="*/ 124 h 130"/>
                <a:gd name="T6" fmla="*/ 111 w 111"/>
                <a:gd name="T7" fmla="*/ 130 h 130"/>
                <a:gd name="T8" fmla="*/ 98 w 111"/>
                <a:gd name="T9" fmla="*/ 120 h 130"/>
                <a:gd name="T10" fmla="*/ 96 w 111"/>
                <a:gd name="T11" fmla="*/ 101 h 130"/>
                <a:gd name="T12" fmla="*/ 91 w 111"/>
                <a:gd name="T13" fmla="*/ 71 h 130"/>
                <a:gd name="T14" fmla="*/ 86 w 111"/>
                <a:gd name="T15" fmla="*/ 65 h 130"/>
                <a:gd name="T16" fmla="*/ 37 w 111"/>
                <a:gd name="T17" fmla="*/ 48 h 130"/>
                <a:gd name="T18" fmla="*/ 56 w 111"/>
                <a:gd name="T19" fmla="*/ 80 h 130"/>
                <a:gd name="T20" fmla="*/ 56 w 111"/>
                <a:gd name="T21" fmla="*/ 74 h 130"/>
                <a:gd name="T22" fmla="*/ 53 w 111"/>
                <a:gd name="T23" fmla="*/ 74 h 130"/>
                <a:gd name="T24" fmla="*/ 53 w 111"/>
                <a:gd name="T25" fmla="*/ 80 h 130"/>
                <a:gd name="T26" fmla="*/ 66 w 111"/>
                <a:gd name="T27" fmla="*/ 88 h 130"/>
                <a:gd name="T28" fmla="*/ 70 w 111"/>
                <a:gd name="T29" fmla="*/ 99 h 130"/>
                <a:gd name="T30" fmla="*/ 58 w 111"/>
                <a:gd name="T31" fmla="*/ 114 h 130"/>
                <a:gd name="T32" fmla="*/ 52 w 111"/>
                <a:gd name="T33" fmla="*/ 118 h 130"/>
                <a:gd name="T34" fmla="*/ 44 w 111"/>
                <a:gd name="T35" fmla="*/ 110 h 130"/>
                <a:gd name="T36" fmla="*/ 40 w 111"/>
                <a:gd name="T37" fmla="*/ 96 h 130"/>
                <a:gd name="T38" fmla="*/ 52 w 111"/>
                <a:gd name="T39" fmla="*/ 99 h 130"/>
                <a:gd name="T40" fmla="*/ 54 w 111"/>
                <a:gd name="T41" fmla="*/ 106 h 130"/>
                <a:gd name="T42" fmla="*/ 57 w 111"/>
                <a:gd name="T43" fmla="*/ 103 h 130"/>
                <a:gd name="T44" fmla="*/ 52 w 111"/>
                <a:gd name="T45" fmla="*/ 94 h 130"/>
                <a:gd name="T46" fmla="*/ 41 w 111"/>
                <a:gd name="T47" fmla="*/ 84 h 130"/>
                <a:gd name="T48" fmla="*/ 43 w 111"/>
                <a:gd name="T49" fmla="*/ 69 h 130"/>
                <a:gd name="T50" fmla="*/ 52 w 111"/>
                <a:gd name="T51" fmla="*/ 62 h 130"/>
                <a:gd name="T52" fmla="*/ 58 w 111"/>
                <a:gd name="T53" fmla="*/ 66 h 130"/>
                <a:gd name="T54" fmla="*/ 68 w 111"/>
                <a:gd name="T55" fmla="*/ 77 h 130"/>
                <a:gd name="T56" fmla="*/ 44 w 111"/>
                <a:gd name="T57" fmla="*/ 33 h 130"/>
                <a:gd name="T58" fmla="*/ 74 w 111"/>
                <a:gd name="T59" fmla="*/ 17 h 130"/>
                <a:gd name="T60" fmla="*/ 59 w 111"/>
                <a:gd name="T61" fmla="*/ 26 h 130"/>
                <a:gd name="T62" fmla="*/ 52 w 111"/>
                <a:gd name="T63" fmla="*/ 5 h 130"/>
                <a:gd name="T64" fmla="*/ 47 w 111"/>
                <a:gd name="T65" fmla="*/ 0 h 130"/>
                <a:gd name="T66" fmla="*/ 44 w 111"/>
                <a:gd name="T67" fmla="*/ 33 h 130"/>
                <a:gd name="T68" fmla="*/ 34 w 111"/>
                <a:gd name="T69" fmla="*/ 41 h 130"/>
                <a:gd name="T70" fmla="*/ 71 w 111"/>
                <a:gd name="T71" fmla="*/ 39 h 130"/>
                <a:gd name="T72" fmla="*/ 71 w 111"/>
                <a:gd name="T7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130">
                  <a:moveTo>
                    <a:pt x="37" y="48"/>
                  </a:moveTo>
                  <a:cubicBezTo>
                    <a:pt x="29" y="57"/>
                    <a:pt x="22" y="67"/>
                    <a:pt x="17" y="76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9" y="94"/>
                    <a:pt x="7" y="108"/>
                    <a:pt x="11" y="123"/>
                  </a:cubicBezTo>
                  <a:cubicBezTo>
                    <a:pt x="8" y="123"/>
                    <a:pt x="5" y="124"/>
                    <a:pt x="2" y="124"/>
                  </a:cubicBezTo>
                  <a:cubicBezTo>
                    <a:pt x="1" y="126"/>
                    <a:pt x="0" y="128"/>
                    <a:pt x="0" y="130"/>
                  </a:cubicBezTo>
                  <a:cubicBezTo>
                    <a:pt x="37" y="130"/>
                    <a:pt x="74" y="130"/>
                    <a:pt x="111" y="130"/>
                  </a:cubicBezTo>
                  <a:cubicBezTo>
                    <a:pt x="110" y="128"/>
                    <a:pt x="108" y="127"/>
                    <a:pt x="107" y="125"/>
                  </a:cubicBezTo>
                  <a:cubicBezTo>
                    <a:pt x="104" y="124"/>
                    <a:pt x="101" y="122"/>
                    <a:pt x="98" y="120"/>
                  </a:cubicBezTo>
                  <a:cubicBezTo>
                    <a:pt x="99" y="115"/>
                    <a:pt x="100" y="111"/>
                    <a:pt x="100" y="106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99" y="88"/>
                    <a:pt x="96" y="79"/>
                    <a:pt x="91" y="7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2" y="59"/>
                    <a:pt x="76" y="54"/>
                    <a:pt x="70" y="50"/>
                  </a:cubicBezTo>
                  <a:cubicBezTo>
                    <a:pt x="59" y="49"/>
                    <a:pt x="48" y="49"/>
                    <a:pt x="37" y="48"/>
                  </a:cubicBezTo>
                  <a:close/>
                  <a:moveTo>
                    <a:pt x="68" y="80"/>
                  </a:moveTo>
                  <a:cubicBezTo>
                    <a:pt x="56" y="80"/>
                    <a:pt x="56" y="80"/>
                    <a:pt x="56" y="80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6"/>
                    <a:pt x="56" y="74"/>
                    <a:pt x="56" y="74"/>
                  </a:cubicBezTo>
                  <a:cubicBezTo>
                    <a:pt x="56" y="73"/>
                    <a:pt x="55" y="73"/>
                    <a:pt x="54" y="73"/>
                  </a:cubicBezTo>
                  <a:cubicBezTo>
                    <a:pt x="54" y="73"/>
                    <a:pt x="53" y="73"/>
                    <a:pt x="53" y="74"/>
                  </a:cubicBezTo>
                  <a:cubicBezTo>
                    <a:pt x="52" y="74"/>
                    <a:pt x="52" y="75"/>
                    <a:pt x="52" y="76"/>
                  </a:cubicBezTo>
                  <a:cubicBezTo>
                    <a:pt x="52" y="78"/>
                    <a:pt x="53" y="79"/>
                    <a:pt x="53" y="80"/>
                  </a:cubicBezTo>
                  <a:cubicBezTo>
                    <a:pt x="54" y="81"/>
                    <a:pt x="56" y="82"/>
                    <a:pt x="60" y="84"/>
                  </a:cubicBezTo>
                  <a:cubicBezTo>
                    <a:pt x="63" y="86"/>
                    <a:pt x="65" y="88"/>
                    <a:pt x="66" y="88"/>
                  </a:cubicBezTo>
                  <a:cubicBezTo>
                    <a:pt x="67" y="89"/>
                    <a:pt x="68" y="91"/>
                    <a:pt x="69" y="93"/>
                  </a:cubicBezTo>
                  <a:cubicBezTo>
                    <a:pt x="69" y="94"/>
                    <a:pt x="70" y="97"/>
                    <a:pt x="70" y="99"/>
                  </a:cubicBezTo>
                  <a:cubicBezTo>
                    <a:pt x="70" y="103"/>
                    <a:pt x="69" y="107"/>
                    <a:pt x="67" y="109"/>
                  </a:cubicBezTo>
                  <a:cubicBezTo>
                    <a:pt x="65" y="112"/>
                    <a:pt x="62" y="113"/>
                    <a:pt x="58" y="114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52" y="114"/>
                    <a:pt x="52" y="114"/>
                    <a:pt x="52" y="114"/>
                  </a:cubicBezTo>
                  <a:cubicBezTo>
                    <a:pt x="49" y="113"/>
                    <a:pt x="46" y="112"/>
                    <a:pt x="44" y="110"/>
                  </a:cubicBezTo>
                  <a:cubicBezTo>
                    <a:pt x="41" y="108"/>
                    <a:pt x="40" y="104"/>
                    <a:pt x="40" y="99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102"/>
                    <a:pt x="52" y="104"/>
                    <a:pt x="52" y="105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5" y="106"/>
                    <a:pt x="56" y="106"/>
                    <a:pt x="56" y="106"/>
                  </a:cubicBezTo>
                  <a:cubicBezTo>
                    <a:pt x="56" y="105"/>
                    <a:pt x="57" y="104"/>
                    <a:pt x="57" y="103"/>
                  </a:cubicBezTo>
                  <a:cubicBezTo>
                    <a:pt x="57" y="101"/>
                    <a:pt x="56" y="99"/>
                    <a:pt x="56" y="97"/>
                  </a:cubicBezTo>
                  <a:cubicBezTo>
                    <a:pt x="56" y="96"/>
                    <a:pt x="54" y="95"/>
                    <a:pt x="52" y="94"/>
                  </a:cubicBezTo>
                  <a:cubicBezTo>
                    <a:pt x="49" y="91"/>
                    <a:pt x="46" y="90"/>
                    <a:pt x="45" y="89"/>
                  </a:cubicBezTo>
                  <a:cubicBezTo>
                    <a:pt x="43" y="88"/>
                    <a:pt x="42" y="86"/>
                    <a:pt x="41" y="84"/>
                  </a:cubicBezTo>
                  <a:cubicBezTo>
                    <a:pt x="40" y="82"/>
                    <a:pt x="40" y="80"/>
                    <a:pt x="40" y="78"/>
                  </a:cubicBezTo>
                  <a:cubicBezTo>
                    <a:pt x="40" y="74"/>
                    <a:pt x="41" y="71"/>
                    <a:pt x="43" y="69"/>
                  </a:cubicBezTo>
                  <a:cubicBezTo>
                    <a:pt x="45" y="67"/>
                    <a:pt x="48" y="66"/>
                    <a:pt x="52" y="66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1" y="66"/>
                    <a:pt x="64" y="67"/>
                    <a:pt x="66" y="69"/>
                  </a:cubicBezTo>
                  <a:cubicBezTo>
                    <a:pt x="68" y="71"/>
                    <a:pt x="68" y="74"/>
                    <a:pt x="68" y="77"/>
                  </a:cubicBezTo>
                  <a:cubicBezTo>
                    <a:pt x="68" y="78"/>
                    <a:pt x="68" y="79"/>
                    <a:pt x="68" y="80"/>
                  </a:cubicBezTo>
                  <a:close/>
                  <a:moveTo>
                    <a:pt x="44" y="33"/>
                  </a:moveTo>
                  <a:cubicBezTo>
                    <a:pt x="67" y="35"/>
                    <a:pt x="67" y="35"/>
                    <a:pt x="67" y="3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33"/>
                    <a:pt x="44" y="33"/>
                    <a:pt x="44" y="33"/>
                  </a:cubicBezTo>
                  <a:close/>
                  <a:moveTo>
                    <a:pt x="38" y="45"/>
                  </a:moveTo>
                  <a:cubicBezTo>
                    <a:pt x="36" y="45"/>
                    <a:pt x="34" y="43"/>
                    <a:pt x="34" y="41"/>
                  </a:cubicBezTo>
                  <a:cubicBezTo>
                    <a:pt x="34" y="39"/>
                    <a:pt x="36" y="37"/>
                    <a:pt x="38" y="37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3" y="39"/>
                    <a:pt x="75" y="41"/>
                    <a:pt x="75" y="43"/>
                  </a:cubicBezTo>
                  <a:cubicBezTo>
                    <a:pt x="75" y="45"/>
                    <a:pt x="73" y="47"/>
                    <a:pt x="71" y="47"/>
                  </a:cubicBezTo>
                  <a:lnTo>
                    <a:pt x="38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  <p:sp>
          <p:nvSpPr>
            <p:cNvPr id="12" name="Freeform 5579"/>
            <p:cNvSpPr>
              <a:spLocks noEditPoints="1"/>
            </p:cNvSpPr>
            <p:nvPr/>
          </p:nvSpPr>
          <p:spPr bwMode="auto">
            <a:xfrm rot="20458786">
              <a:off x="11595" y="2803"/>
              <a:ext cx="635" cy="746"/>
            </a:xfrm>
            <a:custGeom>
              <a:avLst/>
              <a:gdLst>
                <a:gd name="T0" fmla="*/ 17 w 111"/>
                <a:gd name="T1" fmla="*/ 76 h 130"/>
                <a:gd name="T2" fmla="*/ 15 w 111"/>
                <a:gd name="T3" fmla="*/ 81 h 130"/>
                <a:gd name="T4" fmla="*/ 2 w 111"/>
                <a:gd name="T5" fmla="*/ 124 h 130"/>
                <a:gd name="T6" fmla="*/ 111 w 111"/>
                <a:gd name="T7" fmla="*/ 130 h 130"/>
                <a:gd name="T8" fmla="*/ 98 w 111"/>
                <a:gd name="T9" fmla="*/ 120 h 130"/>
                <a:gd name="T10" fmla="*/ 96 w 111"/>
                <a:gd name="T11" fmla="*/ 101 h 130"/>
                <a:gd name="T12" fmla="*/ 91 w 111"/>
                <a:gd name="T13" fmla="*/ 71 h 130"/>
                <a:gd name="T14" fmla="*/ 86 w 111"/>
                <a:gd name="T15" fmla="*/ 65 h 130"/>
                <a:gd name="T16" fmla="*/ 37 w 111"/>
                <a:gd name="T17" fmla="*/ 48 h 130"/>
                <a:gd name="T18" fmla="*/ 56 w 111"/>
                <a:gd name="T19" fmla="*/ 80 h 130"/>
                <a:gd name="T20" fmla="*/ 56 w 111"/>
                <a:gd name="T21" fmla="*/ 74 h 130"/>
                <a:gd name="T22" fmla="*/ 53 w 111"/>
                <a:gd name="T23" fmla="*/ 74 h 130"/>
                <a:gd name="T24" fmla="*/ 53 w 111"/>
                <a:gd name="T25" fmla="*/ 80 h 130"/>
                <a:gd name="T26" fmla="*/ 66 w 111"/>
                <a:gd name="T27" fmla="*/ 88 h 130"/>
                <a:gd name="T28" fmla="*/ 70 w 111"/>
                <a:gd name="T29" fmla="*/ 99 h 130"/>
                <a:gd name="T30" fmla="*/ 58 w 111"/>
                <a:gd name="T31" fmla="*/ 114 h 130"/>
                <a:gd name="T32" fmla="*/ 52 w 111"/>
                <a:gd name="T33" fmla="*/ 118 h 130"/>
                <a:gd name="T34" fmla="*/ 44 w 111"/>
                <a:gd name="T35" fmla="*/ 110 h 130"/>
                <a:gd name="T36" fmla="*/ 40 w 111"/>
                <a:gd name="T37" fmla="*/ 96 h 130"/>
                <a:gd name="T38" fmla="*/ 52 w 111"/>
                <a:gd name="T39" fmla="*/ 99 h 130"/>
                <a:gd name="T40" fmla="*/ 54 w 111"/>
                <a:gd name="T41" fmla="*/ 106 h 130"/>
                <a:gd name="T42" fmla="*/ 57 w 111"/>
                <a:gd name="T43" fmla="*/ 103 h 130"/>
                <a:gd name="T44" fmla="*/ 52 w 111"/>
                <a:gd name="T45" fmla="*/ 94 h 130"/>
                <a:gd name="T46" fmla="*/ 41 w 111"/>
                <a:gd name="T47" fmla="*/ 84 h 130"/>
                <a:gd name="T48" fmla="*/ 43 w 111"/>
                <a:gd name="T49" fmla="*/ 69 h 130"/>
                <a:gd name="T50" fmla="*/ 52 w 111"/>
                <a:gd name="T51" fmla="*/ 62 h 130"/>
                <a:gd name="T52" fmla="*/ 58 w 111"/>
                <a:gd name="T53" fmla="*/ 66 h 130"/>
                <a:gd name="T54" fmla="*/ 68 w 111"/>
                <a:gd name="T55" fmla="*/ 77 h 130"/>
                <a:gd name="T56" fmla="*/ 44 w 111"/>
                <a:gd name="T57" fmla="*/ 33 h 130"/>
                <a:gd name="T58" fmla="*/ 74 w 111"/>
                <a:gd name="T59" fmla="*/ 17 h 130"/>
                <a:gd name="T60" fmla="*/ 59 w 111"/>
                <a:gd name="T61" fmla="*/ 26 h 130"/>
                <a:gd name="T62" fmla="*/ 52 w 111"/>
                <a:gd name="T63" fmla="*/ 5 h 130"/>
                <a:gd name="T64" fmla="*/ 47 w 111"/>
                <a:gd name="T65" fmla="*/ 0 h 130"/>
                <a:gd name="T66" fmla="*/ 44 w 111"/>
                <a:gd name="T67" fmla="*/ 33 h 130"/>
                <a:gd name="T68" fmla="*/ 34 w 111"/>
                <a:gd name="T69" fmla="*/ 41 h 130"/>
                <a:gd name="T70" fmla="*/ 71 w 111"/>
                <a:gd name="T71" fmla="*/ 39 h 130"/>
                <a:gd name="T72" fmla="*/ 71 w 111"/>
                <a:gd name="T7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130">
                  <a:moveTo>
                    <a:pt x="37" y="48"/>
                  </a:moveTo>
                  <a:cubicBezTo>
                    <a:pt x="29" y="57"/>
                    <a:pt x="22" y="67"/>
                    <a:pt x="17" y="76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9" y="94"/>
                    <a:pt x="7" y="108"/>
                    <a:pt x="11" y="123"/>
                  </a:cubicBezTo>
                  <a:cubicBezTo>
                    <a:pt x="8" y="123"/>
                    <a:pt x="5" y="124"/>
                    <a:pt x="2" y="124"/>
                  </a:cubicBezTo>
                  <a:cubicBezTo>
                    <a:pt x="1" y="126"/>
                    <a:pt x="0" y="128"/>
                    <a:pt x="0" y="130"/>
                  </a:cubicBezTo>
                  <a:cubicBezTo>
                    <a:pt x="37" y="130"/>
                    <a:pt x="74" y="130"/>
                    <a:pt x="111" y="130"/>
                  </a:cubicBezTo>
                  <a:cubicBezTo>
                    <a:pt x="110" y="128"/>
                    <a:pt x="108" y="127"/>
                    <a:pt x="107" y="125"/>
                  </a:cubicBezTo>
                  <a:cubicBezTo>
                    <a:pt x="104" y="124"/>
                    <a:pt x="101" y="122"/>
                    <a:pt x="98" y="120"/>
                  </a:cubicBezTo>
                  <a:cubicBezTo>
                    <a:pt x="99" y="115"/>
                    <a:pt x="100" y="111"/>
                    <a:pt x="100" y="106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99" y="88"/>
                    <a:pt x="96" y="79"/>
                    <a:pt x="91" y="7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2" y="59"/>
                    <a:pt x="76" y="54"/>
                    <a:pt x="70" y="50"/>
                  </a:cubicBezTo>
                  <a:cubicBezTo>
                    <a:pt x="59" y="49"/>
                    <a:pt x="48" y="49"/>
                    <a:pt x="37" y="48"/>
                  </a:cubicBezTo>
                  <a:close/>
                  <a:moveTo>
                    <a:pt x="68" y="80"/>
                  </a:moveTo>
                  <a:cubicBezTo>
                    <a:pt x="56" y="80"/>
                    <a:pt x="56" y="80"/>
                    <a:pt x="56" y="80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6"/>
                    <a:pt x="56" y="74"/>
                    <a:pt x="56" y="74"/>
                  </a:cubicBezTo>
                  <a:cubicBezTo>
                    <a:pt x="56" y="73"/>
                    <a:pt x="55" y="73"/>
                    <a:pt x="54" y="73"/>
                  </a:cubicBezTo>
                  <a:cubicBezTo>
                    <a:pt x="54" y="73"/>
                    <a:pt x="53" y="73"/>
                    <a:pt x="53" y="74"/>
                  </a:cubicBezTo>
                  <a:cubicBezTo>
                    <a:pt x="52" y="74"/>
                    <a:pt x="52" y="75"/>
                    <a:pt x="52" y="76"/>
                  </a:cubicBezTo>
                  <a:cubicBezTo>
                    <a:pt x="52" y="78"/>
                    <a:pt x="53" y="79"/>
                    <a:pt x="53" y="80"/>
                  </a:cubicBezTo>
                  <a:cubicBezTo>
                    <a:pt x="54" y="81"/>
                    <a:pt x="56" y="82"/>
                    <a:pt x="60" y="84"/>
                  </a:cubicBezTo>
                  <a:cubicBezTo>
                    <a:pt x="63" y="86"/>
                    <a:pt x="65" y="88"/>
                    <a:pt x="66" y="88"/>
                  </a:cubicBezTo>
                  <a:cubicBezTo>
                    <a:pt x="67" y="89"/>
                    <a:pt x="68" y="91"/>
                    <a:pt x="69" y="93"/>
                  </a:cubicBezTo>
                  <a:cubicBezTo>
                    <a:pt x="69" y="94"/>
                    <a:pt x="70" y="97"/>
                    <a:pt x="70" y="99"/>
                  </a:cubicBezTo>
                  <a:cubicBezTo>
                    <a:pt x="70" y="103"/>
                    <a:pt x="69" y="107"/>
                    <a:pt x="67" y="109"/>
                  </a:cubicBezTo>
                  <a:cubicBezTo>
                    <a:pt x="65" y="112"/>
                    <a:pt x="62" y="113"/>
                    <a:pt x="58" y="114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52" y="114"/>
                    <a:pt x="52" y="114"/>
                    <a:pt x="52" y="114"/>
                  </a:cubicBezTo>
                  <a:cubicBezTo>
                    <a:pt x="49" y="113"/>
                    <a:pt x="46" y="112"/>
                    <a:pt x="44" y="110"/>
                  </a:cubicBezTo>
                  <a:cubicBezTo>
                    <a:pt x="41" y="108"/>
                    <a:pt x="40" y="104"/>
                    <a:pt x="40" y="99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102"/>
                    <a:pt x="52" y="104"/>
                    <a:pt x="52" y="105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5" y="106"/>
                    <a:pt x="56" y="106"/>
                    <a:pt x="56" y="106"/>
                  </a:cubicBezTo>
                  <a:cubicBezTo>
                    <a:pt x="56" y="105"/>
                    <a:pt x="57" y="104"/>
                    <a:pt x="57" y="103"/>
                  </a:cubicBezTo>
                  <a:cubicBezTo>
                    <a:pt x="57" y="101"/>
                    <a:pt x="56" y="99"/>
                    <a:pt x="56" y="97"/>
                  </a:cubicBezTo>
                  <a:cubicBezTo>
                    <a:pt x="56" y="96"/>
                    <a:pt x="54" y="95"/>
                    <a:pt x="52" y="94"/>
                  </a:cubicBezTo>
                  <a:cubicBezTo>
                    <a:pt x="49" y="91"/>
                    <a:pt x="46" y="90"/>
                    <a:pt x="45" y="89"/>
                  </a:cubicBezTo>
                  <a:cubicBezTo>
                    <a:pt x="43" y="88"/>
                    <a:pt x="42" y="86"/>
                    <a:pt x="41" y="84"/>
                  </a:cubicBezTo>
                  <a:cubicBezTo>
                    <a:pt x="40" y="82"/>
                    <a:pt x="40" y="80"/>
                    <a:pt x="40" y="78"/>
                  </a:cubicBezTo>
                  <a:cubicBezTo>
                    <a:pt x="40" y="74"/>
                    <a:pt x="41" y="71"/>
                    <a:pt x="43" y="69"/>
                  </a:cubicBezTo>
                  <a:cubicBezTo>
                    <a:pt x="45" y="67"/>
                    <a:pt x="48" y="66"/>
                    <a:pt x="52" y="66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1" y="66"/>
                    <a:pt x="64" y="67"/>
                    <a:pt x="66" y="69"/>
                  </a:cubicBezTo>
                  <a:cubicBezTo>
                    <a:pt x="68" y="71"/>
                    <a:pt x="68" y="74"/>
                    <a:pt x="68" y="77"/>
                  </a:cubicBezTo>
                  <a:cubicBezTo>
                    <a:pt x="68" y="78"/>
                    <a:pt x="68" y="79"/>
                    <a:pt x="68" y="80"/>
                  </a:cubicBezTo>
                  <a:close/>
                  <a:moveTo>
                    <a:pt x="44" y="33"/>
                  </a:moveTo>
                  <a:cubicBezTo>
                    <a:pt x="67" y="35"/>
                    <a:pt x="67" y="35"/>
                    <a:pt x="67" y="3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33"/>
                    <a:pt x="44" y="33"/>
                    <a:pt x="44" y="33"/>
                  </a:cubicBezTo>
                  <a:close/>
                  <a:moveTo>
                    <a:pt x="38" y="45"/>
                  </a:moveTo>
                  <a:cubicBezTo>
                    <a:pt x="36" y="45"/>
                    <a:pt x="34" y="43"/>
                    <a:pt x="34" y="41"/>
                  </a:cubicBezTo>
                  <a:cubicBezTo>
                    <a:pt x="34" y="39"/>
                    <a:pt x="36" y="37"/>
                    <a:pt x="38" y="37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3" y="39"/>
                    <a:pt x="75" y="41"/>
                    <a:pt x="75" y="43"/>
                  </a:cubicBezTo>
                  <a:cubicBezTo>
                    <a:pt x="75" y="45"/>
                    <a:pt x="73" y="47"/>
                    <a:pt x="71" y="47"/>
                  </a:cubicBezTo>
                  <a:lnTo>
                    <a:pt x="38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205600" y="3754511"/>
            <a:ext cx="920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74%</a:t>
            </a:r>
            <a:endParaRPr lang="en-US" altLang="zh-CN" sz="32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pic>
        <p:nvPicPr>
          <p:cNvPr id="26" name="图片 17"/>
          <p:cNvPicPr/>
          <p:nvPr/>
        </p:nvPicPr>
        <p:blipFill rotWithShape="1">
          <a:blip r:embed="rId1"/>
          <a:srcRect l="24046" t="33902" r="25694" b="23794"/>
          <a:stretch>
            <a:fillRect/>
          </a:stretch>
        </p:blipFill>
        <p:spPr bwMode="auto">
          <a:xfrm>
            <a:off x="467360" y="1433195"/>
            <a:ext cx="4733925" cy="321881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 advTm="300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5160" y="147320"/>
            <a:ext cx="23685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配置管理计划</a:t>
            </a:r>
            <a:endParaRPr lang="zh-CN" altLang="en-US" sz="24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360680" y="147320"/>
            <a:ext cx="284480" cy="436880"/>
          </a:xfrm>
          <a:custGeom>
            <a:avLst/>
            <a:gdLst>
              <a:gd name="T0" fmla="*/ 12 w 70"/>
              <a:gd name="T1" fmla="*/ 3 h 75"/>
              <a:gd name="T2" fmla="*/ 21 w 70"/>
              <a:gd name="T3" fmla="*/ 11 h 75"/>
              <a:gd name="T4" fmla="*/ 12 w 70"/>
              <a:gd name="T5" fmla="*/ 19 h 75"/>
              <a:gd name="T6" fmla="*/ 4 w 70"/>
              <a:gd name="T7" fmla="*/ 11 h 75"/>
              <a:gd name="T8" fmla="*/ 12 w 70"/>
              <a:gd name="T9" fmla="*/ 3 h 75"/>
              <a:gd name="T10" fmla="*/ 57 w 70"/>
              <a:gd name="T11" fmla="*/ 3 h 75"/>
              <a:gd name="T12" fmla="*/ 49 w 70"/>
              <a:gd name="T13" fmla="*/ 11 h 75"/>
              <a:gd name="T14" fmla="*/ 57 w 70"/>
              <a:gd name="T15" fmla="*/ 19 h 75"/>
              <a:gd name="T16" fmla="*/ 65 w 70"/>
              <a:gd name="T17" fmla="*/ 11 h 75"/>
              <a:gd name="T18" fmla="*/ 57 w 70"/>
              <a:gd name="T19" fmla="*/ 3 h 75"/>
              <a:gd name="T20" fmla="*/ 49 w 70"/>
              <a:gd name="T21" fmla="*/ 50 h 75"/>
              <a:gd name="T22" fmla="*/ 49 w 70"/>
              <a:gd name="T23" fmla="*/ 72 h 75"/>
              <a:gd name="T24" fmla="*/ 54 w 70"/>
              <a:gd name="T25" fmla="*/ 72 h 75"/>
              <a:gd name="T26" fmla="*/ 57 w 70"/>
              <a:gd name="T27" fmla="*/ 56 h 75"/>
              <a:gd name="T28" fmla="*/ 59 w 70"/>
              <a:gd name="T29" fmla="*/ 72 h 75"/>
              <a:gd name="T30" fmla="*/ 65 w 70"/>
              <a:gd name="T31" fmla="*/ 72 h 75"/>
              <a:gd name="T32" fmla="*/ 65 w 70"/>
              <a:gd name="T33" fmla="*/ 48 h 75"/>
              <a:gd name="T34" fmla="*/ 70 w 70"/>
              <a:gd name="T35" fmla="*/ 41 h 75"/>
              <a:gd name="T36" fmla="*/ 70 w 70"/>
              <a:gd name="T37" fmla="*/ 28 h 75"/>
              <a:gd name="T38" fmla="*/ 62 w 70"/>
              <a:gd name="T39" fmla="*/ 21 h 75"/>
              <a:gd name="T40" fmla="*/ 52 w 70"/>
              <a:gd name="T41" fmla="*/ 21 h 75"/>
              <a:gd name="T42" fmla="*/ 50 w 70"/>
              <a:gd name="T43" fmla="*/ 21 h 75"/>
              <a:gd name="T44" fmla="*/ 52 w 70"/>
              <a:gd name="T45" fmla="*/ 28 h 75"/>
              <a:gd name="T46" fmla="*/ 52 w 70"/>
              <a:gd name="T47" fmla="*/ 41 h 75"/>
              <a:gd name="T48" fmla="*/ 49 w 70"/>
              <a:gd name="T49" fmla="*/ 50 h 75"/>
              <a:gd name="T50" fmla="*/ 35 w 70"/>
              <a:gd name="T51" fmla="*/ 0 h 75"/>
              <a:gd name="T52" fmla="*/ 44 w 70"/>
              <a:gd name="T53" fmla="*/ 9 h 75"/>
              <a:gd name="T54" fmla="*/ 35 w 70"/>
              <a:gd name="T55" fmla="*/ 17 h 75"/>
              <a:gd name="T56" fmla="*/ 26 w 70"/>
              <a:gd name="T57" fmla="*/ 9 h 75"/>
              <a:gd name="T58" fmla="*/ 35 w 70"/>
              <a:gd name="T59" fmla="*/ 0 h 75"/>
              <a:gd name="T60" fmla="*/ 44 w 70"/>
              <a:gd name="T61" fmla="*/ 49 h 75"/>
              <a:gd name="T62" fmla="*/ 44 w 70"/>
              <a:gd name="T63" fmla="*/ 75 h 75"/>
              <a:gd name="T64" fmla="*/ 37 w 70"/>
              <a:gd name="T65" fmla="*/ 75 h 75"/>
              <a:gd name="T66" fmla="*/ 35 w 70"/>
              <a:gd name="T67" fmla="*/ 58 h 75"/>
              <a:gd name="T68" fmla="*/ 32 w 70"/>
              <a:gd name="T69" fmla="*/ 75 h 75"/>
              <a:gd name="T70" fmla="*/ 25 w 70"/>
              <a:gd name="T71" fmla="*/ 75 h 75"/>
              <a:gd name="T72" fmla="*/ 25 w 70"/>
              <a:gd name="T73" fmla="*/ 49 h 75"/>
              <a:gd name="T74" fmla="*/ 21 w 70"/>
              <a:gd name="T75" fmla="*/ 41 h 75"/>
              <a:gd name="T76" fmla="*/ 21 w 70"/>
              <a:gd name="T77" fmla="*/ 28 h 75"/>
              <a:gd name="T78" fmla="*/ 29 w 70"/>
              <a:gd name="T79" fmla="*/ 19 h 75"/>
              <a:gd name="T80" fmla="*/ 40 w 70"/>
              <a:gd name="T81" fmla="*/ 19 h 75"/>
              <a:gd name="T82" fmla="*/ 48 w 70"/>
              <a:gd name="T83" fmla="*/ 28 h 75"/>
              <a:gd name="T84" fmla="*/ 48 w 70"/>
              <a:gd name="T85" fmla="*/ 41 h 75"/>
              <a:gd name="T86" fmla="*/ 44 w 70"/>
              <a:gd name="T87" fmla="*/ 49 h 75"/>
              <a:gd name="T88" fmla="*/ 21 w 70"/>
              <a:gd name="T89" fmla="*/ 50 h 75"/>
              <a:gd name="T90" fmla="*/ 21 w 70"/>
              <a:gd name="T91" fmla="*/ 72 h 75"/>
              <a:gd name="T92" fmla="*/ 15 w 70"/>
              <a:gd name="T93" fmla="*/ 72 h 75"/>
              <a:gd name="T94" fmla="*/ 12 w 70"/>
              <a:gd name="T95" fmla="*/ 56 h 75"/>
              <a:gd name="T96" fmla="*/ 10 w 70"/>
              <a:gd name="T97" fmla="*/ 72 h 75"/>
              <a:gd name="T98" fmla="*/ 4 w 70"/>
              <a:gd name="T99" fmla="*/ 72 h 75"/>
              <a:gd name="T100" fmla="*/ 4 w 70"/>
              <a:gd name="T101" fmla="*/ 48 h 75"/>
              <a:gd name="T102" fmla="*/ 0 w 70"/>
              <a:gd name="T103" fmla="*/ 41 h 75"/>
              <a:gd name="T104" fmla="*/ 0 w 70"/>
              <a:gd name="T105" fmla="*/ 28 h 75"/>
              <a:gd name="T106" fmla="*/ 7 w 70"/>
              <a:gd name="T107" fmla="*/ 21 h 75"/>
              <a:gd name="T108" fmla="*/ 17 w 70"/>
              <a:gd name="T109" fmla="*/ 21 h 75"/>
              <a:gd name="T110" fmla="*/ 19 w 70"/>
              <a:gd name="T111" fmla="*/ 21 h 75"/>
              <a:gd name="T112" fmla="*/ 17 w 70"/>
              <a:gd name="T113" fmla="*/ 28 h 75"/>
              <a:gd name="T114" fmla="*/ 17 w 70"/>
              <a:gd name="T115" fmla="*/ 41 h 75"/>
              <a:gd name="T116" fmla="*/ 21 w 70"/>
              <a:gd name="T117" fmla="*/ 5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040" y="948055"/>
            <a:ext cx="3174365" cy="3141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>
                <a:solidFill>
                  <a:schemeClr val="bg1"/>
                </a:solidFill>
              </a:rPr>
              <a:t>	需求分析报告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>
                <a:solidFill>
                  <a:schemeClr val="bg1"/>
                </a:solidFill>
              </a:rPr>
              <a:t>	需求说明书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>
                <a:solidFill>
                  <a:schemeClr val="bg1"/>
                </a:solidFill>
              </a:rPr>
              <a:t>	检查报告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>
                <a:solidFill>
                  <a:schemeClr val="bg1"/>
                </a:solidFill>
              </a:rPr>
              <a:t>	概要设计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>
                <a:solidFill>
                  <a:schemeClr val="bg1"/>
                </a:solidFill>
              </a:rPr>
              <a:t>	详细设计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>
                <a:solidFill>
                  <a:schemeClr val="bg1"/>
                </a:solidFill>
              </a:rPr>
              <a:t>	测试报告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>
                <a:solidFill>
                  <a:schemeClr val="bg1"/>
                </a:solidFill>
              </a:rPr>
              <a:t>	项目源文件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>
                <a:solidFill>
                  <a:schemeClr val="bg1"/>
                </a:solidFill>
              </a:rPr>
              <a:t>	部署（交付）报告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>
                <a:solidFill>
                  <a:schemeClr val="bg1"/>
                </a:solidFill>
              </a:rPr>
              <a:t>	会议记录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37185" y="38100"/>
            <a:ext cx="7882890" cy="4480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版本控制：</a:t>
            </a:r>
            <a:endParaRPr lang="zh-CN" altLang="en-US" sz="24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核心功能发布：V1.0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包含项目核心功能: 数据读入和储存，数据分析和显示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此后每次增量发布及优化版本号由V1.0变为V1.X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记账功能增量发布：V2.0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      包含项目核心功能：余额计算，数据转换图表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此后每次增量发布及优化版本号由V2.0变为V2.X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日记本功能增量发布：V3.0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      包含项目核心功能：文字记录，相机调用，相册调用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此后每次增量发布及优化版本号由V3.0变为V3.X。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绘图功能增量发布：V4.0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      包含项目核心功能：白板绘图，相册调用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此后每次增量发布及优化版本号由V4.0变为V4.X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6255" y="436880"/>
            <a:ext cx="33934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软件开发风险分析</a:t>
            </a:r>
            <a:endParaRPr lang="zh-CN" altLang="en-US" sz="24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255" y="1414780"/>
            <a:ext cx="391604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市场分析：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目前市场上存在独立的记账软件和日记软件，二者结合之后是否能抢占市场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技术分析：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由于软件模块多，功能复杂，尤其是白版绘图模块以及相机接口模块，有可能在交付期内无法完成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1238612" y="1275606"/>
            <a:ext cx="1072870" cy="1072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endParaRPr lang="zh-CN" altLang="en-US" sz="60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351456" y="1388180"/>
            <a:ext cx="847181" cy="847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</a:t>
            </a:r>
            <a:endParaRPr lang="zh-CN" altLang="en-US" sz="60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637088" y="1275606"/>
            <a:ext cx="1072870" cy="1072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endParaRPr lang="zh-CN" altLang="en-US" sz="60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749932" y="1388180"/>
            <a:ext cx="847181" cy="847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H</a:t>
            </a:r>
            <a:endParaRPr lang="zh-CN" altLang="en-US" sz="60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035565" y="1275606"/>
            <a:ext cx="1072870" cy="1072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endParaRPr lang="zh-CN" altLang="en-US" sz="60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148409" y="1388180"/>
            <a:ext cx="847181" cy="847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</a:t>
            </a:r>
            <a:endParaRPr lang="zh-CN" altLang="en-US" sz="60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434041" y="1275606"/>
            <a:ext cx="1072870" cy="1072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endParaRPr lang="zh-CN" altLang="en-US" sz="60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546885" y="1388180"/>
            <a:ext cx="847181" cy="847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N</a:t>
            </a:r>
            <a:endParaRPr lang="zh-CN" altLang="en-US" sz="60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832517" y="1275606"/>
            <a:ext cx="1072870" cy="1072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endParaRPr lang="zh-CN" altLang="en-US" sz="60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945361" y="1388180"/>
            <a:ext cx="847181" cy="847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K</a:t>
            </a:r>
            <a:endParaRPr lang="zh-CN" altLang="en-US" sz="60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637088" y="2447907"/>
            <a:ext cx="1072870" cy="1072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endParaRPr lang="zh-CN" altLang="en-US" sz="60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749932" y="2560481"/>
            <a:ext cx="847181" cy="847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Y</a:t>
            </a:r>
            <a:endParaRPr lang="zh-CN" altLang="en-US" sz="60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035565" y="2447907"/>
            <a:ext cx="1072870" cy="1072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endParaRPr lang="zh-CN" altLang="en-US" sz="60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148409" y="2560481"/>
            <a:ext cx="847181" cy="847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O</a:t>
            </a:r>
            <a:endParaRPr lang="zh-CN" altLang="en-US" sz="60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5434041" y="2447907"/>
            <a:ext cx="1072870" cy="1072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endParaRPr lang="zh-CN" altLang="en-US" sz="60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546885" y="2560481"/>
            <a:ext cx="847181" cy="847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U</a:t>
            </a:r>
            <a:endParaRPr lang="zh-CN" altLang="en-US" sz="60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43808" y="3651870"/>
            <a:ext cx="3456384" cy="3231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时尚中黑简体" panose="01010104010101010101" pitchFamily="2" charset="-122"/>
              </a:rPr>
              <a:t>职场培训</a:t>
            </a:r>
            <a:r>
              <a:rPr lang="en-US" altLang="zh-CN" sz="1500" dirty="0"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时尚中黑简体" panose="01010104010101010101" pitchFamily="2" charset="-122"/>
              </a:rPr>
              <a:t>·</a:t>
            </a:r>
            <a:r>
              <a:rPr lang="zh-CN" altLang="en-US" sz="1500" dirty="0"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时尚中黑简体" panose="01010104010101010101" pitchFamily="2" charset="-122"/>
              </a:rPr>
              <a:t>项目策划</a:t>
            </a:r>
            <a:r>
              <a:rPr lang="en-US" altLang="zh-CN" sz="1500" dirty="0"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时尚中黑简体" panose="01010104010101010101" pitchFamily="2" charset="-122"/>
              </a:rPr>
              <a:t>·</a:t>
            </a:r>
            <a:r>
              <a:rPr lang="zh-CN" altLang="en-US" sz="1500" dirty="0"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时尚中黑简体" panose="01010104010101010101" pitchFamily="2" charset="-122"/>
              </a:rPr>
              <a:t>工作总结</a:t>
            </a:r>
            <a:endParaRPr lang="zh-CN" altLang="en-US" sz="1500" dirty="0">
              <a:latin typeface="时尚中黑简体" panose="01010104010101010101" pitchFamily="2" charset="-122"/>
              <a:ea typeface="时尚中黑简体" panose="01010104010101010101" pitchFamily="2" charset="-122"/>
              <a:cs typeface="+mn-ea"/>
              <a:sym typeface="时尚中黑简体" panose="0101010401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48002" y="32306"/>
            <a:ext cx="3676526" cy="5232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The Coolest Design</a:t>
            </a:r>
            <a:endParaRPr lang="en-US" altLang="zh-CN" sz="28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499992" y="483518"/>
            <a:ext cx="46085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Lorem ipsum dolor sit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,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consectetur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adipisicing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,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sed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do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eiusmod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tempor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incididunt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ut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labore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et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dolore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 magna </a:t>
            </a:r>
            <a:r>
              <a:rPr lang="en-US" altLang="zh-CN" sz="1050" dirty="0" err="1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aliqua</a:t>
            </a:r>
            <a:r>
              <a:rPr lang="en-US" altLang="zh-CN" sz="105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.</a:t>
            </a:r>
            <a:endParaRPr lang="en-US" altLang="zh-CN" sz="105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7544" y="207083"/>
            <a:ext cx="1967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Type something here</a:t>
            </a:r>
            <a:endParaRPr lang="en-US" altLang="zh-CN" sz="14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5" name="Freeform 5658"/>
          <p:cNvSpPr>
            <a:spLocks noEditPoints="1"/>
          </p:cNvSpPr>
          <p:nvPr/>
        </p:nvSpPr>
        <p:spPr bwMode="auto">
          <a:xfrm>
            <a:off x="251520" y="226828"/>
            <a:ext cx="236538" cy="254000"/>
          </a:xfrm>
          <a:custGeom>
            <a:avLst/>
            <a:gdLst>
              <a:gd name="T0" fmla="*/ 12 w 70"/>
              <a:gd name="T1" fmla="*/ 3 h 75"/>
              <a:gd name="T2" fmla="*/ 21 w 70"/>
              <a:gd name="T3" fmla="*/ 11 h 75"/>
              <a:gd name="T4" fmla="*/ 12 w 70"/>
              <a:gd name="T5" fmla="*/ 19 h 75"/>
              <a:gd name="T6" fmla="*/ 4 w 70"/>
              <a:gd name="T7" fmla="*/ 11 h 75"/>
              <a:gd name="T8" fmla="*/ 12 w 70"/>
              <a:gd name="T9" fmla="*/ 3 h 75"/>
              <a:gd name="T10" fmla="*/ 57 w 70"/>
              <a:gd name="T11" fmla="*/ 3 h 75"/>
              <a:gd name="T12" fmla="*/ 49 w 70"/>
              <a:gd name="T13" fmla="*/ 11 h 75"/>
              <a:gd name="T14" fmla="*/ 57 w 70"/>
              <a:gd name="T15" fmla="*/ 19 h 75"/>
              <a:gd name="T16" fmla="*/ 65 w 70"/>
              <a:gd name="T17" fmla="*/ 11 h 75"/>
              <a:gd name="T18" fmla="*/ 57 w 70"/>
              <a:gd name="T19" fmla="*/ 3 h 75"/>
              <a:gd name="T20" fmla="*/ 49 w 70"/>
              <a:gd name="T21" fmla="*/ 50 h 75"/>
              <a:gd name="T22" fmla="*/ 49 w 70"/>
              <a:gd name="T23" fmla="*/ 72 h 75"/>
              <a:gd name="T24" fmla="*/ 54 w 70"/>
              <a:gd name="T25" fmla="*/ 72 h 75"/>
              <a:gd name="T26" fmla="*/ 57 w 70"/>
              <a:gd name="T27" fmla="*/ 56 h 75"/>
              <a:gd name="T28" fmla="*/ 59 w 70"/>
              <a:gd name="T29" fmla="*/ 72 h 75"/>
              <a:gd name="T30" fmla="*/ 65 w 70"/>
              <a:gd name="T31" fmla="*/ 72 h 75"/>
              <a:gd name="T32" fmla="*/ 65 w 70"/>
              <a:gd name="T33" fmla="*/ 48 h 75"/>
              <a:gd name="T34" fmla="*/ 70 w 70"/>
              <a:gd name="T35" fmla="*/ 41 h 75"/>
              <a:gd name="T36" fmla="*/ 70 w 70"/>
              <a:gd name="T37" fmla="*/ 28 h 75"/>
              <a:gd name="T38" fmla="*/ 62 w 70"/>
              <a:gd name="T39" fmla="*/ 21 h 75"/>
              <a:gd name="T40" fmla="*/ 52 w 70"/>
              <a:gd name="T41" fmla="*/ 21 h 75"/>
              <a:gd name="T42" fmla="*/ 50 w 70"/>
              <a:gd name="T43" fmla="*/ 21 h 75"/>
              <a:gd name="T44" fmla="*/ 52 w 70"/>
              <a:gd name="T45" fmla="*/ 28 h 75"/>
              <a:gd name="T46" fmla="*/ 52 w 70"/>
              <a:gd name="T47" fmla="*/ 41 h 75"/>
              <a:gd name="T48" fmla="*/ 49 w 70"/>
              <a:gd name="T49" fmla="*/ 50 h 75"/>
              <a:gd name="T50" fmla="*/ 35 w 70"/>
              <a:gd name="T51" fmla="*/ 0 h 75"/>
              <a:gd name="T52" fmla="*/ 44 w 70"/>
              <a:gd name="T53" fmla="*/ 9 h 75"/>
              <a:gd name="T54" fmla="*/ 35 w 70"/>
              <a:gd name="T55" fmla="*/ 17 h 75"/>
              <a:gd name="T56" fmla="*/ 26 w 70"/>
              <a:gd name="T57" fmla="*/ 9 h 75"/>
              <a:gd name="T58" fmla="*/ 35 w 70"/>
              <a:gd name="T59" fmla="*/ 0 h 75"/>
              <a:gd name="T60" fmla="*/ 44 w 70"/>
              <a:gd name="T61" fmla="*/ 49 h 75"/>
              <a:gd name="T62" fmla="*/ 44 w 70"/>
              <a:gd name="T63" fmla="*/ 75 h 75"/>
              <a:gd name="T64" fmla="*/ 37 w 70"/>
              <a:gd name="T65" fmla="*/ 75 h 75"/>
              <a:gd name="T66" fmla="*/ 35 w 70"/>
              <a:gd name="T67" fmla="*/ 58 h 75"/>
              <a:gd name="T68" fmla="*/ 32 w 70"/>
              <a:gd name="T69" fmla="*/ 75 h 75"/>
              <a:gd name="T70" fmla="*/ 25 w 70"/>
              <a:gd name="T71" fmla="*/ 75 h 75"/>
              <a:gd name="T72" fmla="*/ 25 w 70"/>
              <a:gd name="T73" fmla="*/ 49 h 75"/>
              <a:gd name="T74" fmla="*/ 21 w 70"/>
              <a:gd name="T75" fmla="*/ 41 h 75"/>
              <a:gd name="T76" fmla="*/ 21 w 70"/>
              <a:gd name="T77" fmla="*/ 28 h 75"/>
              <a:gd name="T78" fmla="*/ 29 w 70"/>
              <a:gd name="T79" fmla="*/ 19 h 75"/>
              <a:gd name="T80" fmla="*/ 40 w 70"/>
              <a:gd name="T81" fmla="*/ 19 h 75"/>
              <a:gd name="T82" fmla="*/ 48 w 70"/>
              <a:gd name="T83" fmla="*/ 28 h 75"/>
              <a:gd name="T84" fmla="*/ 48 w 70"/>
              <a:gd name="T85" fmla="*/ 41 h 75"/>
              <a:gd name="T86" fmla="*/ 44 w 70"/>
              <a:gd name="T87" fmla="*/ 49 h 75"/>
              <a:gd name="T88" fmla="*/ 21 w 70"/>
              <a:gd name="T89" fmla="*/ 50 h 75"/>
              <a:gd name="T90" fmla="*/ 21 w 70"/>
              <a:gd name="T91" fmla="*/ 72 h 75"/>
              <a:gd name="T92" fmla="*/ 15 w 70"/>
              <a:gd name="T93" fmla="*/ 72 h 75"/>
              <a:gd name="T94" fmla="*/ 12 w 70"/>
              <a:gd name="T95" fmla="*/ 56 h 75"/>
              <a:gd name="T96" fmla="*/ 10 w 70"/>
              <a:gd name="T97" fmla="*/ 72 h 75"/>
              <a:gd name="T98" fmla="*/ 4 w 70"/>
              <a:gd name="T99" fmla="*/ 72 h 75"/>
              <a:gd name="T100" fmla="*/ 4 w 70"/>
              <a:gd name="T101" fmla="*/ 48 h 75"/>
              <a:gd name="T102" fmla="*/ 0 w 70"/>
              <a:gd name="T103" fmla="*/ 41 h 75"/>
              <a:gd name="T104" fmla="*/ 0 w 70"/>
              <a:gd name="T105" fmla="*/ 28 h 75"/>
              <a:gd name="T106" fmla="*/ 7 w 70"/>
              <a:gd name="T107" fmla="*/ 21 h 75"/>
              <a:gd name="T108" fmla="*/ 17 w 70"/>
              <a:gd name="T109" fmla="*/ 21 h 75"/>
              <a:gd name="T110" fmla="*/ 19 w 70"/>
              <a:gd name="T111" fmla="*/ 21 h 75"/>
              <a:gd name="T112" fmla="*/ 17 w 70"/>
              <a:gd name="T113" fmla="*/ 28 h 75"/>
              <a:gd name="T114" fmla="*/ 17 w 70"/>
              <a:gd name="T115" fmla="*/ 41 h 75"/>
              <a:gd name="T116" fmla="*/ 21 w 70"/>
              <a:gd name="T117" fmla="*/ 5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</p:spTree>
  </p:cSld>
  <p:clrMapOvr>
    <a:masterClrMapping/>
  </p:clrMapOvr>
  <p:transition spd="slow" advTm="3000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64817" y="-59134"/>
            <a:ext cx="3676526" cy="5181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时尚中黑简体" panose="01010104010101010101" pitchFamily="2" charset="-122"/>
              </a:rPr>
              <a:t>                    </a:t>
            </a:r>
            <a:r>
              <a:rPr lang="zh-CN" altLang="en-US" b="1" dirty="0" smtClean="0">
                <a:solidFill>
                  <a:srgbClr val="92D050"/>
                </a:solidFill>
                <a:latin typeface="华文楷体" panose="02010600040101010101" charset="-122"/>
                <a:ea typeface="华文楷体" panose="02010600040101010101" charset="-122"/>
                <a:sym typeface="时尚中黑简体" panose="01010104010101010101" pitchFamily="2" charset="-122"/>
              </a:rPr>
              <a:t>小糊涂手账</a:t>
            </a:r>
            <a:r>
              <a:rPr lang="en-US" altLang="zh-CN" b="1" dirty="0" smtClean="0">
                <a:solidFill>
                  <a:srgbClr val="92D050"/>
                </a:solidFill>
                <a:latin typeface="华文楷体" panose="02010600040101010101" charset="-122"/>
                <a:ea typeface="华文楷体" panose="02010600040101010101" charset="-122"/>
                <a:sym typeface="时尚中黑简体" panose="01010104010101010101" pitchFamily="2" charset="-122"/>
              </a:rPr>
              <a:t>APP</a:t>
            </a:r>
            <a:endParaRPr lang="en-US" altLang="zh-CN" b="1" dirty="0" smtClean="0">
              <a:solidFill>
                <a:srgbClr val="92D050"/>
              </a:solidFill>
              <a:latin typeface="华文楷体" panose="02010600040101010101" charset="-122"/>
              <a:ea typeface="华文楷体" panose="02010600040101010101" charset="-122"/>
              <a:sym typeface="时尚中黑简体" panose="01010104010101010101" pitchFamily="2" charset="-122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251460" y="201295"/>
            <a:ext cx="1921510" cy="457200"/>
            <a:chOff x="396" y="317"/>
            <a:chExt cx="3026" cy="720"/>
          </a:xfrm>
        </p:grpSpPr>
        <p:sp>
          <p:nvSpPr>
            <p:cNvPr id="5" name="矩形 4"/>
            <p:cNvSpPr/>
            <p:nvPr/>
          </p:nvSpPr>
          <p:spPr>
            <a:xfrm>
              <a:off x="802" y="317"/>
              <a:ext cx="2620" cy="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sym typeface="时尚中黑简体" panose="01010104010101010101" pitchFamily="2" charset="-122"/>
                </a:rPr>
                <a:t>项目背景</a:t>
              </a:r>
              <a:endPara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时尚中黑简体" panose="01010104010101010101" pitchFamily="2" charset="-122"/>
              </a:endParaRPr>
            </a:p>
          </p:txBody>
        </p:sp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396" y="357"/>
              <a:ext cx="407" cy="517"/>
            </a:xfrm>
            <a:custGeom>
              <a:avLst/>
              <a:gdLst>
                <a:gd name="T0" fmla="*/ 12 w 70"/>
                <a:gd name="T1" fmla="*/ 3 h 75"/>
                <a:gd name="T2" fmla="*/ 21 w 70"/>
                <a:gd name="T3" fmla="*/ 11 h 75"/>
                <a:gd name="T4" fmla="*/ 12 w 70"/>
                <a:gd name="T5" fmla="*/ 19 h 75"/>
                <a:gd name="T6" fmla="*/ 4 w 70"/>
                <a:gd name="T7" fmla="*/ 11 h 75"/>
                <a:gd name="T8" fmla="*/ 12 w 70"/>
                <a:gd name="T9" fmla="*/ 3 h 75"/>
                <a:gd name="T10" fmla="*/ 57 w 70"/>
                <a:gd name="T11" fmla="*/ 3 h 75"/>
                <a:gd name="T12" fmla="*/ 49 w 70"/>
                <a:gd name="T13" fmla="*/ 11 h 75"/>
                <a:gd name="T14" fmla="*/ 57 w 70"/>
                <a:gd name="T15" fmla="*/ 19 h 75"/>
                <a:gd name="T16" fmla="*/ 65 w 70"/>
                <a:gd name="T17" fmla="*/ 11 h 75"/>
                <a:gd name="T18" fmla="*/ 57 w 70"/>
                <a:gd name="T19" fmla="*/ 3 h 75"/>
                <a:gd name="T20" fmla="*/ 49 w 70"/>
                <a:gd name="T21" fmla="*/ 50 h 75"/>
                <a:gd name="T22" fmla="*/ 49 w 70"/>
                <a:gd name="T23" fmla="*/ 72 h 75"/>
                <a:gd name="T24" fmla="*/ 54 w 70"/>
                <a:gd name="T25" fmla="*/ 72 h 75"/>
                <a:gd name="T26" fmla="*/ 57 w 70"/>
                <a:gd name="T27" fmla="*/ 56 h 75"/>
                <a:gd name="T28" fmla="*/ 59 w 70"/>
                <a:gd name="T29" fmla="*/ 72 h 75"/>
                <a:gd name="T30" fmla="*/ 65 w 70"/>
                <a:gd name="T31" fmla="*/ 72 h 75"/>
                <a:gd name="T32" fmla="*/ 65 w 70"/>
                <a:gd name="T33" fmla="*/ 48 h 75"/>
                <a:gd name="T34" fmla="*/ 70 w 70"/>
                <a:gd name="T35" fmla="*/ 41 h 75"/>
                <a:gd name="T36" fmla="*/ 70 w 70"/>
                <a:gd name="T37" fmla="*/ 28 h 75"/>
                <a:gd name="T38" fmla="*/ 62 w 70"/>
                <a:gd name="T39" fmla="*/ 21 h 75"/>
                <a:gd name="T40" fmla="*/ 52 w 70"/>
                <a:gd name="T41" fmla="*/ 21 h 75"/>
                <a:gd name="T42" fmla="*/ 50 w 70"/>
                <a:gd name="T43" fmla="*/ 21 h 75"/>
                <a:gd name="T44" fmla="*/ 52 w 70"/>
                <a:gd name="T45" fmla="*/ 28 h 75"/>
                <a:gd name="T46" fmla="*/ 52 w 70"/>
                <a:gd name="T47" fmla="*/ 41 h 75"/>
                <a:gd name="T48" fmla="*/ 49 w 70"/>
                <a:gd name="T49" fmla="*/ 50 h 75"/>
                <a:gd name="T50" fmla="*/ 35 w 70"/>
                <a:gd name="T51" fmla="*/ 0 h 75"/>
                <a:gd name="T52" fmla="*/ 44 w 70"/>
                <a:gd name="T53" fmla="*/ 9 h 75"/>
                <a:gd name="T54" fmla="*/ 35 w 70"/>
                <a:gd name="T55" fmla="*/ 17 h 75"/>
                <a:gd name="T56" fmla="*/ 26 w 70"/>
                <a:gd name="T57" fmla="*/ 9 h 75"/>
                <a:gd name="T58" fmla="*/ 35 w 70"/>
                <a:gd name="T59" fmla="*/ 0 h 75"/>
                <a:gd name="T60" fmla="*/ 44 w 70"/>
                <a:gd name="T61" fmla="*/ 49 h 75"/>
                <a:gd name="T62" fmla="*/ 44 w 70"/>
                <a:gd name="T63" fmla="*/ 75 h 75"/>
                <a:gd name="T64" fmla="*/ 37 w 70"/>
                <a:gd name="T65" fmla="*/ 75 h 75"/>
                <a:gd name="T66" fmla="*/ 35 w 70"/>
                <a:gd name="T67" fmla="*/ 58 h 75"/>
                <a:gd name="T68" fmla="*/ 32 w 70"/>
                <a:gd name="T69" fmla="*/ 75 h 75"/>
                <a:gd name="T70" fmla="*/ 25 w 70"/>
                <a:gd name="T71" fmla="*/ 75 h 75"/>
                <a:gd name="T72" fmla="*/ 25 w 70"/>
                <a:gd name="T73" fmla="*/ 49 h 75"/>
                <a:gd name="T74" fmla="*/ 21 w 70"/>
                <a:gd name="T75" fmla="*/ 41 h 75"/>
                <a:gd name="T76" fmla="*/ 21 w 70"/>
                <a:gd name="T77" fmla="*/ 28 h 75"/>
                <a:gd name="T78" fmla="*/ 29 w 70"/>
                <a:gd name="T79" fmla="*/ 19 h 75"/>
                <a:gd name="T80" fmla="*/ 40 w 70"/>
                <a:gd name="T81" fmla="*/ 19 h 75"/>
                <a:gd name="T82" fmla="*/ 48 w 70"/>
                <a:gd name="T83" fmla="*/ 28 h 75"/>
                <a:gd name="T84" fmla="*/ 48 w 70"/>
                <a:gd name="T85" fmla="*/ 41 h 75"/>
                <a:gd name="T86" fmla="*/ 44 w 70"/>
                <a:gd name="T87" fmla="*/ 49 h 75"/>
                <a:gd name="T88" fmla="*/ 21 w 70"/>
                <a:gd name="T89" fmla="*/ 50 h 75"/>
                <a:gd name="T90" fmla="*/ 21 w 70"/>
                <a:gd name="T91" fmla="*/ 72 h 75"/>
                <a:gd name="T92" fmla="*/ 15 w 70"/>
                <a:gd name="T93" fmla="*/ 72 h 75"/>
                <a:gd name="T94" fmla="*/ 12 w 70"/>
                <a:gd name="T95" fmla="*/ 56 h 75"/>
                <a:gd name="T96" fmla="*/ 10 w 70"/>
                <a:gd name="T97" fmla="*/ 72 h 75"/>
                <a:gd name="T98" fmla="*/ 4 w 70"/>
                <a:gd name="T99" fmla="*/ 72 h 75"/>
                <a:gd name="T100" fmla="*/ 4 w 70"/>
                <a:gd name="T101" fmla="*/ 48 h 75"/>
                <a:gd name="T102" fmla="*/ 0 w 70"/>
                <a:gd name="T103" fmla="*/ 41 h 75"/>
                <a:gd name="T104" fmla="*/ 0 w 70"/>
                <a:gd name="T105" fmla="*/ 28 h 75"/>
                <a:gd name="T106" fmla="*/ 7 w 70"/>
                <a:gd name="T107" fmla="*/ 21 h 75"/>
                <a:gd name="T108" fmla="*/ 17 w 70"/>
                <a:gd name="T109" fmla="*/ 21 h 75"/>
                <a:gd name="T110" fmla="*/ 19 w 70"/>
                <a:gd name="T111" fmla="*/ 21 h 75"/>
                <a:gd name="T112" fmla="*/ 17 w 70"/>
                <a:gd name="T113" fmla="*/ 28 h 75"/>
                <a:gd name="T114" fmla="*/ 17 w 70"/>
                <a:gd name="T115" fmla="*/ 41 h 75"/>
                <a:gd name="T116" fmla="*/ 21 w 70"/>
                <a:gd name="T117" fmla="*/ 5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</p:grpSp>
      <p:graphicFrame>
        <p:nvGraphicFramePr>
          <p:cNvPr id="7" name="图表 6"/>
          <p:cNvGraphicFramePr/>
          <p:nvPr/>
        </p:nvGraphicFramePr>
        <p:xfrm>
          <a:off x="761926" y="2487983"/>
          <a:ext cx="1799862" cy="1239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6444208" y="2487983"/>
          <a:ext cx="1799862" cy="1239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矩形 12"/>
          <p:cNvSpPr/>
          <p:nvPr/>
        </p:nvSpPr>
        <p:spPr>
          <a:xfrm>
            <a:off x="3603229" y="4506714"/>
            <a:ext cx="50165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40%</a:t>
            </a:r>
            <a:endParaRPr lang="zh-CN" altLang="en-US" sz="14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346325" y="3674110"/>
            <a:ext cx="2028825" cy="2438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222 </a:t>
            </a:r>
            <a:r>
              <a:rPr sz="10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1/</a:t>
            </a:r>
            <a:endParaRPr sz="1000" dirty="0" smtClean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32815" y="638810"/>
            <a:ext cx="3977005" cy="3141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开发意义：</a:t>
            </a:r>
            <a:r>
              <a:rPr lang="en-US" altLang="zh-CN" sz="2000" b="1">
                <a:solidFill>
                  <a:schemeClr val="bg1"/>
                </a:solidFill>
              </a:rPr>
              <a:t>25</a:t>
            </a:r>
            <a:r>
              <a:rPr lang="zh-CN" altLang="en-US" sz="2000" b="1">
                <a:solidFill>
                  <a:schemeClr val="bg1"/>
                </a:solidFill>
              </a:rPr>
              <a:t>岁以下年轻人中</a:t>
            </a:r>
            <a:r>
              <a:rPr lang="en-US" altLang="zh-CN" sz="2000" b="1">
                <a:solidFill>
                  <a:schemeClr val="bg1"/>
                </a:solidFill>
              </a:rPr>
              <a:t>1/3</a:t>
            </a:r>
            <a:r>
              <a:rPr lang="zh-CN" altLang="en-US" sz="2000" b="1">
                <a:solidFill>
                  <a:schemeClr val="bg1"/>
                </a:solidFill>
              </a:rPr>
              <a:t>缺少财务管理能力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超过</a:t>
            </a:r>
            <a:r>
              <a:rPr lang="en-US" altLang="zh-CN" sz="2000" b="1">
                <a:solidFill>
                  <a:schemeClr val="bg1"/>
                </a:solidFill>
              </a:rPr>
              <a:t>4</a:t>
            </a:r>
            <a:r>
              <a:rPr lang="zh-CN" altLang="en-US" sz="2000" b="1">
                <a:solidFill>
                  <a:schemeClr val="bg1"/>
                </a:solidFill>
              </a:rPr>
              <a:t>成的人抱怨无法找到足够隐私的平台倾诉自我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现在的手机app市场虽存在记录类的软件，但大多功能比较单一，针对的也都是女性。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现在的学生、白领阶层时间又较少，很难腾出一大块时间来进行手账记录。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5683885" y="1615440"/>
            <a:ext cx="291211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应用场景：应用于日常生活的每个方面，包括花销计算，生活记录，感悟倾诉后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509270" y="3728085"/>
            <a:ext cx="1235710" cy="1076960"/>
            <a:chOff x="1643" y="2803"/>
            <a:chExt cx="1946" cy="1696"/>
          </a:xfrm>
        </p:grpSpPr>
        <p:sp>
          <p:nvSpPr>
            <p:cNvPr id="11" name="矩形 10"/>
            <p:cNvSpPr/>
            <p:nvPr/>
          </p:nvSpPr>
          <p:spPr>
            <a:xfrm>
              <a:off x="2291" y="4019"/>
              <a:ext cx="1070" cy="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rPr>
                <a:t>33.3%</a:t>
              </a:r>
              <a:endParaRPr lang="zh-CN" altLang="en-US" sz="14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643" y="2803"/>
              <a:ext cx="239" cy="536"/>
              <a:chOff x="2174409" y="3260799"/>
              <a:chExt cx="384175" cy="968376"/>
            </a:xfrm>
            <a:solidFill>
              <a:schemeClr val="tx1"/>
            </a:solidFill>
          </p:grpSpPr>
          <p:sp>
            <p:nvSpPr>
              <p:cNvPr id="29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30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070" y="2803"/>
              <a:ext cx="239" cy="536"/>
              <a:chOff x="2174409" y="3260799"/>
              <a:chExt cx="384175" cy="968376"/>
            </a:xfrm>
            <a:solidFill>
              <a:schemeClr val="tx1"/>
            </a:solidFill>
          </p:grpSpPr>
          <p:sp>
            <p:nvSpPr>
              <p:cNvPr id="32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33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24" y="2803"/>
              <a:ext cx="239" cy="536"/>
              <a:chOff x="2174409" y="3260799"/>
              <a:chExt cx="384175" cy="968376"/>
            </a:xfrm>
            <a:solidFill>
              <a:schemeClr val="tx1"/>
            </a:solidFill>
          </p:grpSpPr>
          <p:sp>
            <p:nvSpPr>
              <p:cNvPr id="35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36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51" y="2803"/>
              <a:ext cx="239" cy="536"/>
              <a:chOff x="2174409" y="3260799"/>
              <a:chExt cx="384175" cy="968376"/>
            </a:xfrm>
            <a:solidFill>
              <a:schemeClr val="tx1"/>
            </a:solidFill>
          </p:grpSpPr>
          <p:sp>
            <p:nvSpPr>
              <p:cNvPr id="38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39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497" y="2803"/>
              <a:ext cx="239" cy="536"/>
              <a:chOff x="2174409" y="3260799"/>
              <a:chExt cx="384175" cy="968376"/>
            </a:xfrm>
            <a:solidFill>
              <a:schemeClr val="tx1"/>
            </a:solidFill>
          </p:grpSpPr>
          <p:sp>
            <p:nvSpPr>
              <p:cNvPr id="41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42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643" y="3401"/>
              <a:ext cx="239" cy="536"/>
              <a:chOff x="2174409" y="3260799"/>
              <a:chExt cx="384175" cy="968376"/>
            </a:xfrm>
            <a:solidFill>
              <a:schemeClr val="tx1"/>
            </a:solidFill>
          </p:grpSpPr>
          <p:sp>
            <p:nvSpPr>
              <p:cNvPr id="44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45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070" y="3401"/>
              <a:ext cx="239" cy="536"/>
              <a:chOff x="2174409" y="3260799"/>
              <a:chExt cx="384175" cy="968376"/>
            </a:xfrm>
            <a:solidFill>
              <a:schemeClr val="tx1"/>
            </a:solidFill>
          </p:grpSpPr>
          <p:sp>
            <p:nvSpPr>
              <p:cNvPr id="47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48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3351" y="3401"/>
              <a:ext cx="239" cy="536"/>
              <a:chOff x="2174409" y="3260799"/>
              <a:chExt cx="384175" cy="968376"/>
            </a:xfrm>
            <a:solidFill>
              <a:schemeClr val="bg1"/>
            </a:solidFill>
          </p:grpSpPr>
          <p:sp>
            <p:nvSpPr>
              <p:cNvPr id="53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54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922" y="3383"/>
              <a:ext cx="239" cy="536"/>
              <a:chOff x="2174409" y="3260799"/>
              <a:chExt cx="384175" cy="968376"/>
            </a:xfrm>
            <a:solidFill>
              <a:schemeClr val="bg1"/>
            </a:solidFill>
          </p:grpSpPr>
          <p:sp>
            <p:nvSpPr>
              <p:cNvPr id="4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16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2487" y="3402"/>
              <a:ext cx="239" cy="536"/>
              <a:chOff x="2174409" y="3260799"/>
              <a:chExt cx="384175" cy="968376"/>
            </a:xfrm>
            <a:solidFill>
              <a:schemeClr val="bg1"/>
            </a:solidFill>
          </p:grpSpPr>
          <p:sp>
            <p:nvSpPr>
              <p:cNvPr id="153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154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3140075" y="3786505"/>
            <a:ext cx="1235075" cy="720725"/>
            <a:chOff x="7654" y="2803"/>
            <a:chExt cx="1945" cy="1135"/>
          </a:xfrm>
        </p:grpSpPr>
        <p:grpSp>
          <p:nvGrpSpPr>
            <p:cNvPr id="89" name="组合 88"/>
            <p:cNvGrpSpPr/>
            <p:nvPr/>
          </p:nvGrpSpPr>
          <p:grpSpPr>
            <a:xfrm>
              <a:off x="7654" y="2803"/>
              <a:ext cx="239" cy="536"/>
              <a:chOff x="2174409" y="3260799"/>
              <a:chExt cx="384175" cy="968376"/>
            </a:xfrm>
            <a:solidFill>
              <a:schemeClr val="tx1"/>
            </a:solidFill>
          </p:grpSpPr>
          <p:sp>
            <p:nvSpPr>
              <p:cNvPr id="90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91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080" y="2803"/>
              <a:ext cx="239" cy="536"/>
              <a:chOff x="2174409" y="3260799"/>
              <a:chExt cx="384175" cy="968376"/>
            </a:xfrm>
            <a:solidFill>
              <a:schemeClr val="tx1"/>
            </a:solidFill>
          </p:grpSpPr>
          <p:sp>
            <p:nvSpPr>
              <p:cNvPr id="93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94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934" y="2803"/>
              <a:ext cx="239" cy="536"/>
              <a:chOff x="2174409" y="3260799"/>
              <a:chExt cx="384175" cy="968376"/>
            </a:xfrm>
            <a:solidFill>
              <a:schemeClr val="tx1"/>
            </a:solidFill>
          </p:grpSpPr>
          <p:sp>
            <p:nvSpPr>
              <p:cNvPr id="96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97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9361" y="2803"/>
              <a:ext cx="239" cy="536"/>
              <a:chOff x="2174409" y="3260799"/>
              <a:chExt cx="384175" cy="968376"/>
            </a:xfrm>
            <a:solidFill>
              <a:schemeClr val="tx1"/>
            </a:solidFill>
          </p:grpSpPr>
          <p:sp>
            <p:nvSpPr>
              <p:cNvPr id="99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100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8507" y="2803"/>
              <a:ext cx="239" cy="536"/>
              <a:chOff x="2174409" y="3260799"/>
              <a:chExt cx="384175" cy="968376"/>
            </a:xfrm>
            <a:solidFill>
              <a:schemeClr val="tx1"/>
            </a:solidFill>
          </p:grpSpPr>
          <p:sp>
            <p:nvSpPr>
              <p:cNvPr id="102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103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7654" y="3402"/>
              <a:ext cx="239" cy="536"/>
              <a:chOff x="2174409" y="3260799"/>
              <a:chExt cx="384175" cy="968376"/>
            </a:xfrm>
            <a:solidFill>
              <a:schemeClr val="bg1"/>
            </a:solidFill>
          </p:grpSpPr>
          <p:sp>
            <p:nvSpPr>
              <p:cNvPr id="105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106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8080" y="3402"/>
              <a:ext cx="239" cy="536"/>
              <a:chOff x="2174409" y="3260799"/>
              <a:chExt cx="384175" cy="968376"/>
            </a:xfrm>
            <a:solidFill>
              <a:schemeClr val="bg1"/>
            </a:solidFill>
          </p:grpSpPr>
          <p:sp>
            <p:nvSpPr>
              <p:cNvPr id="108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109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8934" y="3402"/>
              <a:ext cx="239" cy="536"/>
              <a:chOff x="2174409" y="3260799"/>
              <a:chExt cx="384175" cy="968376"/>
            </a:xfrm>
            <a:solidFill>
              <a:schemeClr val="bg1"/>
            </a:solidFill>
          </p:grpSpPr>
          <p:sp>
            <p:nvSpPr>
              <p:cNvPr id="111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112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8507" y="3402"/>
              <a:ext cx="239" cy="536"/>
              <a:chOff x="2174409" y="3260799"/>
              <a:chExt cx="384175" cy="968376"/>
            </a:xfrm>
            <a:solidFill>
              <a:schemeClr val="bg1"/>
            </a:solidFill>
          </p:grpSpPr>
          <p:sp>
            <p:nvSpPr>
              <p:cNvPr id="117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118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9359" y="3382"/>
              <a:ext cx="239" cy="536"/>
              <a:chOff x="2174409" y="3260799"/>
              <a:chExt cx="384175" cy="968376"/>
            </a:xfrm>
            <a:solidFill>
              <a:schemeClr val="tx1"/>
            </a:solidFill>
          </p:grpSpPr>
          <p:sp>
            <p:nvSpPr>
              <p:cNvPr id="158" name="Freeform 82"/>
              <p:cNvSpPr/>
              <p:nvPr/>
            </p:nvSpPr>
            <p:spPr bwMode="auto">
              <a:xfrm>
                <a:off x="2174409" y="3427487"/>
                <a:ext cx="384175" cy="801688"/>
              </a:xfrm>
              <a:custGeom>
                <a:avLst/>
                <a:gdLst>
                  <a:gd name="T0" fmla="*/ 54 w 71"/>
                  <a:gd name="T1" fmla="*/ 0 h 148"/>
                  <a:gd name="T2" fmla="*/ 18 w 71"/>
                  <a:gd name="T3" fmla="*/ 0 h 148"/>
                  <a:gd name="T4" fmla="*/ 0 w 71"/>
                  <a:gd name="T5" fmla="*/ 14 h 148"/>
                  <a:gd name="T6" fmla="*/ 0 w 71"/>
                  <a:gd name="T7" fmla="*/ 15 h 148"/>
                  <a:gd name="T8" fmla="*/ 0 w 71"/>
                  <a:gd name="T9" fmla="*/ 17 h 148"/>
                  <a:gd name="T10" fmla="*/ 0 w 71"/>
                  <a:gd name="T11" fmla="*/ 66 h 148"/>
                  <a:gd name="T12" fmla="*/ 6 w 71"/>
                  <a:gd name="T13" fmla="*/ 72 h 148"/>
                  <a:gd name="T14" fmla="*/ 12 w 71"/>
                  <a:gd name="T15" fmla="*/ 66 h 148"/>
                  <a:gd name="T16" fmla="*/ 12 w 71"/>
                  <a:gd name="T17" fmla="*/ 24 h 148"/>
                  <a:gd name="T18" fmla="*/ 17 w 71"/>
                  <a:gd name="T19" fmla="*/ 24 h 148"/>
                  <a:gd name="T20" fmla="*/ 17 w 71"/>
                  <a:gd name="T21" fmla="*/ 65 h 148"/>
                  <a:gd name="T22" fmla="*/ 17 w 71"/>
                  <a:gd name="T23" fmla="*/ 66 h 148"/>
                  <a:gd name="T24" fmla="*/ 17 w 71"/>
                  <a:gd name="T25" fmla="*/ 139 h 148"/>
                  <a:gd name="T26" fmla="*/ 25 w 71"/>
                  <a:gd name="T27" fmla="*/ 148 h 148"/>
                  <a:gd name="T28" fmla="*/ 33 w 71"/>
                  <a:gd name="T29" fmla="*/ 139 h 148"/>
                  <a:gd name="T30" fmla="*/ 33 w 71"/>
                  <a:gd name="T31" fmla="*/ 75 h 148"/>
                  <a:gd name="T32" fmla="*/ 37 w 71"/>
                  <a:gd name="T33" fmla="*/ 75 h 148"/>
                  <a:gd name="T34" fmla="*/ 37 w 71"/>
                  <a:gd name="T35" fmla="*/ 139 h 148"/>
                  <a:gd name="T36" fmla="*/ 45 w 71"/>
                  <a:gd name="T37" fmla="*/ 148 h 148"/>
                  <a:gd name="T38" fmla="*/ 54 w 71"/>
                  <a:gd name="T39" fmla="*/ 139 h 148"/>
                  <a:gd name="T40" fmla="*/ 54 w 71"/>
                  <a:gd name="T41" fmla="*/ 65 h 148"/>
                  <a:gd name="T42" fmla="*/ 54 w 71"/>
                  <a:gd name="T43" fmla="*/ 64 h 148"/>
                  <a:gd name="T44" fmla="*/ 54 w 71"/>
                  <a:gd name="T45" fmla="*/ 24 h 148"/>
                  <a:gd name="T46" fmla="*/ 58 w 71"/>
                  <a:gd name="T47" fmla="*/ 24 h 148"/>
                  <a:gd name="T48" fmla="*/ 58 w 71"/>
                  <a:gd name="T49" fmla="*/ 66 h 148"/>
                  <a:gd name="T50" fmla="*/ 64 w 71"/>
                  <a:gd name="T51" fmla="*/ 72 h 148"/>
                  <a:gd name="T52" fmla="*/ 71 w 71"/>
                  <a:gd name="T53" fmla="*/ 66 h 148"/>
                  <a:gd name="T54" fmla="*/ 71 w 71"/>
                  <a:gd name="T55" fmla="*/ 17 h 148"/>
                  <a:gd name="T56" fmla="*/ 71 w 71"/>
                  <a:gd name="T57" fmla="*/ 15 h 148"/>
                  <a:gd name="T58" fmla="*/ 71 w 71"/>
                  <a:gd name="T59" fmla="*/ 14 h 148"/>
                  <a:gd name="T60" fmla="*/ 54 w 71"/>
                  <a:gd name="T6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148">
                    <a:moveTo>
                      <a:pt x="5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5" y="0"/>
                      <a:pt x="0" y="11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2"/>
                      <a:pt x="6" y="72"/>
                    </a:cubicBezTo>
                    <a:cubicBezTo>
                      <a:pt x="9" y="72"/>
                      <a:pt x="12" y="70"/>
                      <a:pt x="12" y="6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6"/>
                      <a:pt x="17" y="66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144"/>
                      <a:pt x="21" y="148"/>
                      <a:pt x="25" y="148"/>
                    </a:cubicBezTo>
                    <a:cubicBezTo>
                      <a:pt x="30" y="148"/>
                      <a:pt x="33" y="144"/>
                      <a:pt x="33" y="139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7" y="144"/>
                      <a:pt x="41" y="148"/>
                      <a:pt x="45" y="148"/>
                    </a:cubicBezTo>
                    <a:cubicBezTo>
                      <a:pt x="50" y="148"/>
                      <a:pt x="54" y="144"/>
                      <a:pt x="54" y="139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70"/>
                      <a:pt x="61" y="72"/>
                      <a:pt x="64" y="72"/>
                    </a:cubicBezTo>
                    <a:cubicBezTo>
                      <a:pt x="68" y="72"/>
                      <a:pt x="71" y="70"/>
                      <a:pt x="71" y="6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9"/>
                      <a:pt x="65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  <p:sp>
            <p:nvSpPr>
              <p:cNvPr id="159" name="Oval 83"/>
              <p:cNvSpPr>
                <a:spLocks noChangeArrowheads="1"/>
              </p:cNvSpPr>
              <p:nvPr/>
            </p:nvSpPr>
            <p:spPr bwMode="auto">
              <a:xfrm>
                <a:off x="2288709" y="3260799"/>
                <a:ext cx="150812" cy="1508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时尚中黑简体" panose="01010104010101010101" pitchFamily="2" charset="-122"/>
                  <a:ea typeface="时尚中黑简体" panose="01010104010101010101" pitchFamily="2" charset="-122"/>
                  <a:sym typeface="时尚中黑简体" panose="0101010401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slow" advTm="3000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8455" y="125730"/>
            <a:ext cx="24707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概念解释</a:t>
            </a:r>
            <a:r>
              <a:rPr lang="en-US" altLang="zh-CN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--</a:t>
            </a:r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手账</a:t>
            </a:r>
            <a:endParaRPr lang="zh-CN" altLang="en-US" sz="24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155" y="878840"/>
            <a:ext cx="3562985" cy="3749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手账是日本一种流行的记录方式，在2000年左右流入中国内陆市场。主要是指图片与文字相结合的方式记录每一天的生活内容，手账对于格式没有明确的要求，使用者可以根据自己的习惯对记录内容进行排版。大多数的手账，每一天的内容既包括了生活趣事又包括了消费记录，个性化和简介的设计模式使得手账在年轻人中迅速流行起来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975" y="494030"/>
            <a:ext cx="4219575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866140"/>
            <a:ext cx="4949825" cy="3923030"/>
          </a:xfrm>
          <a:prstGeom prst="rect">
            <a:avLst/>
          </a:prstGeom>
        </p:spPr>
      </p:pic>
      <p:grpSp>
        <p:nvGrpSpPr>
          <p:cNvPr id="161" name="组合 160"/>
          <p:cNvGrpSpPr/>
          <p:nvPr/>
        </p:nvGrpSpPr>
        <p:grpSpPr>
          <a:xfrm>
            <a:off x="251460" y="171450"/>
            <a:ext cx="1921510" cy="457200"/>
            <a:chOff x="396" y="317"/>
            <a:chExt cx="3026" cy="720"/>
          </a:xfrm>
        </p:grpSpPr>
        <p:sp>
          <p:nvSpPr>
            <p:cNvPr id="5" name="矩形 4"/>
            <p:cNvSpPr/>
            <p:nvPr/>
          </p:nvSpPr>
          <p:spPr>
            <a:xfrm>
              <a:off x="802" y="317"/>
              <a:ext cx="2620" cy="7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400" b="1" dirty="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sym typeface="时尚中黑简体" panose="01010104010101010101" pitchFamily="2" charset="-122"/>
                </a:rPr>
                <a:t>功能板块</a:t>
              </a:r>
              <a:endPara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时尚中黑简体" panose="01010104010101010101" pitchFamily="2" charset="-122"/>
              </a:endParaRPr>
            </a:p>
          </p:txBody>
        </p:sp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396" y="357"/>
              <a:ext cx="407" cy="517"/>
            </a:xfrm>
            <a:custGeom>
              <a:avLst/>
              <a:gdLst>
                <a:gd name="T0" fmla="*/ 12 w 70"/>
                <a:gd name="T1" fmla="*/ 3 h 75"/>
                <a:gd name="T2" fmla="*/ 21 w 70"/>
                <a:gd name="T3" fmla="*/ 11 h 75"/>
                <a:gd name="T4" fmla="*/ 12 w 70"/>
                <a:gd name="T5" fmla="*/ 19 h 75"/>
                <a:gd name="T6" fmla="*/ 4 w 70"/>
                <a:gd name="T7" fmla="*/ 11 h 75"/>
                <a:gd name="T8" fmla="*/ 12 w 70"/>
                <a:gd name="T9" fmla="*/ 3 h 75"/>
                <a:gd name="T10" fmla="*/ 57 w 70"/>
                <a:gd name="T11" fmla="*/ 3 h 75"/>
                <a:gd name="T12" fmla="*/ 49 w 70"/>
                <a:gd name="T13" fmla="*/ 11 h 75"/>
                <a:gd name="T14" fmla="*/ 57 w 70"/>
                <a:gd name="T15" fmla="*/ 19 h 75"/>
                <a:gd name="T16" fmla="*/ 65 w 70"/>
                <a:gd name="T17" fmla="*/ 11 h 75"/>
                <a:gd name="T18" fmla="*/ 57 w 70"/>
                <a:gd name="T19" fmla="*/ 3 h 75"/>
                <a:gd name="T20" fmla="*/ 49 w 70"/>
                <a:gd name="T21" fmla="*/ 50 h 75"/>
                <a:gd name="T22" fmla="*/ 49 w 70"/>
                <a:gd name="T23" fmla="*/ 72 h 75"/>
                <a:gd name="T24" fmla="*/ 54 w 70"/>
                <a:gd name="T25" fmla="*/ 72 h 75"/>
                <a:gd name="T26" fmla="*/ 57 w 70"/>
                <a:gd name="T27" fmla="*/ 56 h 75"/>
                <a:gd name="T28" fmla="*/ 59 w 70"/>
                <a:gd name="T29" fmla="*/ 72 h 75"/>
                <a:gd name="T30" fmla="*/ 65 w 70"/>
                <a:gd name="T31" fmla="*/ 72 h 75"/>
                <a:gd name="T32" fmla="*/ 65 w 70"/>
                <a:gd name="T33" fmla="*/ 48 h 75"/>
                <a:gd name="T34" fmla="*/ 70 w 70"/>
                <a:gd name="T35" fmla="*/ 41 h 75"/>
                <a:gd name="T36" fmla="*/ 70 w 70"/>
                <a:gd name="T37" fmla="*/ 28 h 75"/>
                <a:gd name="T38" fmla="*/ 62 w 70"/>
                <a:gd name="T39" fmla="*/ 21 h 75"/>
                <a:gd name="T40" fmla="*/ 52 w 70"/>
                <a:gd name="T41" fmla="*/ 21 h 75"/>
                <a:gd name="T42" fmla="*/ 50 w 70"/>
                <a:gd name="T43" fmla="*/ 21 h 75"/>
                <a:gd name="T44" fmla="*/ 52 w 70"/>
                <a:gd name="T45" fmla="*/ 28 h 75"/>
                <a:gd name="T46" fmla="*/ 52 w 70"/>
                <a:gd name="T47" fmla="*/ 41 h 75"/>
                <a:gd name="T48" fmla="*/ 49 w 70"/>
                <a:gd name="T49" fmla="*/ 50 h 75"/>
                <a:gd name="T50" fmla="*/ 35 w 70"/>
                <a:gd name="T51" fmla="*/ 0 h 75"/>
                <a:gd name="T52" fmla="*/ 44 w 70"/>
                <a:gd name="T53" fmla="*/ 9 h 75"/>
                <a:gd name="T54" fmla="*/ 35 w 70"/>
                <a:gd name="T55" fmla="*/ 17 h 75"/>
                <a:gd name="T56" fmla="*/ 26 w 70"/>
                <a:gd name="T57" fmla="*/ 9 h 75"/>
                <a:gd name="T58" fmla="*/ 35 w 70"/>
                <a:gd name="T59" fmla="*/ 0 h 75"/>
                <a:gd name="T60" fmla="*/ 44 w 70"/>
                <a:gd name="T61" fmla="*/ 49 h 75"/>
                <a:gd name="T62" fmla="*/ 44 w 70"/>
                <a:gd name="T63" fmla="*/ 75 h 75"/>
                <a:gd name="T64" fmla="*/ 37 w 70"/>
                <a:gd name="T65" fmla="*/ 75 h 75"/>
                <a:gd name="T66" fmla="*/ 35 w 70"/>
                <a:gd name="T67" fmla="*/ 58 h 75"/>
                <a:gd name="T68" fmla="*/ 32 w 70"/>
                <a:gd name="T69" fmla="*/ 75 h 75"/>
                <a:gd name="T70" fmla="*/ 25 w 70"/>
                <a:gd name="T71" fmla="*/ 75 h 75"/>
                <a:gd name="T72" fmla="*/ 25 w 70"/>
                <a:gd name="T73" fmla="*/ 49 h 75"/>
                <a:gd name="T74" fmla="*/ 21 w 70"/>
                <a:gd name="T75" fmla="*/ 41 h 75"/>
                <a:gd name="T76" fmla="*/ 21 w 70"/>
                <a:gd name="T77" fmla="*/ 28 h 75"/>
                <a:gd name="T78" fmla="*/ 29 w 70"/>
                <a:gd name="T79" fmla="*/ 19 h 75"/>
                <a:gd name="T80" fmla="*/ 40 w 70"/>
                <a:gd name="T81" fmla="*/ 19 h 75"/>
                <a:gd name="T82" fmla="*/ 48 w 70"/>
                <a:gd name="T83" fmla="*/ 28 h 75"/>
                <a:gd name="T84" fmla="*/ 48 w 70"/>
                <a:gd name="T85" fmla="*/ 41 h 75"/>
                <a:gd name="T86" fmla="*/ 44 w 70"/>
                <a:gd name="T87" fmla="*/ 49 h 75"/>
                <a:gd name="T88" fmla="*/ 21 w 70"/>
                <a:gd name="T89" fmla="*/ 50 h 75"/>
                <a:gd name="T90" fmla="*/ 21 w 70"/>
                <a:gd name="T91" fmla="*/ 72 h 75"/>
                <a:gd name="T92" fmla="*/ 15 w 70"/>
                <a:gd name="T93" fmla="*/ 72 h 75"/>
                <a:gd name="T94" fmla="*/ 12 w 70"/>
                <a:gd name="T95" fmla="*/ 56 h 75"/>
                <a:gd name="T96" fmla="*/ 10 w 70"/>
                <a:gd name="T97" fmla="*/ 72 h 75"/>
                <a:gd name="T98" fmla="*/ 4 w 70"/>
                <a:gd name="T99" fmla="*/ 72 h 75"/>
                <a:gd name="T100" fmla="*/ 4 w 70"/>
                <a:gd name="T101" fmla="*/ 48 h 75"/>
                <a:gd name="T102" fmla="*/ 0 w 70"/>
                <a:gd name="T103" fmla="*/ 41 h 75"/>
                <a:gd name="T104" fmla="*/ 0 w 70"/>
                <a:gd name="T105" fmla="*/ 28 h 75"/>
                <a:gd name="T106" fmla="*/ 7 w 70"/>
                <a:gd name="T107" fmla="*/ 21 h 75"/>
                <a:gd name="T108" fmla="*/ 17 w 70"/>
                <a:gd name="T109" fmla="*/ 21 h 75"/>
                <a:gd name="T110" fmla="*/ 19 w 70"/>
                <a:gd name="T111" fmla="*/ 21 h 75"/>
                <a:gd name="T112" fmla="*/ 17 w 70"/>
                <a:gd name="T113" fmla="*/ 28 h 75"/>
                <a:gd name="T114" fmla="*/ 17 w 70"/>
                <a:gd name="T115" fmla="*/ 41 h 75"/>
                <a:gd name="T116" fmla="*/ 21 w 70"/>
                <a:gd name="T117" fmla="*/ 5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95" y="2384425"/>
            <a:ext cx="1235075" cy="121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583680" y="3137535"/>
            <a:ext cx="29178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画板涂鸦</a:t>
            </a:r>
            <a:r>
              <a:rPr lang="zh-CN" altLang="en-US" sz="2400" b="1">
                <a:solidFill>
                  <a:schemeClr val="bg1"/>
                </a:solidFill>
              </a:rPr>
              <a:t>功能概念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786765"/>
            <a:ext cx="5657850" cy="4083050"/>
          </a:xfrm>
          <a:prstGeom prst="rect">
            <a:avLst/>
          </a:prstGeom>
        </p:spPr>
      </p:pic>
      <p:grpSp>
        <p:nvGrpSpPr>
          <p:cNvPr id="161" name="组合 160"/>
          <p:cNvGrpSpPr/>
          <p:nvPr/>
        </p:nvGrpSpPr>
        <p:grpSpPr>
          <a:xfrm>
            <a:off x="251460" y="201295"/>
            <a:ext cx="1921510" cy="457200"/>
            <a:chOff x="396" y="317"/>
            <a:chExt cx="3026" cy="720"/>
          </a:xfrm>
        </p:grpSpPr>
        <p:sp>
          <p:nvSpPr>
            <p:cNvPr id="5" name="矩形 4"/>
            <p:cNvSpPr/>
            <p:nvPr/>
          </p:nvSpPr>
          <p:spPr>
            <a:xfrm>
              <a:off x="802" y="317"/>
              <a:ext cx="2620" cy="7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400" b="1" dirty="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sym typeface="时尚中黑简体" panose="01010104010101010101" pitchFamily="2" charset="-122"/>
                </a:rPr>
                <a:t>功能板块</a:t>
              </a:r>
              <a:endPara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时尚中黑简体" panose="01010104010101010101" pitchFamily="2" charset="-122"/>
              </a:endParaRPr>
            </a:p>
          </p:txBody>
        </p:sp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396" y="357"/>
              <a:ext cx="407" cy="517"/>
            </a:xfrm>
            <a:custGeom>
              <a:avLst/>
              <a:gdLst>
                <a:gd name="T0" fmla="*/ 12 w 70"/>
                <a:gd name="T1" fmla="*/ 3 h 75"/>
                <a:gd name="T2" fmla="*/ 21 w 70"/>
                <a:gd name="T3" fmla="*/ 11 h 75"/>
                <a:gd name="T4" fmla="*/ 12 w 70"/>
                <a:gd name="T5" fmla="*/ 19 h 75"/>
                <a:gd name="T6" fmla="*/ 4 w 70"/>
                <a:gd name="T7" fmla="*/ 11 h 75"/>
                <a:gd name="T8" fmla="*/ 12 w 70"/>
                <a:gd name="T9" fmla="*/ 3 h 75"/>
                <a:gd name="T10" fmla="*/ 57 w 70"/>
                <a:gd name="T11" fmla="*/ 3 h 75"/>
                <a:gd name="T12" fmla="*/ 49 w 70"/>
                <a:gd name="T13" fmla="*/ 11 h 75"/>
                <a:gd name="T14" fmla="*/ 57 w 70"/>
                <a:gd name="T15" fmla="*/ 19 h 75"/>
                <a:gd name="T16" fmla="*/ 65 w 70"/>
                <a:gd name="T17" fmla="*/ 11 h 75"/>
                <a:gd name="T18" fmla="*/ 57 w 70"/>
                <a:gd name="T19" fmla="*/ 3 h 75"/>
                <a:gd name="T20" fmla="*/ 49 w 70"/>
                <a:gd name="T21" fmla="*/ 50 h 75"/>
                <a:gd name="T22" fmla="*/ 49 w 70"/>
                <a:gd name="T23" fmla="*/ 72 h 75"/>
                <a:gd name="T24" fmla="*/ 54 w 70"/>
                <a:gd name="T25" fmla="*/ 72 h 75"/>
                <a:gd name="T26" fmla="*/ 57 w 70"/>
                <a:gd name="T27" fmla="*/ 56 h 75"/>
                <a:gd name="T28" fmla="*/ 59 w 70"/>
                <a:gd name="T29" fmla="*/ 72 h 75"/>
                <a:gd name="T30" fmla="*/ 65 w 70"/>
                <a:gd name="T31" fmla="*/ 72 h 75"/>
                <a:gd name="T32" fmla="*/ 65 w 70"/>
                <a:gd name="T33" fmla="*/ 48 h 75"/>
                <a:gd name="T34" fmla="*/ 70 w 70"/>
                <a:gd name="T35" fmla="*/ 41 h 75"/>
                <a:gd name="T36" fmla="*/ 70 w 70"/>
                <a:gd name="T37" fmla="*/ 28 h 75"/>
                <a:gd name="T38" fmla="*/ 62 w 70"/>
                <a:gd name="T39" fmla="*/ 21 h 75"/>
                <a:gd name="T40" fmla="*/ 52 w 70"/>
                <a:gd name="T41" fmla="*/ 21 h 75"/>
                <a:gd name="T42" fmla="*/ 50 w 70"/>
                <a:gd name="T43" fmla="*/ 21 h 75"/>
                <a:gd name="T44" fmla="*/ 52 w 70"/>
                <a:gd name="T45" fmla="*/ 28 h 75"/>
                <a:gd name="T46" fmla="*/ 52 w 70"/>
                <a:gd name="T47" fmla="*/ 41 h 75"/>
                <a:gd name="T48" fmla="*/ 49 w 70"/>
                <a:gd name="T49" fmla="*/ 50 h 75"/>
                <a:gd name="T50" fmla="*/ 35 w 70"/>
                <a:gd name="T51" fmla="*/ 0 h 75"/>
                <a:gd name="T52" fmla="*/ 44 w 70"/>
                <a:gd name="T53" fmla="*/ 9 h 75"/>
                <a:gd name="T54" fmla="*/ 35 w 70"/>
                <a:gd name="T55" fmla="*/ 17 h 75"/>
                <a:gd name="T56" fmla="*/ 26 w 70"/>
                <a:gd name="T57" fmla="*/ 9 h 75"/>
                <a:gd name="T58" fmla="*/ 35 w 70"/>
                <a:gd name="T59" fmla="*/ 0 h 75"/>
                <a:gd name="T60" fmla="*/ 44 w 70"/>
                <a:gd name="T61" fmla="*/ 49 h 75"/>
                <a:gd name="T62" fmla="*/ 44 w 70"/>
                <a:gd name="T63" fmla="*/ 75 h 75"/>
                <a:gd name="T64" fmla="*/ 37 w 70"/>
                <a:gd name="T65" fmla="*/ 75 h 75"/>
                <a:gd name="T66" fmla="*/ 35 w 70"/>
                <a:gd name="T67" fmla="*/ 58 h 75"/>
                <a:gd name="T68" fmla="*/ 32 w 70"/>
                <a:gd name="T69" fmla="*/ 75 h 75"/>
                <a:gd name="T70" fmla="*/ 25 w 70"/>
                <a:gd name="T71" fmla="*/ 75 h 75"/>
                <a:gd name="T72" fmla="*/ 25 w 70"/>
                <a:gd name="T73" fmla="*/ 49 h 75"/>
                <a:gd name="T74" fmla="*/ 21 w 70"/>
                <a:gd name="T75" fmla="*/ 41 h 75"/>
                <a:gd name="T76" fmla="*/ 21 w 70"/>
                <a:gd name="T77" fmla="*/ 28 h 75"/>
                <a:gd name="T78" fmla="*/ 29 w 70"/>
                <a:gd name="T79" fmla="*/ 19 h 75"/>
                <a:gd name="T80" fmla="*/ 40 w 70"/>
                <a:gd name="T81" fmla="*/ 19 h 75"/>
                <a:gd name="T82" fmla="*/ 48 w 70"/>
                <a:gd name="T83" fmla="*/ 28 h 75"/>
                <a:gd name="T84" fmla="*/ 48 w 70"/>
                <a:gd name="T85" fmla="*/ 41 h 75"/>
                <a:gd name="T86" fmla="*/ 44 w 70"/>
                <a:gd name="T87" fmla="*/ 49 h 75"/>
                <a:gd name="T88" fmla="*/ 21 w 70"/>
                <a:gd name="T89" fmla="*/ 50 h 75"/>
                <a:gd name="T90" fmla="*/ 21 w 70"/>
                <a:gd name="T91" fmla="*/ 72 h 75"/>
                <a:gd name="T92" fmla="*/ 15 w 70"/>
                <a:gd name="T93" fmla="*/ 72 h 75"/>
                <a:gd name="T94" fmla="*/ 12 w 70"/>
                <a:gd name="T95" fmla="*/ 56 h 75"/>
                <a:gd name="T96" fmla="*/ 10 w 70"/>
                <a:gd name="T97" fmla="*/ 72 h 75"/>
                <a:gd name="T98" fmla="*/ 4 w 70"/>
                <a:gd name="T99" fmla="*/ 72 h 75"/>
                <a:gd name="T100" fmla="*/ 4 w 70"/>
                <a:gd name="T101" fmla="*/ 48 h 75"/>
                <a:gd name="T102" fmla="*/ 0 w 70"/>
                <a:gd name="T103" fmla="*/ 41 h 75"/>
                <a:gd name="T104" fmla="*/ 0 w 70"/>
                <a:gd name="T105" fmla="*/ 28 h 75"/>
                <a:gd name="T106" fmla="*/ 7 w 70"/>
                <a:gd name="T107" fmla="*/ 21 h 75"/>
                <a:gd name="T108" fmla="*/ 17 w 70"/>
                <a:gd name="T109" fmla="*/ 21 h 75"/>
                <a:gd name="T110" fmla="*/ 19 w 70"/>
                <a:gd name="T111" fmla="*/ 21 h 75"/>
                <a:gd name="T112" fmla="*/ 17 w 70"/>
                <a:gd name="T113" fmla="*/ 28 h 75"/>
                <a:gd name="T114" fmla="*/ 17 w 70"/>
                <a:gd name="T115" fmla="*/ 41 h 75"/>
                <a:gd name="T116" fmla="*/ 21 w 70"/>
                <a:gd name="T117" fmla="*/ 5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86550" y="2702560"/>
            <a:ext cx="24663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n/>
                <a:solidFill>
                  <a:schemeClr val="bg1"/>
                </a:solidFill>
                <a:effectLst/>
              </a:rPr>
              <a:t>记账板块概念</a:t>
            </a:r>
            <a:r>
              <a:rPr lang="en-US" altLang="zh-CN" sz="2400" b="1">
                <a:ln/>
                <a:solidFill>
                  <a:schemeClr val="bg1"/>
                </a:solidFill>
                <a:effectLst/>
              </a:rPr>
              <a:t>——</a:t>
            </a:r>
            <a:r>
              <a:rPr lang="zh-CN" altLang="en-US" sz="2400" b="1">
                <a:ln/>
                <a:solidFill>
                  <a:schemeClr val="bg1"/>
                </a:solidFill>
                <a:effectLst/>
              </a:rPr>
              <a:t>一键生产图表</a:t>
            </a:r>
            <a:endParaRPr lang="zh-CN" altLang="en-US" sz="2400" b="1">
              <a:ln/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80" y="1449070"/>
            <a:ext cx="1365885" cy="1338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6143" r="-665" b="8944"/>
          <a:stretch>
            <a:fillRect/>
          </a:stretch>
        </p:blipFill>
        <p:spPr>
          <a:xfrm>
            <a:off x="153670" y="1178560"/>
            <a:ext cx="6407785" cy="3696335"/>
          </a:xfrm>
          <a:prstGeom prst="rect">
            <a:avLst/>
          </a:prstGeom>
        </p:spPr>
      </p:pic>
      <p:grpSp>
        <p:nvGrpSpPr>
          <p:cNvPr id="161" name="组合 160"/>
          <p:cNvGrpSpPr/>
          <p:nvPr/>
        </p:nvGrpSpPr>
        <p:grpSpPr>
          <a:xfrm>
            <a:off x="400050" y="245745"/>
            <a:ext cx="1921510" cy="457200"/>
            <a:chOff x="396" y="317"/>
            <a:chExt cx="3026" cy="720"/>
          </a:xfrm>
        </p:grpSpPr>
        <p:sp>
          <p:nvSpPr>
            <p:cNvPr id="7" name="矩形 6"/>
            <p:cNvSpPr/>
            <p:nvPr/>
          </p:nvSpPr>
          <p:spPr>
            <a:xfrm>
              <a:off x="802" y="317"/>
              <a:ext cx="2620" cy="7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400" b="1" dirty="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sym typeface="时尚中黑简体" panose="01010104010101010101" pitchFamily="2" charset="-122"/>
                </a:rPr>
                <a:t>功能板块</a:t>
              </a:r>
              <a:endPara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时尚中黑简体" panose="01010104010101010101" pitchFamily="2" charset="-122"/>
              </a:endParaRPr>
            </a:p>
          </p:txBody>
        </p:sp>
        <p:sp>
          <p:nvSpPr>
            <p:cNvPr id="8" name="Freeform 5658"/>
            <p:cNvSpPr>
              <a:spLocks noEditPoints="1"/>
            </p:cNvSpPr>
            <p:nvPr/>
          </p:nvSpPr>
          <p:spPr bwMode="auto">
            <a:xfrm>
              <a:off x="396" y="357"/>
              <a:ext cx="407" cy="517"/>
            </a:xfrm>
            <a:custGeom>
              <a:avLst/>
              <a:gdLst>
                <a:gd name="T0" fmla="*/ 12 w 70"/>
                <a:gd name="T1" fmla="*/ 3 h 75"/>
                <a:gd name="T2" fmla="*/ 21 w 70"/>
                <a:gd name="T3" fmla="*/ 11 h 75"/>
                <a:gd name="T4" fmla="*/ 12 w 70"/>
                <a:gd name="T5" fmla="*/ 19 h 75"/>
                <a:gd name="T6" fmla="*/ 4 w 70"/>
                <a:gd name="T7" fmla="*/ 11 h 75"/>
                <a:gd name="T8" fmla="*/ 12 w 70"/>
                <a:gd name="T9" fmla="*/ 3 h 75"/>
                <a:gd name="T10" fmla="*/ 57 w 70"/>
                <a:gd name="T11" fmla="*/ 3 h 75"/>
                <a:gd name="T12" fmla="*/ 49 w 70"/>
                <a:gd name="T13" fmla="*/ 11 h 75"/>
                <a:gd name="T14" fmla="*/ 57 w 70"/>
                <a:gd name="T15" fmla="*/ 19 h 75"/>
                <a:gd name="T16" fmla="*/ 65 w 70"/>
                <a:gd name="T17" fmla="*/ 11 h 75"/>
                <a:gd name="T18" fmla="*/ 57 w 70"/>
                <a:gd name="T19" fmla="*/ 3 h 75"/>
                <a:gd name="T20" fmla="*/ 49 w 70"/>
                <a:gd name="T21" fmla="*/ 50 h 75"/>
                <a:gd name="T22" fmla="*/ 49 w 70"/>
                <a:gd name="T23" fmla="*/ 72 h 75"/>
                <a:gd name="T24" fmla="*/ 54 w 70"/>
                <a:gd name="T25" fmla="*/ 72 h 75"/>
                <a:gd name="T26" fmla="*/ 57 w 70"/>
                <a:gd name="T27" fmla="*/ 56 h 75"/>
                <a:gd name="T28" fmla="*/ 59 w 70"/>
                <a:gd name="T29" fmla="*/ 72 h 75"/>
                <a:gd name="T30" fmla="*/ 65 w 70"/>
                <a:gd name="T31" fmla="*/ 72 h 75"/>
                <a:gd name="T32" fmla="*/ 65 w 70"/>
                <a:gd name="T33" fmla="*/ 48 h 75"/>
                <a:gd name="T34" fmla="*/ 70 w 70"/>
                <a:gd name="T35" fmla="*/ 41 h 75"/>
                <a:gd name="T36" fmla="*/ 70 w 70"/>
                <a:gd name="T37" fmla="*/ 28 h 75"/>
                <a:gd name="T38" fmla="*/ 62 w 70"/>
                <a:gd name="T39" fmla="*/ 21 h 75"/>
                <a:gd name="T40" fmla="*/ 52 w 70"/>
                <a:gd name="T41" fmla="*/ 21 h 75"/>
                <a:gd name="T42" fmla="*/ 50 w 70"/>
                <a:gd name="T43" fmla="*/ 21 h 75"/>
                <a:gd name="T44" fmla="*/ 52 w 70"/>
                <a:gd name="T45" fmla="*/ 28 h 75"/>
                <a:gd name="T46" fmla="*/ 52 w 70"/>
                <a:gd name="T47" fmla="*/ 41 h 75"/>
                <a:gd name="T48" fmla="*/ 49 w 70"/>
                <a:gd name="T49" fmla="*/ 50 h 75"/>
                <a:gd name="T50" fmla="*/ 35 w 70"/>
                <a:gd name="T51" fmla="*/ 0 h 75"/>
                <a:gd name="T52" fmla="*/ 44 w 70"/>
                <a:gd name="T53" fmla="*/ 9 h 75"/>
                <a:gd name="T54" fmla="*/ 35 w 70"/>
                <a:gd name="T55" fmla="*/ 17 h 75"/>
                <a:gd name="T56" fmla="*/ 26 w 70"/>
                <a:gd name="T57" fmla="*/ 9 h 75"/>
                <a:gd name="T58" fmla="*/ 35 w 70"/>
                <a:gd name="T59" fmla="*/ 0 h 75"/>
                <a:gd name="T60" fmla="*/ 44 w 70"/>
                <a:gd name="T61" fmla="*/ 49 h 75"/>
                <a:gd name="T62" fmla="*/ 44 w 70"/>
                <a:gd name="T63" fmla="*/ 75 h 75"/>
                <a:gd name="T64" fmla="*/ 37 w 70"/>
                <a:gd name="T65" fmla="*/ 75 h 75"/>
                <a:gd name="T66" fmla="*/ 35 w 70"/>
                <a:gd name="T67" fmla="*/ 58 h 75"/>
                <a:gd name="T68" fmla="*/ 32 w 70"/>
                <a:gd name="T69" fmla="*/ 75 h 75"/>
                <a:gd name="T70" fmla="*/ 25 w 70"/>
                <a:gd name="T71" fmla="*/ 75 h 75"/>
                <a:gd name="T72" fmla="*/ 25 w 70"/>
                <a:gd name="T73" fmla="*/ 49 h 75"/>
                <a:gd name="T74" fmla="*/ 21 w 70"/>
                <a:gd name="T75" fmla="*/ 41 h 75"/>
                <a:gd name="T76" fmla="*/ 21 w 70"/>
                <a:gd name="T77" fmla="*/ 28 h 75"/>
                <a:gd name="T78" fmla="*/ 29 w 70"/>
                <a:gd name="T79" fmla="*/ 19 h 75"/>
                <a:gd name="T80" fmla="*/ 40 w 70"/>
                <a:gd name="T81" fmla="*/ 19 h 75"/>
                <a:gd name="T82" fmla="*/ 48 w 70"/>
                <a:gd name="T83" fmla="*/ 28 h 75"/>
                <a:gd name="T84" fmla="*/ 48 w 70"/>
                <a:gd name="T85" fmla="*/ 41 h 75"/>
                <a:gd name="T86" fmla="*/ 44 w 70"/>
                <a:gd name="T87" fmla="*/ 49 h 75"/>
                <a:gd name="T88" fmla="*/ 21 w 70"/>
                <a:gd name="T89" fmla="*/ 50 h 75"/>
                <a:gd name="T90" fmla="*/ 21 w 70"/>
                <a:gd name="T91" fmla="*/ 72 h 75"/>
                <a:gd name="T92" fmla="*/ 15 w 70"/>
                <a:gd name="T93" fmla="*/ 72 h 75"/>
                <a:gd name="T94" fmla="*/ 12 w 70"/>
                <a:gd name="T95" fmla="*/ 56 h 75"/>
                <a:gd name="T96" fmla="*/ 10 w 70"/>
                <a:gd name="T97" fmla="*/ 72 h 75"/>
                <a:gd name="T98" fmla="*/ 4 w 70"/>
                <a:gd name="T99" fmla="*/ 72 h 75"/>
                <a:gd name="T100" fmla="*/ 4 w 70"/>
                <a:gd name="T101" fmla="*/ 48 h 75"/>
                <a:gd name="T102" fmla="*/ 0 w 70"/>
                <a:gd name="T103" fmla="*/ 41 h 75"/>
                <a:gd name="T104" fmla="*/ 0 w 70"/>
                <a:gd name="T105" fmla="*/ 28 h 75"/>
                <a:gd name="T106" fmla="*/ 7 w 70"/>
                <a:gd name="T107" fmla="*/ 21 h 75"/>
                <a:gd name="T108" fmla="*/ 17 w 70"/>
                <a:gd name="T109" fmla="*/ 21 h 75"/>
                <a:gd name="T110" fmla="*/ 19 w 70"/>
                <a:gd name="T111" fmla="*/ 21 h 75"/>
                <a:gd name="T112" fmla="*/ 17 w 70"/>
                <a:gd name="T113" fmla="*/ 28 h 75"/>
                <a:gd name="T114" fmla="*/ 17 w 70"/>
                <a:gd name="T115" fmla="*/ 41 h 75"/>
                <a:gd name="T116" fmla="*/ 21 w 70"/>
                <a:gd name="T117" fmla="*/ 5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30" y="1597660"/>
            <a:ext cx="1365885" cy="1338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6831330" y="3440430"/>
            <a:ext cx="21551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n>
                  <a:noFill/>
                </a:ln>
                <a:solidFill>
                  <a:schemeClr val="bg1"/>
                </a:solidFill>
              </a:rPr>
              <a:t>日记板块概念</a:t>
            </a:r>
            <a:endParaRPr lang="zh-CN" altLang="en-US" sz="2400" b="1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0550" y="182880"/>
            <a:ext cx="333311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项目概述</a:t>
            </a:r>
            <a:endParaRPr lang="zh-CN" altLang="en-US" sz="24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0550" y="742950"/>
            <a:ext cx="2940685" cy="405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项目主要以纸质的手账为原型，同时为了增强用户的体验效果，将内容划分为记账，绘图和日记本三个独立板块。项目主要包括了计算开支，数据分析绘制图表，视频记录，白板绘图和分享的功能。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软件主要在安卓平台的手机上运行，项目交付时主要呈递程序和用户文件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pic>
        <p:nvPicPr>
          <p:cNvPr id="30" name="图片 30"/>
          <p:cNvPicPr/>
          <p:nvPr/>
        </p:nvPicPr>
        <p:blipFill rotWithShape="1">
          <a:blip r:embed="rId1"/>
          <a:srcRect l="30553" t="27405" r="29925" b="53378"/>
          <a:stretch>
            <a:fillRect/>
          </a:stretch>
        </p:blipFill>
        <p:spPr bwMode="auto">
          <a:xfrm>
            <a:off x="3531235" y="1516380"/>
            <a:ext cx="5491480" cy="21107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47320"/>
            <a:ext cx="1779905" cy="450850"/>
          </a:xfrm>
        </p:spPr>
        <p:txBody>
          <a:bodyPr>
            <a:normAutofit fontScale="90000"/>
          </a:bodyPr>
          <a:p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过程模型</a:t>
            </a:r>
            <a:endParaRPr lang="zh-CN" altLang="en-US" sz="24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Freeform 5658"/>
          <p:cNvSpPr>
            <a:spLocks noEditPoints="1"/>
          </p:cNvSpPr>
          <p:nvPr/>
        </p:nvSpPr>
        <p:spPr bwMode="auto">
          <a:xfrm>
            <a:off x="554355" y="147320"/>
            <a:ext cx="284480" cy="436880"/>
          </a:xfrm>
          <a:custGeom>
            <a:avLst/>
            <a:gdLst>
              <a:gd name="T0" fmla="*/ 12 w 70"/>
              <a:gd name="T1" fmla="*/ 3 h 75"/>
              <a:gd name="T2" fmla="*/ 21 w 70"/>
              <a:gd name="T3" fmla="*/ 11 h 75"/>
              <a:gd name="T4" fmla="*/ 12 w 70"/>
              <a:gd name="T5" fmla="*/ 19 h 75"/>
              <a:gd name="T6" fmla="*/ 4 w 70"/>
              <a:gd name="T7" fmla="*/ 11 h 75"/>
              <a:gd name="T8" fmla="*/ 12 w 70"/>
              <a:gd name="T9" fmla="*/ 3 h 75"/>
              <a:gd name="T10" fmla="*/ 57 w 70"/>
              <a:gd name="T11" fmla="*/ 3 h 75"/>
              <a:gd name="T12" fmla="*/ 49 w 70"/>
              <a:gd name="T13" fmla="*/ 11 h 75"/>
              <a:gd name="T14" fmla="*/ 57 w 70"/>
              <a:gd name="T15" fmla="*/ 19 h 75"/>
              <a:gd name="T16" fmla="*/ 65 w 70"/>
              <a:gd name="T17" fmla="*/ 11 h 75"/>
              <a:gd name="T18" fmla="*/ 57 w 70"/>
              <a:gd name="T19" fmla="*/ 3 h 75"/>
              <a:gd name="T20" fmla="*/ 49 w 70"/>
              <a:gd name="T21" fmla="*/ 50 h 75"/>
              <a:gd name="T22" fmla="*/ 49 w 70"/>
              <a:gd name="T23" fmla="*/ 72 h 75"/>
              <a:gd name="T24" fmla="*/ 54 w 70"/>
              <a:gd name="T25" fmla="*/ 72 h 75"/>
              <a:gd name="T26" fmla="*/ 57 w 70"/>
              <a:gd name="T27" fmla="*/ 56 h 75"/>
              <a:gd name="T28" fmla="*/ 59 w 70"/>
              <a:gd name="T29" fmla="*/ 72 h 75"/>
              <a:gd name="T30" fmla="*/ 65 w 70"/>
              <a:gd name="T31" fmla="*/ 72 h 75"/>
              <a:gd name="T32" fmla="*/ 65 w 70"/>
              <a:gd name="T33" fmla="*/ 48 h 75"/>
              <a:gd name="T34" fmla="*/ 70 w 70"/>
              <a:gd name="T35" fmla="*/ 41 h 75"/>
              <a:gd name="T36" fmla="*/ 70 w 70"/>
              <a:gd name="T37" fmla="*/ 28 h 75"/>
              <a:gd name="T38" fmla="*/ 62 w 70"/>
              <a:gd name="T39" fmla="*/ 21 h 75"/>
              <a:gd name="T40" fmla="*/ 52 w 70"/>
              <a:gd name="T41" fmla="*/ 21 h 75"/>
              <a:gd name="T42" fmla="*/ 50 w 70"/>
              <a:gd name="T43" fmla="*/ 21 h 75"/>
              <a:gd name="T44" fmla="*/ 52 w 70"/>
              <a:gd name="T45" fmla="*/ 28 h 75"/>
              <a:gd name="T46" fmla="*/ 52 w 70"/>
              <a:gd name="T47" fmla="*/ 41 h 75"/>
              <a:gd name="T48" fmla="*/ 49 w 70"/>
              <a:gd name="T49" fmla="*/ 50 h 75"/>
              <a:gd name="T50" fmla="*/ 35 w 70"/>
              <a:gd name="T51" fmla="*/ 0 h 75"/>
              <a:gd name="T52" fmla="*/ 44 w 70"/>
              <a:gd name="T53" fmla="*/ 9 h 75"/>
              <a:gd name="T54" fmla="*/ 35 w 70"/>
              <a:gd name="T55" fmla="*/ 17 h 75"/>
              <a:gd name="T56" fmla="*/ 26 w 70"/>
              <a:gd name="T57" fmla="*/ 9 h 75"/>
              <a:gd name="T58" fmla="*/ 35 w 70"/>
              <a:gd name="T59" fmla="*/ 0 h 75"/>
              <a:gd name="T60" fmla="*/ 44 w 70"/>
              <a:gd name="T61" fmla="*/ 49 h 75"/>
              <a:gd name="T62" fmla="*/ 44 w 70"/>
              <a:gd name="T63" fmla="*/ 75 h 75"/>
              <a:gd name="T64" fmla="*/ 37 w 70"/>
              <a:gd name="T65" fmla="*/ 75 h 75"/>
              <a:gd name="T66" fmla="*/ 35 w 70"/>
              <a:gd name="T67" fmla="*/ 58 h 75"/>
              <a:gd name="T68" fmla="*/ 32 w 70"/>
              <a:gd name="T69" fmla="*/ 75 h 75"/>
              <a:gd name="T70" fmla="*/ 25 w 70"/>
              <a:gd name="T71" fmla="*/ 75 h 75"/>
              <a:gd name="T72" fmla="*/ 25 w 70"/>
              <a:gd name="T73" fmla="*/ 49 h 75"/>
              <a:gd name="T74" fmla="*/ 21 w 70"/>
              <a:gd name="T75" fmla="*/ 41 h 75"/>
              <a:gd name="T76" fmla="*/ 21 w 70"/>
              <a:gd name="T77" fmla="*/ 28 h 75"/>
              <a:gd name="T78" fmla="*/ 29 w 70"/>
              <a:gd name="T79" fmla="*/ 19 h 75"/>
              <a:gd name="T80" fmla="*/ 40 w 70"/>
              <a:gd name="T81" fmla="*/ 19 h 75"/>
              <a:gd name="T82" fmla="*/ 48 w 70"/>
              <a:gd name="T83" fmla="*/ 28 h 75"/>
              <a:gd name="T84" fmla="*/ 48 w 70"/>
              <a:gd name="T85" fmla="*/ 41 h 75"/>
              <a:gd name="T86" fmla="*/ 44 w 70"/>
              <a:gd name="T87" fmla="*/ 49 h 75"/>
              <a:gd name="T88" fmla="*/ 21 w 70"/>
              <a:gd name="T89" fmla="*/ 50 h 75"/>
              <a:gd name="T90" fmla="*/ 21 w 70"/>
              <a:gd name="T91" fmla="*/ 72 h 75"/>
              <a:gd name="T92" fmla="*/ 15 w 70"/>
              <a:gd name="T93" fmla="*/ 72 h 75"/>
              <a:gd name="T94" fmla="*/ 12 w 70"/>
              <a:gd name="T95" fmla="*/ 56 h 75"/>
              <a:gd name="T96" fmla="*/ 10 w 70"/>
              <a:gd name="T97" fmla="*/ 72 h 75"/>
              <a:gd name="T98" fmla="*/ 4 w 70"/>
              <a:gd name="T99" fmla="*/ 72 h 75"/>
              <a:gd name="T100" fmla="*/ 4 w 70"/>
              <a:gd name="T101" fmla="*/ 48 h 75"/>
              <a:gd name="T102" fmla="*/ 0 w 70"/>
              <a:gd name="T103" fmla="*/ 41 h 75"/>
              <a:gd name="T104" fmla="*/ 0 w 70"/>
              <a:gd name="T105" fmla="*/ 28 h 75"/>
              <a:gd name="T106" fmla="*/ 7 w 70"/>
              <a:gd name="T107" fmla="*/ 21 h 75"/>
              <a:gd name="T108" fmla="*/ 17 w 70"/>
              <a:gd name="T109" fmla="*/ 21 h 75"/>
              <a:gd name="T110" fmla="*/ 19 w 70"/>
              <a:gd name="T111" fmla="*/ 21 h 75"/>
              <a:gd name="T112" fmla="*/ 17 w 70"/>
              <a:gd name="T113" fmla="*/ 28 h 75"/>
              <a:gd name="T114" fmla="*/ 17 w 70"/>
              <a:gd name="T115" fmla="*/ 41 h 75"/>
              <a:gd name="T116" fmla="*/ 21 w 70"/>
              <a:gd name="T117" fmla="*/ 5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355" y="598170"/>
            <a:ext cx="83058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项目开发过程主要采取增量过程模型，以数据录入，分析，储存为核心基本功能。由于我们在项目的最开始对初始需求的理解比较明确，但是不妨会出现在开发过程中需求发生变化的情况。所以采用增量过程模型，已适用未来开发过程中的变化。同时每一个增量产品都是可以运行的软件，降低了软件开发的风险</a:t>
            </a:r>
            <a:endParaRPr lang="zh-CN" altLang="en-US" b="1"/>
          </a:p>
        </p:txBody>
      </p:sp>
      <p:pic>
        <p:nvPicPr>
          <p:cNvPr id="5" name="图片 4" descr="D@)Y$}ZK`UQJE[02%{(A@0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946910"/>
            <a:ext cx="7048500" cy="3110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10" descr="C:\Users\molly\Documents\Tencent Files\1119331751\FileRecv\甘特图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30" y="1439545"/>
            <a:ext cx="491490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45160" y="256540"/>
            <a:ext cx="24250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里程碑</a:t>
            </a:r>
            <a:endParaRPr lang="zh-CN" altLang="en-US" sz="24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975" y="1101725"/>
            <a:ext cx="3118485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zh-CN" altLang="en-US" sz="2000">
                <a:solidFill>
                  <a:schemeClr val="bg1"/>
                </a:solidFill>
              </a:rPr>
              <a:t>项目主要根据分析，设计，编码，测试，验收几个方面划分成以下几个阶段：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初步需求分析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需求分析完善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概要设计完成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详细设计完成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核心功能实现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每一次增量完成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项目测试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程序和文档交付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项目验收完成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360680" y="147320"/>
            <a:ext cx="284480" cy="436880"/>
          </a:xfrm>
          <a:custGeom>
            <a:avLst/>
            <a:gdLst>
              <a:gd name="T0" fmla="*/ 12 w 70"/>
              <a:gd name="T1" fmla="*/ 3 h 75"/>
              <a:gd name="T2" fmla="*/ 21 w 70"/>
              <a:gd name="T3" fmla="*/ 11 h 75"/>
              <a:gd name="T4" fmla="*/ 12 w 70"/>
              <a:gd name="T5" fmla="*/ 19 h 75"/>
              <a:gd name="T6" fmla="*/ 4 w 70"/>
              <a:gd name="T7" fmla="*/ 11 h 75"/>
              <a:gd name="T8" fmla="*/ 12 w 70"/>
              <a:gd name="T9" fmla="*/ 3 h 75"/>
              <a:gd name="T10" fmla="*/ 57 w 70"/>
              <a:gd name="T11" fmla="*/ 3 h 75"/>
              <a:gd name="T12" fmla="*/ 49 w 70"/>
              <a:gd name="T13" fmla="*/ 11 h 75"/>
              <a:gd name="T14" fmla="*/ 57 w 70"/>
              <a:gd name="T15" fmla="*/ 19 h 75"/>
              <a:gd name="T16" fmla="*/ 65 w 70"/>
              <a:gd name="T17" fmla="*/ 11 h 75"/>
              <a:gd name="T18" fmla="*/ 57 w 70"/>
              <a:gd name="T19" fmla="*/ 3 h 75"/>
              <a:gd name="T20" fmla="*/ 49 w 70"/>
              <a:gd name="T21" fmla="*/ 50 h 75"/>
              <a:gd name="T22" fmla="*/ 49 w 70"/>
              <a:gd name="T23" fmla="*/ 72 h 75"/>
              <a:gd name="T24" fmla="*/ 54 w 70"/>
              <a:gd name="T25" fmla="*/ 72 h 75"/>
              <a:gd name="T26" fmla="*/ 57 w 70"/>
              <a:gd name="T27" fmla="*/ 56 h 75"/>
              <a:gd name="T28" fmla="*/ 59 w 70"/>
              <a:gd name="T29" fmla="*/ 72 h 75"/>
              <a:gd name="T30" fmla="*/ 65 w 70"/>
              <a:gd name="T31" fmla="*/ 72 h 75"/>
              <a:gd name="T32" fmla="*/ 65 w 70"/>
              <a:gd name="T33" fmla="*/ 48 h 75"/>
              <a:gd name="T34" fmla="*/ 70 w 70"/>
              <a:gd name="T35" fmla="*/ 41 h 75"/>
              <a:gd name="T36" fmla="*/ 70 w 70"/>
              <a:gd name="T37" fmla="*/ 28 h 75"/>
              <a:gd name="T38" fmla="*/ 62 w 70"/>
              <a:gd name="T39" fmla="*/ 21 h 75"/>
              <a:gd name="T40" fmla="*/ 52 w 70"/>
              <a:gd name="T41" fmla="*/ 21 h 75"/>
              <a:gd name="T42" fmla="*/ 50 w 70"/>
              <a:gd name="T43" fmla="*/ 21 h 75"/>
              <a:gd name="T44" fmla="*/ 52 w 70"/>
              <a:gd name="T45" fmla="*/ 28 h 75"/>
              <a:gd name="T46" fmla="*/ 52 w 70"/>
              <a:gd name="T47" fmla="*/ 41 h 75"/>
              <a:gd name="T48" fmla="*/ 49 w 70"/>
              <a:gd name="T49" fmla="*/ 50 h 75"/>
              <a:gd name="T50" fmla="*/ 35 w 70"/>
              <a:gd name="T51" fmla="*/ 0 h 75"/>
              <a:gd name="T52" fmla="*/ 44 w 70"/>
              <a:gd name="T53" fmla="*/ 9 h 75"/>
              <a:gd name="T54" fmla="*/ 35 w 70"/>
              <a:gd name="T55" fmla="*/ 17 h 75"/>
              <a:gd name="T56" fmla="*/ 26 w 70"/>
              <a:gd name="T57" fmla="*/ 9 h 75"/>
              <a:gd name="T58" fmla="*/ 35 w 70"/>
              <a:gd name="T59" fmla="*/ 0 h 75"/>
              <a:gd name="T60" fmla="*/ 44 w 70"/>
              <a:gd name="T61" fmla="*/ 49 h 75"/>
              <a:gd name="T62" fmla="*/ 44 w 70"/>
              <a:gd name="T63" fmla="*/ 75 h 75"/>
              <a:gd name="T64" fmla="*/ 37 w 70"/>
              <a:gd name="T65" fmla="*/ 75 h 75"/>
              <a:gd name="T66" fmla="*/ 35 w 70"/>
              <a:gd name="T67" fmla="*/ 58 h 75"/>
              <a:gd name="T68" fmla="*/ 32 w 70"/>
              <a:gd name="T69" fmla="*/ 75 h 75"/>
              <a:gd name="T70" fmla="*/ 25 w 70"/>
              <a:gd name="T71" fmla="*/ 75 h 75"/>
              <a:gd name="T72" fmla="*/ 25 w 70"/>
              <a:gd name="T73" fmla="*/ 49 h 75"/>
              <a:gd name="T74" fmla="*/ 21 w 70"/>
              <a:gd name="T75" fmla="*/ 41 h 75"/>
              <a:gd name="T76" fmla="*/ 21 w 70"/>
              <a:gd name="T77" fmla="*/ 28 h 75"/>
              <a:gd name="T78" fmla="*/ 29 w 70"/>
              <a:gd name="T79" fmla="*/ 19 h 75"/>
              <a:gd name="T80" fmla="*/ 40 w 70"/>
              <a:gd name="T81" fmla="*/ 19 h 75"/>
              <a:gd name="T82" fmla="*/ 48 w 70"/>
              <a:gd name="T83" fmla="*/ 28 h 75"/>
              <a:gd name="T84" fmla="*/ 48 w 70"/>
              <a:gd name="T85" fmla="*/ 41 h 75"/>
              <a:gd name="T86" fmla="*/ 44 w 70"/>
              <a:gd name="T87" fmla="*/ 49 h 75"/>
              <a:gd name="T88" fmla="*/ 21 w 70"/>
              <a:gd name="T89" fmla="*/ 50 h 75"/>
              <a:gd name="T90" fmla="*/ 21 w 70"/>
              <a:gd name="T91" fmla="*/ 72 h 75"/>
              <a:gd name="T92" fmla="*/ 15 w 70"/>
              <a:gd name="T93" fmla="*/ 72 h 75"/>
              <a:gd name="T94" fmla="*/ 12 w 70"/>
              <a:gd name="T95" fmla="*/ 56 h 75"/>
              <a:gd name="T96" fmla="*/ 10 w 70"/>
              <a:gd name="T97" fmla="*/ 72 h 75"/>
              <a:gd name="T98" fmla="*/ 4 w 70"/>
              <a:gd name="T99" fmla="*/ 72 h 75"/>
              <a:gd name="T100" fmla="*/ 4 w 70"/>
              <a:gd name="T101" fmla="*/ 48 h 75"/>
              <a:gd name="T102" fmla="*/ 0 w 70"/>
              <a:gd name="T103" fmla="*/ 41 h 75"/>
              <a:gd name="T104" fmla="*/ 0 w 70"/>
              <a:gd name="T105" fmla="*/ 28 h 75"/>
              <a:gd name="T106" fmla="*/ 7 w 70"/>
              <a:gd name="T107" fmla="*/ 21 h 75"/>
              <a:gd name="T108" fmla="*/ 17 w 70"/>
              <a:gd name="T109" fmla="*/ 21 h 75"/>
              <a:gd name="T110" fmla="*/ 19 w 70"/>
              <a:gd name="T111" fmla="*/ 21 h 75"/>
              <a:gd name="T112" fmla="*/ 17 w 70"/>
              <a:gd name="T113" fmla="*/ 28 h 75"/>
              <a:gd name="T114" fmla="*/ 17 w 70"/>
              <a:gd name="T115" fmla="*/ 41 h 75"/>
              <a:gd name="T116" fmla="*/ 21 w 70"/>
              <a:gd name="T117" fmla="*/ 5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03240" y="4296410"/>
            <a:ext cx="324739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项目进度图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WPS 演示</Application>
  <PresentationFormat>全屏显示(16:9)</PresentationFormat>
  <Paragraphs>126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华文楷体</vt:lpstr>
      <vt:lpstr>时尚中黑简体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过程模型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bestdenice</dc:creator>
  <cp:lastModifiedBy>lenovo</cp:lastModifiedBy>
  <cp:revision>67</cp:revision>
  <dcterms:created xsi:type="dcterms:W3CDTF">2014-04-10T12:48:00Z</dcterms:created>
  <dcterms:modified xsi:type="dcterms:W3CDTF">2017-03-14T15:05:46Z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