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3" r:id="rId7"/>
    <p:sldId id="267" r:id="rId8"/>
    <p:sldId id="260" r:id="rId9"/>
    <p:sldId id="274" r:id="rId10"/>
    <p:sldId id="297" r:id="rId11"/>
    <p:sldId id="264" r:id="rId12"/>
    <p:sldId id="298" r:id="rId13"/>
    <p:sldId id="261" r:id="rId14"/>
    <p:sldId id="327" r:id="rId15"/>
    <p:sldId id="265" r:id="rId16"/>
    <p:sldId id="266" r:id="rId17"/>
    <p:sldId id="268" r:id="rId18"/>
    <p:sldId id="328" r:id="rId19"/>
    <p:sldId id="329" r:id="rId20"/>
    <p:sldId id="281" r:id="rId21"/>
    <p:sldId id="262" r:id="rId22"/>
    <p:sldId id="272" r:id="rId23"/>
    <p:sldId id="289" r:id="rId2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546" y="-1086"/>
      </p:cViewPr>
      <p:guideLst>
        <p:guide orient="horz" pos="159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16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4EB83-FDBB-4625-B2B9-A0F6A2EBDF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8D8E6-C8C7-4110-94EE-507477E36C0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 rotWithShape="1">
          <a:gsLst>
            <a:gs pos="0">
              <a:schemeClr val="bg1">
                <a:tint val="40000"/>
                <a:satMod val="350000"/>
              </a:schemeClr>
            </a:gs>
            <a:gs pos="40000">
              <a:schemeClr val="bg1">
                <a:tint val="45000"/>
                <a:shade val="99000"/>
                <a:satMod val="350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u"/>
      </p:transition>
    </mc:Choice>
    <mc:Fallback>
      <p:transition spd="slow">
        <p:wipe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u"/>
      </p:transition>
    </mc:Choice>
    <mc:Fallback>
      <p:transition spd="slow">
        <p:wipe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u"/>
      </p:transition>
    </mc:Choice>
    <mc:Fallback>
      <p:transition spd="slow">
        <p:wipe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9248" y="195486"/>
            <a:ext cx="3250704" cy="395637"/>
          </a:xfrm>
        </p:spPr>
        <p:txBody>
          <a:bodyPr>
            <a:normAutofit/>
          </a:bodyPr>
          <a:lstStyle>
            <a:lvl1pPr algn="l"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60040" y="195486"/>
            <a:ext cx="360040" cy="36004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535190" y="342518"/>
            <a:ext cx="290264" cy="290264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>
                <a:gsLst>
                  <a:gs pos="0">
                    <a:srgbClr val="66CCFF"/>
                  </a:gs>
                  <a:gs pos="52000">
                    <a:schemeClr val="bg1"/>
                  </a:gs>
                  <a:gs pos="100000">
                    <a:srgbClr val="0070C0"/>
                  </a:gs>
                </a:gsLst>
                <a:lin ang="0" scaled="1"/>
              </a:gradFill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897462" y="608534"/>
            <a:ext cx="8355058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u"/>
      </p:transition>
    </mc:Choice>
    <mc:Fallback>
      <p:transition spd="slow">
        <p:wipe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6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u"/>
      </p:transition>
    </mc:Choice>
    <mc:Fallback>
      <p:transition spd="slow">
        <p:wipe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u"/>
      </p:transition>
    </mc:Choice>
    <mc:Fallback>
      <p:transition spd="slow">
        <p:wipe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u"/>
      </p:transition>
    </mc:Choice>
    <mc:Fallback>
      <p:transition spd="slow">
        <p:wipe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u"/>
      </p:transition>
    </mc:Choice>
    <mc:Fallback>
      <p:transition spd="slow">
        <p:wipe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u"/>
      </p:transition>
    </mc:Choice>
    <mc:Fallback>
      <p:transition spd="slow">
        <p:wipe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u"/>
      </p:transition>
    </mc:Choice>
    <mc:Fallback>
      <p:transition spd="slow">
        <p:wipe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u"/>
      </p:transition>
    </mc:Choice>
    <mc:Fallback>
      <p:transition spd="slow">
        <p:wipe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40000"/>
                <a:satMod val="350000"/>
              </a:schemeClr>
            </a:gs>
            <a:gs pos="40000">
              <a:schemeClr val="bg1">
                <a:tint val="45000"/>
                <a:shade val="99000"/>
                <a:satMod val="350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000">
        <p:wipe dir="u"/>
      </p:transition>
    </mc:Choice>
    <mc:Fallback>
      <p:transition spd="slow">
        <p:wipe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microsoft.com/office/2007/relationships/media" Target="file:///C:\Users\lenovo\Documents\Tencent%20Files\526407749\FileRecv\MobileFile\&#24405;&#20687;_2017-06-13-18-23-47.mp4" TargetMode="External"/><Relationship Id="rId1" Type="http://schemas.openxmlformats.org/officeDocument/2006/relationships/video" Target="NULL" TargetMode="Externa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6.png"/><Relationship Id="rId2" Type="http://schemas.microsoft.com/office/2007/relationships/media" Target="file:///C:\Users\lenovo\Documents\Tencent%20Files\526407749\FileRecv\MobileFile\&#24405;&#20687;_2017-06-13-18-12-35.mp4" TargetMode="External"/><Relationship Id="rId1" Type="http://schemas.openxmlformats.org/officeDocument/2006/relationships/video" Target="NULL" TargetMode="Externa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7.png"/><Relationship Id="rId2" Type="http://schemas.microsoft.com/office/2007/relationships/media" Target="file:///C:\Users\lenovo\Documents\Tencent%20Files\526407749\FileRecv\MobileFile\&#24405;&#20687;_2017-06-13-18-14-41.mp4" TargetMode="External"/><Relationship Id="rId1" Type="http://schemas.openxmlformats.org/officeDocument/2006/relationships/video" Target="NUL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50000">
              <a:schemeClr val="accent1">
                <a:tint val="44500"/>
                <a:satMod val="160000"/>
                <a:alpha val="24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-29443" y="4752528"/>
            <a:ext cx="4197015" cy="4115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59845" y="1052427"/>
            <a:ext cx="257112" cy="5042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559845" y="1052427"/>
            <a:ext cx="1971191" cy="247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 rot="5400000">
            <a:off x="4483757" y="2014001"/>
            <a:ext cx="2170282" cy="247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 flipV="1">
            <a:off x="3559845" y="2718464"/>
            <a:ext cx="257112" cy="3428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 flipV="1">
            <a:off x="3559845" y="2975576"/>
            <a:ext cx="1971191" cy="247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5189875" y="4172136"/>
            <a:ext cx="2823210" cy="73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l" defTabSz="685800"/>
            <a:r>
              <a:rPr lang="en-US" altLang="zh-CN" sz="2400" dirty="0">
                <a:solidFill>
                  <a:schemeClr val="accent1"/>
                </a:solidFill>
                <a:latin typeface="华文行楷" panose="02010800040101010101" charset="-122"/>
                <a:ea typeface="华文行楷" panose="02010800040101010101" charset="-122"/>
              </a:rPr>
              <a:t>14</a:t>
            </a:r>
            <a:r>
              <a:rPr lang="zh-CN" altLang="en-US" sz="2400" dirty="0">
                <a:solidFill>
                  <a:schemeClr val="accent1"/>
                </a:solidFill>
                <a:latin typeface="华文行楷" panose="02010800040101010101" charset="-122"/>
                <a:ea typeface="华文行楷" panose="02010800040101010101" charset="-122"/>
              </a:rPr>
              <a:t>组 赖凌昕 </a:t>
            </a:r>
            <a:r>
              <a:rPr lang="zh-CN" altLang="en-US" sz="2400" dirty="0">
                <a:solidFill>
                  <a:schemeClr val="accent1"/>
                </a:solidFill>
                <a:latin typeface="华文行楷" panose="02010800040101010101" charset="-122"/>
                <a:ea typeface="华文行楷" panose="02010800040101010101" charset="-122"/>
                <a:sym typeface="+mn-ea"/>
              </a:rPr>
              <a:t>田雪莹</a:t>
            </a:r>
            <a:endParaRPr lang="zh-CN" altLang="en-US" sz="2400" dirty="0">
              <a:solidFill>
                <a:schemeClr val="accent1"/>
              </a:solidFill>
              <a:latin typeface="华文行楷" panose="02010800040101010101" charset="-122"/>
              <a:ea typeface="华文行楷" panose="02010800040101010101" charset="-122"/>
            </a:endParaRPr>
          </a:p>
          <a:p>
            <a:pPr algn="r" defTabSz="685800"/>
            <a:endParaRPr lang="zh-CN" altLang="en-US" sz="2400" dirty="0">
              <a:solidFill>
                <a:schemeClr val="accent1"/>
              </a:solidFill>
              <a:latin typeface="Agency FB" pitchFamily="34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5189791" y="4550083"/>
            <a:ext cx="0" cy="238964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93674" y="1498904"/>
            <a:ext cx="3657600" cy="1477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defPPr>
              <a:defRPr lang="zh-CN"/>
            </a:defPPr>
            <a:lvl1pPr defTabSz="68580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>
                    <a:lumMod val="75000"/>
                    <a:lumOff val="25000"/>
                  </a:schemeClr>
                </a:solidFill>
                <a:latin typeface="Agency FB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9600" dirty="0" smtClean="0">
                <a:solidFill>
                  <a:schemeClr val="accent1">
                    <a:lumMod val="75000"/>
                  </a:schemeClr>
                </a:solidFill>
                <a:latin typeface="华文行楷" panose="02010800040101010101" charset="-122"/>
                <a:ea typeface="华文行楷" panose="02010800040101010101" charset="-122"/>
              </a:rPr>
              <a:t>糊涂神</a:t>
            </a:r>
            <a:endParaRPr lang="zh-CN" altLang="en-US" sz="9600" dirty="0" smtClean="0">
              <a:solidFill>
                <a:schemeClr val="accent1">
                  <a:lumMod val="75000"/>
                </a:schemeClr>
              </a:solidFill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23" name="Freeform 7"/>
          <p:cNvSpPr/>
          <p:nvPr/>
        </p:nvSpPr>
        <p:spPr bwMode="auto">
          <a:xfrm rot="18900000">
            <a:off x="5821733" y="1252043"/>
            <a:ext cx="363340" cy="363928"/>
          </a:xfrm>
          <a:custGeom>
            <a:avLst/>
            <a:gdLst>
              <a:gd name="T0" fmla="*/ 2199 w 2504"/>
              <a:gd name="T1" fmla="*/ 0 h 2504"/>
              <a:gd name="T2" fmla="*/ 2504 w 2504"/>
              <a:gd name="T3" fmla="*/ 0 h 2504"/>
              <a:gd name="T4" fmla="*/ 2504 w 2504"/>
              <a:gd name="T5" fmla="*/ 2504 h 2504"/>
              <a:gd name="T6" fmla="*/ 0 w 2504"/>
              <a:gd name="T7" fmla="*/ 2504 h 2504"/>
              <a:gd name="T8" fmla="*/ 0 w 2504"/>
              <a:gd name="T9" fmla="*/ 2199 h 2504"/>
              <a:gd name="T10" fmla="*/ 1970 w 2504"/>
              <a:gd name="T11" fmla="*/ 2199 h 2504"/>
              <a:gd name="T12" fmla="*/ 87 w 2504"/>
              <a:gd name="T13" fmla="*/ 315 h 2504"/>
              <a:gd name="T14" fmla="*/ 303 w 2504"/>
              <a:gd name="T15" fmla="*/ 99 h 2504"/>
              <a:gd name="T16" fmla="*/ 2199 w 2504"/>
              <a:gd name="T17" fmla="*/ 1996 h 2504"/>
              <a:gd name="T18" fmla="*/ 2199 w 2504"/>
              <a:gd name="T19" fmla="*/ 0 h 2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04" h="2504">
                <a:moveTo>
                  <a:pt x="2199" y="0"/>
                </a:moveTo>
                <a:lnTo>
                  <a:pt x="2504" y="0"/>
                </a:lnTo>
                <a:lnTo>
                  <a:pt x="2504" y="2504"/>
                </a:lnTo>
                <a:lnTo>
                  <a:pt x="0" y="2504"/>
                </a:lnTo>
                <a:lnTo>
                  <a:pt x="0" y="2199"/>
                </a:lnTo>
                <a:lnTo>
                  <a:pt x="1970" y="2199"/>
                </a:lnTo>
                <a:lnTo>
                  <a:pt x="87" y="315"/>
                </a:lnTo>
                <a:lnTo>
                  <a:pt x="303" y="99"/>
                </a:lnTo>
                <a:lnTo>
                  <a:pt x="2199" y="1996"/>
                </a:lnTo>
                <a:lnTo>
                  <a:pt x="219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任意多边形 33"/>
          <p:cNvSpPr/>
          <p:nvPr/>
        </p:nvSpPr>
        <p:spPr>
          <a:xfrm rot="961210">
            <a:off x="1262829" y="2993352"/>
            <a:ext cx="847204" cy="437267"/>
          </a:xfrm>
          <a:custGeom>
            <a:avLst/>
            <a:gdLst>
              <a:gd name="connsiteX0" fmla="*/ 0 w 1667435"/>
              <a:gd name="connsiteY0" fmla="*/ 0 h 860611"/>
              <a:gd name="connsiteX1" fmla="*/ 1667435 w 1667435"/>
              <a:gd name="connsiteY1" fmla="*/ 0 h 860611"/>
              <a:gd name="connsiteX2" fmla="*/ 739588 w 1667435"/>
              <a:gd name="connsiteY2" fmla="*/ 860611 h 860611"/>
              <a:gd name="connsiteX3" fmla="*/ 0 w 1667435"/>
              <a:gd name="connsiteY3" fmla="*/ 0 h 86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7435" h="860611">
                <a:moveTo>
                  <a:pt x="0" y="0"/>
                </a:moveTo>
                <a:lnTo>
                  <a:pt x="1667435" y="0"/>
                </a:lnTo>
                <a:lnTo>
                  <a:pt x="739588" y="8606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1070933" y="3747331"/>
            <a:ext cx="561473" cy="593559"/>
          </a:xfrm>
          <a:custGeom>
            <a:avLst/>
            <a:gdLst>
              <a:gd name="connsiteX0" fmla="*/ 0 w 561473"/>
              <a:gd name="connsiteY0" fmla="*/ 0 h 593558"/>
              <a:gd name="connsiteX1" fmla="*/ 561473 w 561473"/>
              <a:gd name="connsiteY1" fmla="*/ 272716 h 593558"/>
              <a:gd name="connsiteX2" fmla="*/ 32084 w 561473"/>
              <a:gd name="connsiteY2" fmla="*/ 593558 h 593558"/>
              <a:gd name="connsiteX3" fmla="*/ 0 w 561473"/>
              <a:gd name="connsiteY3" fmla="*/ 0 h 593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3" h="593558">
                <a:moveTo>
                  <a:pt x="0" y="0"/>
                </a:moveTo>
                <a:lnTo>
                  <a:pt x="561473" y="272716"/>
                </a:lnTo>
                <a:lnTo>
                  <a:pt x="32084" y="59355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>
            <a:off x="477375" y="3169816"/>
            <a:ext cx="336884" cy="304800"/>
          </a:xfrm>
          <a:custGeom>
            <a:avLst/>
            <a:gdLst>
              <a:gd name="connsiteX0" fmla="*/ 0 w 336884"/>
              <a:gd name="connsiteY0" fmla="*/ 0 h 304800"/>
              <a:gd name="connsiteX1" fmla="*/ 80210 w 336884"/>
              <a:gd name="connsiteY1" fmla="*/ 304800 h 304800"/>
              <a:gd name="connsiteX2" fmla="*/ 336884 w 336884"/>
              <a:gd name="connsiteY2" fmla="*/ 192505 h 304800"/>
              <a:gd name="connsiteX3" fmla="*/ 0 w 336884"/>
              <a:gd name="connsiteY3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884" h="304800">
                <a:moveTo>
                  <a:pt x="0" y="0"/>
                </a:moveTo>
                <a:lnTo>
                  <a:pt x="80210" y="304800"/>
                </a:lnTo>
                <a:lnTo>
                  <a:pt x="336884" y="19250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>
            <a:off x="6793085" y="3571973"/>
            <a:ext cx="481263" cy="401053"/>
          </a:xfrm>
          <a:custGeom>
            <a:avLst/>
            <a:gdLst>
              <a:gd name="connsiteX0" fmla="*/ 176463 w 481263"/>
              <a:gd name="connsiteY0" fmla="*/ 96253 h 401053"/>
              <a:gd name="connsiteX1" fmla="*/ 0 w 481263"/>
              <a:gd name="connsiteY1" fmla="*/ 401053 h 401053"/>
              <a:gd name="connsiteX2" fmla="*/ 481263 w 481263"/>
              <a:gd name="connsiteY2" fmla="*/ 0 h 401053"/>
              <a:gd name="connsiteX3" fmla="*/ 176463 w 481263"/>
              <a:gd name="connsiteY3" fmla="*/ 96253 h 401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263" h="401053">
                <a:moveTo>
                  <a:pt x="176463" y="96253"/>
                </a:moveTo>
                <a:lnTo>
                  <a:pt x="0" y="401053"/>
                </a:lnTo>
                <a:lnTo>
                  <a:pt x="481263" y="0"/>
                </a:lnTo>
                <a:lnTo>
                  <a:pt x="176463" y="9625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38"/>
          <p:cNvSpPr/>
          <p:nvPr/>
        </p:nvSpPr>
        <p:spPr>
          <a:xfrm rot="4178014">
            <a:off x="2249458" y="617007"/>
            <a:ext cx="401052" cy="481263"/>
          </a:xfrm>
          <a:custGeom>
            <a:avLst/>
            <a:gdLst>
              <a:gd name="connsiteX0" fmla="*/ 0 w 401052"/>
              <a:gd name="connsiteY0" fmla="*/ 0 h 481263"/>
              <a:gd name="connsiteX1" fmla="*/ 401052 w 401052"/>
              <a:gd name="connsiteY1" fmla="*/ 96253 h 481263"/>
              <a:gd name="connsiteX2" fmla="*/ 16042 w 401052"/>
              <a:gd name="connsiteY2" fmla="*/ 481263 h 481263"/>
              <a:gd name="connsiteX3" fmla="*/ 0 w 401052"/>
              <a:gd name="connsiteY3" fmla="*/ 0 h 481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052" h="481263">
                <a:moveTo>
                  <a:pt x="0" y="0"/>
                </a:moveTo>
                <a:lnTo>
                  <a:pt x="401052" y="96253"/>
                </a:lnTo>
                <a:lnTo>
                  <a:pt x="16042" y="48126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 39"/>
          <p:cNvSpPr/>
          <p:nvPr/>
        </p:nvSpPr>
        <p:spPr>
          <a:xfrm>
            <a:off x="6896411" y="809512"/>
            <a:ext cx="866273" cy="577516"/>
          </a:xfrm>
          <a:custGeom>
            <a:avLst/>
            <a:gdLst>
              <a:gd name="connsiteX0" fmla="*/ 0 w 866273"/>
              <a:gd name="connsiteY0" fmla="*/ 64168 h 577516"/>
              <a:gd name="connsiteX1" fmla="*/ 866273 w 866273"/>
              <a:gd name="connsiteY1" fmla="*/ 0 h 577516"/>
              <a:gd name="connsiteX2" fmla="*/ 401052 w 866273"/>
              <a:gd name="connsiteY2" fmla="*/ 577516 h 577516"/>
              <a:gd name="connsiteX3" fmla="*/ 0 w 866273"/>
              <a:gd name="connsiteY3" fmla="*/ 64168 h 57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6273" h="577516">
                <a:moveTo>
                  <a:pt x="0" y="64168"/>
                </a:moveTo>
                <a:lnTo>
                  <a:pt x="866273" y="0"/>
                </a:lnTo>
                <a:lnTo>
                  <a:pt x="401052" y="577516"/>
                </a:lnTo>
                <a:lnTo>
                  <a:pt x="0" y="641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6976622" y="1739955"/>
            <a:ext cx="368969" cy="352927"/>
          </a:xfrm>
          <a:custGeom>
            <a:avLst/>
            <a:gdLst>
              <a:gd name="connsiteX0" fmla="*/ 0 w 368969"/>
              <a:gd name="connsiteY0" fmla="*/ 0 h 352927"/>
              <a:gd name="connsiteX1" fmla="*/ 368969 w 368969"/>
              <a:gd name="connsiteY1" fmla="*/ 48127 h 352927"/>
              <a:gd name="connsiteX2" fmla="*/ 112295 w 368969"/>
              <a:gd name="connsiteY2" fmla="*/ 352927 h 352927"/>
              <a:gd name="connsiteX3" fmla="*/ 0 w 368969"/>
              <a:gd name="connsiteY3" fmla="*/ 0 h 352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969" h="352927">
                <a:moveTo>
                  <a:pt x="0" y="0"/>
                </a:moveTo>
                <a:lnTo>
                  <a:pt x="368969" y="48127"/>
                </a:lnTo>
                <a:lnTo>
                  <a:pt x="112295" y="35292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6559526" y="2285388"/>
            <a:ext cx="753979" cy="577515"/>
          </a:xfrm>
          <a:custGeom>
            <a:avLst/>
            <a:gdLst>
              <a:gd name="connsiteX0" fmla="*/ 0 w 753979"/>
              <a:gd name="connsiteY0" fmla="*/ 0 h 577515"/>
              <a:gd name="connsiteX1" fmla="*/ 48126 w 753979"/>
              <a:gd name="connsiteY1" fmla="*/ 577515 h 577515"/>
              <a:gd name="connsiteX2" fmla="*/ 753979 w 753979"/>
              <a:gd name="connsiteY2" fmla="*/ 513347 h 577515"/>
              <a:gd name="connsiteX3" fmla="*/ 0 w 753979"/>
              <a:gd name="connsiteY3" fmla="*/ 0 h 57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79" h="577515">
                <a:moveTo>
                  <a:pt x="0" y="0"/>
                </a:moveTo>
                <a:lnTo>
                  <a:pt x="48126" y="577515"/>
                </a:lnTo>
                <a:lnTo>
                  <a:pt x="753979" y="51334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 42"/>
          <p:cNvSpPr/>
          <p:nvPr/>
        </p:nvSpPr>
        <p:spPr>
          <a:xfrm>
            <a:off x="7313505" y="2622268"/>
            <a:ext cx="1090863" cy="561475"/>
          </a:xfrm>
          <a:custGeom>
            <a:avLst/>
            <a:gdLst>
              <a:gd name="connsiteX0" fmla="*/ 433136 w 1090863"/>
              <a:gd name="connsiteY0" fmla="*/ 0 h 561474"/>
              <a:gd name="connsiteX1" fmla="*/ 0 w 1090863"/>
              <a:gd name="connsiteY1" fmla="*/ 561474 h 561474"/>
              <a:gd name="connsiteX2" fmla="*/ 1090863 w 1090863"/>
              <a:gd name="connsiteY2" fmla="*/ 256674 h 561474"/>
              <a:gd name="connsiteX3" fmla="*/ 481263 w 1090863"/>
              <a:gd name="connsiteY3" fmla="*/ 16042 h 561474"/>
              <a:gd name="connsiteX4" fmla="*/ 433136 w 1090863"/>
              <a:gd name="connsiteY4" fmla="*/ 0 h 561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0863" h="561474">
                <a:moveTo>
                  <a:pt x="433136" y="0"/>
                </a:moveTo>
                <a:lnTo>
                  <a:pt x="0" y="561474"/>
                </a:lnTo>
                <a:lnTo>
                  <a:pt x="1090863" y="256674"/>
                </a:lnTo>
                <a:lnTo>
                  <a:pt x="481263" y="16042"/>
                </a:lnTo>
                <a:lnTo>
                  <a:pt x="43313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 43"/>
          <p:cNvSpPr/>
          <p:nvPr/>
        </p:nvSpPr>
        <p:spPr>
          <a:xfrm rot="19822463">
            <a:off x="942595" y="1052427"/>
            <a:ext cx="689811" cy="834191"/>
          </a:xfrm>
          <a:custGeom>
            <a:avLst/>
            <a:gdLst>
              <a:gd name="connsiteX0" fmla="*/ 0 w 689811"/>
              <a:gd name="connsiteY0" fmla="*/ 304800 h 834190"/>
              <a:gd name="connsiteX1" fmla="*/ 545432 w 689811"/>
              <a:gd name="connsiteY1" fmla="*/ 0 h 834190"/>
              <a:gd name="connsiteX2" fmla="*/ 689811 w 689811"/>
              <a:gd name="connsiteY2" fmla="*/ 834190 h 834190"/>
              <a:gd name="connsiteX3" fmla="*/ 0 w 689811"/>
              <a:gd name="connsiteY3" fmla="*/ 304800 h 83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9811" h="834190">
                <a:moveTo>
                  <a:pt x="0" y="304800"/>
                </a:moveTo>
                <a:lnTo>
                  <a:pt x="545432" y="0"/>
                </a:lnTo>
                <a:lnTo>
                  <a:pt x="689811" y="834190"/>
                </a:lnTo>
                <a:lnTo>
                  <a:pt x="0" y="3048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Rectangle 4"/>
          <p:cNvSpPr txBox="1">
            <a:spLocks noChangeArrowheads="1"/>
          </p:cNvSpPr>
          <p:nvPr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 dir="u"/>
      </p:transition>
    </mc:Choice>
    <mc:Fallback>
      <p:transition spd="slow">
        <p:wipe dir="u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5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7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9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5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8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599"/>
                                </p:stCondLst>
                                <p:childTnLst>
                                  <p:par>
                                    <p:cTn id="30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2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2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099"/>
                                </p:stCondLst>
                                <p:childTnLst>
                                  <p:par>
                                    <p:cTn id="40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3599"/>
                                </p:stCondLst>
                                <p:childTnLst>
                                  <p:par>
                                    <p:cTn id="45" presetID="2" presetClass="entr" presetSubtype="3" accel="78000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4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4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3" accel="78000" fill="hold" grpId="0" nodeType="withEffect" p14:presetBounceEnd="36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51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5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3" accel="78000" fill="hold" grpId="0" nodeType="withEffect" p14:presetBounceEnd="36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55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56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3" accel="78000" fill="hold" grpId="0" nodeType="withEffect" p14:presetBounceEnd="36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5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6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3" accel="78000" fill="hold" grpId="0" nodeType="withEffect" p14:presetBounceEnd="36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6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6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2" accel="78000" fill="hold" grpId="0" nodeType="withEffect" p14:presetBounceEnd="36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6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6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12" accel="78000" fill="hold" grpId="0" nodeType="withEffect" p14:presetBounceEnd="36000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1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7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12" accel="78000" fill="hold" grpId="0" nodeType="withEffect" p14:presetBounceEnd="36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5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76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12" accel="78000" fill="hold" grpId="0" nodeType="withEffect" p14:presetBounceEnd="36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9" accel="78000" fill="hold" grpId="0" nodeType="withEffect" p14:presetBounceEnd="36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8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4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4099"/>
                                </p:stCondLst>
                                <p:childTnLst>
                                  <p:par>
                                    <p:cTn id="86" presetID="22" presetClass="entr" presetSubtype="8" fill="hold" grpId="0" nodeType="after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6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  <p:bldP spid="10" grpId="0" animBg="1"/>
          <p:bldP spid="19" grpId="0" animBg="1"/>
          <p:bldP spid="20" grpId="0" animBg="1"/>
          <p:bldP spid="21" grpId="0" animBg="1"/>
          <p:bldP spid="22" grpId="0" animBg="1"/>
          <p:bldP spid="25" grpId="0"/>
          <p:bldP spid="24" grpId="0"/>
          <p:bldP spid="23" grpId="0" animBg="1"/>
          <p:bldP spid="34" grpId="0" animBg="1"/>
          <p:bldP spid="35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5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7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9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5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8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599"/>
                                </p:stCondLst>
                                <p:childTnLst>
                                  <p:par>
                                    <p:cTn id="30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2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2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099"/>
                                </p:stCondLst>
                                <p:childTnLst>
                                  <p:par>
                                    <p:cTn id="4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3599"/>
                                </p:stCondLst>
                                <p:childTnLst>
                                  <p:par>
                                    <p:cTn id="45" presetID="2" presetClass="entr" presetSubtype="3" accel="78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3" accel="7800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3" accel="78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3" accel="7800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3" accel="78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2" accel="78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12" accel="7800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12" accel="7800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12" accel="78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9" accel="78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4099"/>
                                </p:stCondLst>
                                <p:childTnLst>
                                  <p:par>
                                    <p:cTn id="86" presetID="22" presetClass="entr" presetSubtype="8" fill="hold" grpId="0" nodeType="after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6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  <p:bldP spid="10" grpId="0" animBg="1"/>
          <p:bldP spid="19" grpId="0" animBg="1"/>
          <p:bldP spid="20" grpId="0" animBg="1"/>
          <p:bldP spid="21" grpId="0" animBg="1"/>
          <p:bldP spid="22" grpId="0" animBg="1"/>
          <p:bldP spid="25" grpId="0"/>
          <p:bldP spid="24" grpId="0"/>
          <p:bldP spid="23" grpId="0" animBg="1"/>
          <p:bldP spid="34" grpId="0" animBg="1"/>
          <p:bldP spid="35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b="1" dirty="0"/>
              <a:t>项目完成路径</a:t>
            </a:r>
            <a:endParaRPr lang="zh-CN" altLang="en-US" b="1" dirty="0"/>
          </a:p>
        </p:txBody>
      </p:sp>
      <p:grpSp>
        <p:nvGrpSpPr>
          <p:cNvPr id="3" name="Group 1"/>
          <p:cNvGrpSpPr/>
          <p:nvPr/>
        </p:nvGrpSpPr>
        <p:grpSpPr>
          <a:xfrm>
            <a:off x="0" y="2137032"/>
            <a:ext cx="9144000" cy="1217840"/>
            <a:chOff x="0" y="3187371"/>
            <a:chExt cx="12192000" cy="1546463"/>
          </a:xfrm>
        </p:grpSpPr>
        <p:sp>
          <p:nvSpPr>
            <p:cNvPr id="4" name="Shape 1240"/>
            <p:cNvSpPr/>
            <p:nvPr/>
          </p:nvSpPr>
          <p:spPr>
            <a:xfrm>
              <a:off x="0" y="3187371"/>
              <a:ext cx="12192000" cy="1546463"/>
            </a:xfrm>
            <a:prstGeom prst="rect">
              <a:avLst/>
            </a:prstGeom>
            <a:solidFill>
              <a:schemeClr val="accent1">
                <a:alpha val="24000"/>
              </a:schemeClr>
            </a:solidFill>
            <a:ln w="12700" cmpd="sng">
              <a:solidFill>
                <a:schemeClr val="accent1"/>
              </a:solidFill>
              <a:miter lim="800000"/>
            </a:ln>
          </p:spPr>
          <p:txBody>
            <a:bodyPr anchor="ctr"/>
            <a:lstStyle/>
            <a:p>
              <a:pPr algn="ctr"/>
              <a:endParaRPr b="1">
                <a:solidFill>
                  <a:srgbClr val="FFC000"/>
                </a:solidFill>
                <a:latin typeface="+mn-ea"/>
              </a:endParaRPr>
            </a:p>
          </p:txBody>
        </p:sp>
        <p:sp>
          <p:nvSpPr>
            <p:cNvPr id="5" name="Shape 1241"/>
            <p:cNvSpPr/>
            <p:nvPr/>
          </p:nvSpPr>
          <p:spPr>
            <a:xfrm>
              <a:off x="370020" y="3902220"/>
              <a:ext cx="596165" cy="115493"/>
            </a:xfrm>
            <a:prstGeom prst="rect">
              <a:avLst/>
            </a:prstGeom>
            <a:solidFill>
              <a:schemeClr val="accent1">
                <a:alpha val="24000"/>
              </a:schemeClr>
            </a:solidFill>
            <a:ln w="12700" cmpd="sng">
              <a:solidFill>
                <a:schemeClr val="accent1"/>
              </a:solidFill>
              <a:miter lim="800000"/>
            </a:ln>
          </p:spPr>
          <p:txBody>
            <a:bodyPr anchor="ctr"/>
            <a:lstStyle/>
            <a:p>
              <a:pPr algn="ctr"/>
              <a:endParaRPr b="1">
                <a:solidFill>
                  <a:srgbClr val="FFC000"/>
                </a:solidFill>
                <a:latin typeface="+mn-ea"/>
              </a:endParaRPr>
            </a:p>
          </p:txBody>
        </p:sp>
        <p:sp>
          <p:nvSpPr>
            <p:cNvPr id="7" name="Shape 1242"/>
            <p:cNvSpPr/>
            <p:nvPr/>
          </p:nvSpPr>
          <p:spPr>
            <a:xfrm>
              <a:off x="1562350" y="3902220"/>
              <a:ext cx="596166" cy="115493"/>
            </a:xfrm>
            <a:prstGeom prst="rect">
              <a:avLst/>
            </a:prstGeom>
            <a:solidFill>
              <a:schemeClr val="accent1">
                <a:alpha val="24000"/>
              </a:schemeClr>
            </a:solidFill>
            <a:ln w="12700" cmpd="sng">
              <a:solidFill>
                <a:schemeClr val="accent1"/>
              </a:solidFill>
              <a:miter lim="800000"/>
            </a:ln>
          </p:spPr>
          <p:txBody>
            <a:bodyPr anchor="ctr"/>
            <a:lstStyle/>
            <a:p>
              <a:pPr algn="ctr"/>
              <a:endParaRPr b="1">
                <a:solidFill>
                  <a:srgbClr val="FFC000"/>
                </a:solidFill>
                <a:latin typeface="+mn-ea"/>
              </a:endParaRPr>
            </a:p>
          </p:txBody>
        </p:sp>
        <p:sp>
          <p:nvSpPr>
            <p:cNvPr id="8" name="Shape 1243"/>
            <p:cNvSpPr/>
            <p:nvPr/>
          </p:nvSpPr>
          <p:spPr>
            <a:xfrm>
              <a:off x="2754680" y="3902220"/>
              <a:ext cx="596165" cy="115493"/>
            </a:xfrm>
            <a:prstGeom prst="rect">
              <a:avLst/>
            </a:prstGeom>
            <a:solidFill>
              <a:schemeClr val="accent1">
                <a:alpha val="24000"/>
              </a:schemeClr>
            </a:solidFill>
            <a:ln w="12700" cmpd="sng">
              <a:solidFill>
                <a:schemeClr val="accent1"/>
              </a:solidFill>
              <a:miter lim="800000"/>
            </a:ln>
          </p:spPr>
          <p:txBody>
            <a:bodyPr anchor="ctr"/>
            <a:lstStyle/>
            <a:p>
              <a:pPr algn="ctr"/>
              <a:endParaRPr b="1">
                <a:solidFill>
                  <a:srgbClr val="FFC000"/>
                </a:solidFill>
                <a:latin typeface="+mn-ea"/>
              </a:endParaRPr>
            </a:p>
          </p:txBody>
        </p:sp>
        <p:sp>
          <p:nvSpPr>
            <p:cNvPr id="9" name="Shape 1244"/>
            <p:cNvSpPr/>
            <p:nvPr/>
          </p:nvSpPr>
          <p:spPr>
            <a:xfrm>
              <a:off x="3947010" y="3902220"/>
              <a:ext cx="596165" cy="115493"/>
            </a:xfrm>
            <a:prstGeom prst="rect">
              <a:avLst/>
            </a:prstGeom>
            <a:solidFill>
              <a:schemeClr val="accent1">
                <a:alpha val="24000"/>
              </a:schemeClr>
            </a:solidFill>
            <a:ln w="12700" cmpd="sng">
              <a:solidFill>
                <a:schemeClr val="accent1"/>
              </a:solidFill>
              <a:miter lim="800000"/>
            </a:ln>
          </p:spPr>
          <p:txBody>
            <a:bodyPr anchor="ctr"/>
            <a:lstStyle/>
            <a:p>
              <a:pPr algn="ctr"/>
              <a:endParaRPr b="1">
                <a:solidFill>
                  <a:srgbClr val="FFC000"/>
                </a:solidFill>
                <a:latin typeface="+mn-ea"/>
              </a:endParaRPr>
            </a:p>
          </p:txBody>
        </p:sp>
        <p:sp>
          <p:nvSpPr>
            <p:cNvPr id="10" name="Shape 1245"/>
            <p:cNvSpPr/>
            <p:nvPr/>
          </p:nvSpPr>
          <p:spPr>
            <a:xfrm>
              <a:off x="5139339" y="3902220"/>
              <a:ext cx="596165" cy="115493"/>
            </a:xfrm>
            <a:prstGeom prst="rect">
              <a:avLst/>
            </a:prstGeom>
            <a:solidFill>
              <a:schemeClr val="accent1">
                <a:alpha val="24000"/>
              </a:schemeClr>
            </a:solidFill>
            <a:ln w="12700" cmpd="sng">
              <a:solidFill>
                <a:schemeClr val="accent1"/>
              </a:solidFill>
              <a:miter lim="800000"/>
            </a:ln>
          </p:spPr>
          <p:txBody>
            <a:bodyPr anchor="ctr"/>
            <a:lstStyle/>
            <a:p>
              <a:pPr algn="ctr"/>
              <a:endParaRPr b="1">
                <a:solidFill>
                  <a:srgbClr val="FFC000"/>
                </a:solidFill>
                <a:latin typeface="+mn-ea"/>
              </a:endParaRPr>
            </a:p>
          </p:txBody>
        </p:sp>
        <p:sp>
          <p:nvSpPr>
            <p:cNvPr id="11" name="Shape 1246"/>
            <p:cNvSpPr/>
            <p:nvPr/>
          </p:nvSpPr>
          <p:spPr>
            <a:xfrm>
              <a:off x="6331670" y="3902220"/>
              <a:ext cx="596166" cy="115493"/>
            </a:xfrm>
            <a:prstGeom prst="rect">
              <a:avLst/>
            </a:prstGeom>
            <a:solidFill>
              <a:schemeClr val="accent1">
                <a:alpha val="24000"/>
              </a:schemeClr>
            </a:solidFill>
            <a:ln w="12700" cmpd="sng">
              <a:solidFill>
                <a:schemeClr val="accent1"/>
              </a:solidFill>
              <a:miter lim="800000"/>
            </a:ln>
          </p:spPr>
          <p:txBody>
            <a:bodyPr anchor="ctr"/>
            <a:lstStyle/>
            <a:p>
              <a:pPr algn="ctr"/>
              <a:endParaRPr b="1">
                <a:solidFill>
                  <a:srgbClr val="FFC000"/>
                </a:solidFill>
                <a:latin typeface="+mn-ea"/>
              </a:endParaRPr>
            </a:p>
          </p:txBody>
        </p:sp>
        <p:sp>
          <p:nvSpPr>
            <p:cNvPr id="12" name="Shape 1247"/>
            <p:cNvSpPr/>
            <p:nvPr/>
          </p:nvSpPr>
          <p:spPr>
            <a:xfrm>
              <a:off x="7524000" y="3902220"/>
              <a:ext cx="596166" cy="115493"/>
            </a:xfrm>
            <a:prstGeom prst="rect">
              <a:avLst/>
            </a:prstGeom>
            <a:solidFill>
              <a:schemeClr val="accent1">
                <a:alpha val="24000"/>
              </a:schemeClr>
            </a:solidFill>
            <a:ln w="12700" cmpd="sng">
              <a:solidFill>
                <a:schemeClr val="accent1"/>
              </a:solidFill>
              <a:miter lim="800000"/>
            </a:ln>
          </p:spPr>
          <p:txBody>
            <a:bodyPr anchor="ctr"/>
            <a:lstStyle/>
            <a:p>
              <a:pPr algn="ctr"/>
              <a:endParaRPr b="1">
                <a:solidFill>
                  <a:srgbClr val="FFC000"/>
                </a:solidFill>
                <a:latin typeface="+mn-ea"/>
              </a:endParaRPr>
            </a:p>
          </p:txBody>
        </p:sp>
        <p:sp>
          <p:nvSpPr>
            <p:cNvPr id="13" name="Shape 1248"/>
            <p:cNvSpPr/>
            <p:nvPr/>
          </p:nvSpPr>
          <p:spPr>
            <a:xfrm>
              <a:off x="8716330" y="3902220"/>
              <a:ext cx="596166" cy="115493"/>
            </a:xfrm>
            <a:prstGeom prst="rect">
              <a:avLst/>
            </a:prstGeom>
            <a:solidFill>
              <a:schemeClr val="accent1">
                <a:alpha val="24000"/>
              </a:schemeClr>
            </a:solidFill>
            <a:ln w="12700" cmpd="sng">
              <a:solidFill>
                <a:schemeClr val="accent1"/>
              </a:solidFill>
              <a:miter lim="800000"/>
            </a:ln>
          </p:spPr>
          <p:txBody>
            <a:bodyPr anchor="ctr"/>
            <a:lstStyle/>
            <a:p>
              <a:pPr algn="ctr"/>
              <a:endParaRPr b="1">
                <a:solidFill>
                  <a:srgbClr val="FFC000"/>
                </a:solidFill>
                <a:latin typeface="+mn-ea"/>
              </a:endParaRPr>
            </a:p>
          </p:txBody>
        </p:sp>
        <p:sp>
          <p:nvSpPr>
            <p:cNvPr id="14" name="Shape 1249"/>
            <p:cNvSpPr/>
            <p:nvPr/>
          </p:nvSpPr>
          <p:spPr>
            <a:xfrm>
              <a:off x="9908659" y="3902220"/>
              <a:ext cx="596165" cy="115493"/>
            </a:xfrm>
            <a:prstGeom prst="rect">
              <a:avLst/>
            </a:prstGeom>
            <a:solidFill>
              <a:schemeClr val="accent1">
                <a:alpha val="24000"/>
              </a:schemeClr>
            </a:solidFill>
            <a:ln w="12700" cmpd="sng">
              <a:solidFill>
                <a:schemeClr val="accent1"/>
              </a:solidFill>
              <a:miter lim="800000"/>
            </a:ln>
          </p:spPr>
          <p:txBody>
            <a:bodyPr anchor="ctr"/>
            <a:lstStyle/>
            <a:p>
              <a:pPr algn="ctr"/>
              <a:endParaRPr b="1">
                <a:solidFill>
                  <a:srgbClr val="FFC000"/>
                </a:solidFill>
                <a:latin typeface="+mn-ea"/>
              </a:endParaRPr>
            </a:p>
          </p:txBody>
        </p:sp>
        <p:sp>
          <p:nvSpPr>
            <p:cNvPr id="15" name="Shape 1250"/>
            <p:cNvSpPr/>
            <p:nvPr/>
          </p:nvSpPr>
          <p:spPr>
            <a:xfrm>
              <a:off x="11100989" y="3902220"/>
              <a:ext cx="596166" cy="115493"/>
            </a:xfrm>
            <a:prstGeom prst="rect">
              <a:avLst/>
            </a:prstGeom>
            <a:solidFill>
              <a:schemeClr val="accent1">
                <a:alpha val="24000"/>
              </a:schemeClr>
            </a:solidFill>
            <a:ln w="12700" cmpd="sng">
              <a:solidFill>
                <a:schemeClr val="accent1"/>
              </a:solidFill>
              <a:miter lim="800000"/>
            </a:ln>
          </p:spPr>
          <p:txBody>
            <a:bodyPr anchor="ctr"/>
            <a:lstStyle/>
            <a:p>
              <a:pPr algn="ctr"/>
              <a:endParaRPr b="1">
                <a:solidFill>
                  <a:srgbClr val="FFC000"/>
                </a:solidFill>
                <a:latin typeface="+mn-ea"/>
              </a:endParaRPr>
            </a:p>
          </p:txBody>
        </p:sp>
      </p:grpSp>
      <p:grpSp>
        <p:nvGrpSpPr>
          <p:cNvPr id="16" name="Group 1257"/>
          <p:cNvGrpSpPr/>
          <p:nvPr/>
        </p:nvGrpSpPr>
        <p:grpSpPr>
          <a:xfrm rot="10800000" flipH="1">
            <a:off x="1151173" y="2655694"/>
            <a:ext cx="1098204" cy="570178"/>
            <a:chOff x="0" y="0"/>
            <a:chExt cx="3154022" cy="1635267"/>
          </a:xfrm>
          <a:solidFill>
            <a:schemeClr val="accent1"/>
          </a:solidFill>
        </p:grpSpPr>
        <p:sp>
          <p:nvSpPr>
            <p:cNvPr id="17" name="Shape 1255"/>
            <p:cNvSpPr/>
            <p:nvPr/>
          </p:nvSpPr>
          <p:spPr>
            <a:xfrm rot="21600000">
              <a:off x="0" y="0"/>
              <a:ext cx="775809" cy="1150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97" h="20561" extrusionOk="0">
                  <a:moveTo>
                    <a:pt x="14114" y="20561"/>
                  </a:moveTo>
                  <a:cubicBezTo>
                    <a:pt x="4792" y="19243"/>
                    <a:pt x="-1403" y="13631"/>
                    <a:pt x="274" y="8032"/>
                  </a:cubicBezTo>
                  <a:cubicBezTo>
                    <a:pt x="1956" y="2433"/>
                    <a:pt x="10875" y="-1039"/>
                    <a:pt x="20197" y="279"/>
                  </a:cubicBezTo>
                  <a:cubicBezTo>
                    <a:pt x="20197" y="279"/>
                    <a:pt x="14114" y="20561"/>
                    <a:pt x="14114" y="20561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8" name="Shape 1256"/>
            <p:cNvSpPr/>
            <p:nvPr/>
          </p:nvSpPr>
          <p:spPr>
            <a:xfrm>
              <a:off x="839287" y="60428"/>
              <a:ext cx="2314736" cy="1574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6" h="21274" extrusionOk="0">
                  <a:moveTo>
                    <a:pt x="0" y="16030"/>
                  </a:moveTo>
                  <a:cubicBezTo>
                    <a:pt x="5" y="16003"/>
                    <a:pt x="2233" y="17535"/>
                    <a:pt x="5230" y="18906"/>
                  </a:cubicBezTo>
                  <a:cubicBezTo>
                    <a:pt x="8206" y="20294"/>
                    <a:pt x="11949" y="21521"/>
                    <a:pt x="14514" y="21231"/>
                  </a:cubicBezTo>
                  <a:cubicBezTo>
                    <a:pt x="18450" y="20817"/>
                    <a:pt x="20412" y="18334"/>
                    <a:pt x="20968" y="14141"/>
                  </a:cubicBezTo>
                  <a:cubicBezTo>
                    <a:pt x="20974" y="14091"/>
                    <a:pt x="20982" y="14038"/>
                    <a:pt x="20989" y="13985"/>
                  </a:cubicBezTo>
                  <a:cubicBezTo>
                    <a:pt x="21600" y="9813"/>
                    <a:pt x="20460" y="6384"/>
                    <a:pt x="16957" y="3703"/>
                  </a:cubicBezTo>
                  <a:cubicBezTo>
                    <a:pt x="14676" y="1937"/>
                    <a:pt x="10910" y="877"/>
                    <a:pt x="7805" y="412"/>
                  </a:cubicBezTo>
                  <a:cubicBezTo>
                    <a:pt x="4688" y="-79"/>
                    <a:pt x="2230" y="25"/>
                    <a:pt x="2233" y="0"/>
                  </a:cubicBezTo>
                  <a:cubicBezTo>
                    <a:pt x="1356" y="6292"/>
                    <a:pt x="745" y="10673"/>
                    <a:pt x="0" y="16030"/>
                  </a:cubicBezTo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+mj-ea"/>
                <a:ea typeface="+mj-ea"/>
              </a:endParaRPr>
            </a:p>
          </p:txBody>
        </p:sp>
      </p:grpSp>
      <p:grpSp>
        <p:nvGrpSpPr>
          <p:cNvPr id="19" name="Group 1262"/>
          <p:cNvGrpSpPr/>
          <p:nvPr/>
        </p:nvGrpSpPr>
        <p:grpSpPr>
          <a:xfrm>
            <a:off x="2259971" y="2254234"/>
            <a:ext cx="1098204" cy="570178"/>
            <a:chOff x="0" y="0"/>
            <a:chExt cx="3154022" cy="1635267"/>
          </a:xfrm>
          <a:solidFill>
            <a:schemeClr val="accent1"/>
          </a:solidFill>
        </p:grpSpPr>
        <p:sp>
          <p:nvSpPr>
            <p:cNvPr id="20" name="Shape 1260"/>
            <p:cNvSpPr/>
            <p:nvPr/>
          </p:nvSpPr>
          <p:spPr>
            <a:xfrm rot="21600000">
              <a:off x="0" y="0"/>
              <a:ext cx="775809" cy="1150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97" h="20561" extrusionOk="0">
                  <a:moveTo>
                    <a:pt x="14114" y="20561"/>
                  </a:moveTo>
                  <a:cubicBezTo>
                    <a:pt x="4792" y="19243"/>
                    <a:pt x="-1403" y="13631"/>
                    <a:pt x="274" y="8032"/>
                  </a:cubicBezTo>
                  <a:cubicBezTo>
                    <a:pt x="1956" y="2433"/>
                    <a:pt x="10875" y="-1039"/>
                    <a:pt x="20197" y="279"/>
                  </a:cubicBezTo>
                  <a:cubicBezTo>
                    <a:pt x="20197" y="279"/>
                    <a:pt x="14114" y="20561"/>
                    <a:pt x="14114" y="20561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21" name="Shape 1261"/>
            <p:cNvSpPr/>
            <p:nvPr/>
          </p:nvSpPr>
          <p:spPr>
            <a:xfrm>
              <a:off x="839287" y="60428"/>
              <a:ext cx="2314736" cy="1574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6" h="21274" extrusionOk="0">
                  <a:moveTo>
                    <a:pt x="0" y="16030"/>
                  </a:moveTo>
                  <a:cubicBezTo>
                    <a:pt x="5" y="16003"/>
                    <a:pt x="2233" y="17535"/>
                    <a:pt x="5230" y="18906"/>
                  </a:cubicBezTo>
                  <a:cubicBezTo>
                    <a:pt x="8206" y="20294"/>
                    <a:pt x="11949" y="21521"/>
                    <a:pt x="14514" y="21231"/>
                  </a:cubicBezTo>
                  <a:cubicBezTo>
                    <a:pt x="18450" y="20817"/>
                    <a:pt x="20412" y="18334"/>
                    <a:pt x="20968" y="14141"/>
                  </a:cubicBezTo>
                  <a:cubicBezTo>
                    <a:pt x="20974" y="14091"/>
                    <a:pt x="20982" y="14038"/>
                    <a:pt x="20989" y="13985"/>
                  </a:cubicBezTo>
                  <a:cubicBezTo>
                    <a:pt x="21600" y="9813"/>
                    <a:pt x="20460" y="6384"/>
                    <a:pt x="16957" y="3703"/>
                  </a:cubicBezTo>
                  <a:cubicBezTo>
                    <a:pt x="14676" y="1937"/>
                    <a:pt x="10910" y="877"/>
                    <a:pt x="7805" y="412"/>
                  </a:cubicBezTo>
                  <a:cubicBezTo>
                    <a:pt x="4688" y="-79"/>
                    <a:pt x="2230" y="25"/>
                    <a:pt x="2233" y="0"/>
                  </a:cubicBezTo>
                  <a:cubicBezTo>
                    <a:pt x="1356" y="6292"/>
                    <a:pt x="745" y="10673"/>
                    <a:pt x="0" y="16030"/>
                  </a:cubicBezTo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+mj-ea"/>
                <a:ea typeface="+mj-ea"/>
              </a:endParaRPr>
            </a:p>
          </p:txBody>
        </p:sp>
      </p:grpSp>
      <p:grpSp>
        <p:nvGrpSpPr>
          <p:cNvPr id="22" name="Group 1267"/>
          <p:cNvGrpSpPr/>
          <p:nvPr/>
        </p:nvGrpSpPr>
        <p:grpSpPr>
          <a:xfrm rot="10800000" flipH="1">
            <a:off x="3370720" y="2655695"/>
            <a:ext cx="1098204" cy="570178"/>
            <a:chOff x="0" y="0"/>
            <a:chExt cx="3154022" cy="1635267"/>
          </a:xfrm>
          <a:solidFill>
            <a:schemeClr val="accent1"/>
          </a:solidFill>
        </p:grpSpPr>
        <p:sp>
          <p:nvSpPr>
            <p:cNvPr id="23" name="Shape 1265"/>
            <p:cNvSpPr/>
            <p:nvPr/>
          </p:nvSpPr>
          <p:spPr>
            <a:xfrm rot="21600000">
              <a:off x="0" y="0"/>
              <a:ext cx="775809" cy="1150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97" h="20561" extrusionOk="0">
                  <a:moveTo>
                    <a:pt x="14114" y="20561"/>
                  </a:moveTo>
                  <a:cubicBezTo>
                    <a:pt x="4792" y="19243"/>
                    <a:pt x="-1403" y="13631"/>
                    <a:pt x="274" y="8032"/>
                  </a:cubicBezTo>
                  <a:cubicBezTo>
                    <a:pt x="1956" y="2433"/>
                    <a:pt x="10875" y="-1039"/>
                    <a:pt x="20197" y="279"/>
                  </a:cubicBezTo>
                  <a:cubicBezTo>
                    <a:pt x="20197" y="279"/>
                    <a:pt x="14114" y="20561"/>
                    <a:pt x="14114" y="20561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24" name="Shape 1266"/>
            <p:cNvSpPr/>
            <p:nvPr/>
          </p:nvSpPr>
          <p:spPr>
            <a:xfrm>
              <a:off x="839287" y="60428"/>
              <a:ext cx="2314736" cy="1574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6" h="21274" extrusionOk="0">
                  <a:moveTo>
                    <a:pt x="0" y="16030"/>
                  </a:moveTo>
                  <a:cubicBezTo>
                    <a:pt x="5" y="16003"/>
                    <a:pt x="2233" y="17535"/>
                    <a:pt x="5230" y="18906"/>
                  </a:cubicBezTo>
                  <a:cubicBezTo>
                    <a:pt x="8206" y="20294"/>
                    <a:pt x="11949" y="21521"/>
                    <a:pt x="14514" y="21231"/>
                  </a:cubicBezTo>
                  <a:cubicBezTo>
                    <a:pt x="18450" y="20817"/>
                    <a:pt x="20412" y="18334"/>
                    <a:pt x="20968" y="14141"/>
                  </a:cubicBezTo>
                  <a:cubicBezTo>
                    <a:pt x="20974" y="14091"/>
                    <a:pt x="20982" y="14038"/>
                    <a:pt x="20989" y="13985"/>
                  </a:cubicBezTo>
                  <a:cubicBezTo>
                    <a:pt x="21600" y="9813"/>
                    <a:pt x="20460" y="6384"/>
                    <a:pt x="16957" y="3703"/>
                  </a:cubicBezTo>
                  <a:cubicBezTo>
                    <a:pt x="14676" y="1937"/>
                    <a:pt x="10910" y="877"/>
                    <a:pt x="7805" y="412"/>
                  </a:cubicBezTo>
                  <a:cubicBezTo>
                    <a:pt x="4688" y="-79"/>
                    <a:pt x="2230" y="25"/>
                    <a:pt x="2233" y="0"/>
                  </a:cubicBezTo>
                  <a:cubicBezTo>
                    <a:pt x="1356" y="6292"/>
                    <a:pt x="745" y="10673"/>
                    <a:pt x="0" y="16030"/>
                  </a:cubicBezTo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+mj-ea"/>
                <a:ea typeface="+mj-ea"/>
              </a:endParaRPr>
            </a:p>
          </p:txBody>
        </p:sp>
      </p:grpSp>
      <p:grpSp>
        <p:nvGrpSpPr>
          <p:cNvPr id="25" name="Group 1272"/>
          <p:cNvGrpSpPr/>
          <p:nvPr/>
        </p:nvGrpSpPr>
        <p:grpSpPr>
          <a:xfrm>
            <a:off x="4478720" y="2265029"/>
            <a:ext cx="1098204" cy="570178"/>
            <a:chOff x="0" y="0"/>
            <a:chExt cx="3154022" cy="1635267"/>
          </a:xfrm>
          <a:solidFill>
            <a:schemeClr val="accent1"/>
          </a:solidFill>
        </p:grpSpPr>
        <p:sp>
          <p:nvSpPr>
            <p:cNvPr id="26" name="Shape 1270"/>
            <p:cNvSpPr/>
            <p:nvPr/>
          </p:nvSpPr>
          <p:spPr>
            <a:xfrm rot="21600000">
              <a:off x="0" y="0"/>
              <a:ext cx="775809" cy="1150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97" h="20561" extrusionOk="0">
                  <a:moveTo>
                    <a:pt x="14114" y="20561"/>
                  </a:moveTo>
                  <a:cubicBezTo>
                    <a:pt x="4792" y="19243"/>
                    <a:pt x="-1403" y="13631"/>
                    <a:pt x="274" y="8032"/>
                  </a:cubicBezTo>
                  <a:cubicBezTo>
                    <a:pt x="1956" y="2433"/>
                    <a:pt x="10875" y="-1039"/>
                    <a:pt x="20197" y="279"/>
                  </a:cubicBezTo>
                  <a:cubicBezTo>
                    <a:pt x="20197" y="279"/>
                    <a:pt x="14114" y="20561"/>
                    <a:pt x="14114" y="20561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27" name="Shape 1271"/>
            <p:cNvSpPr/>
            <p:nvPr/>
          </p:nvSpPr>
          <p:spPr>
            <a:xfrm>
              <a:off x="839287" y="60428"/>
              <a:ext cx="2314736" cy="1574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6" h="21274" extrusionOk="0">
                  <a:moveTo>
                    <a:pt x="0" y="16030"/>
                  </a:moveTo>
                  <a:cubicBezTo>
                    <a:pt x="5" y="16003"/>
                    <a:pt x="2233" y="17535"/>
                    <a:pt x="5230" y="18906"/>
                  </a:cubicBezTo>
                  <a:cubicBezTo>
                    <a:pt x="8206" y="20294"/>
                    <a:pt x="11949" y="21521"/>
                    <a:pt x="14514" y="21231"/>
                  </a:cubicBezTo>
                  <a:cubicBezTo>
                    <a:pt x="18450" y="20817"/>
                    <a:pt x="20412" y="18334"/>
                    <a:pt x="20968" y="14141"/>
                  </a:cubicBezTo>
                  <a:cubicBezTo>
                    <a:pt x="20974" y="14091"/>
                    <a:pt x="20982" y="14038"/>
                    <a:pt x="20989" y="13985"/>
                  </a:cubicBezTo>
                  <a:cubicBezTo>
                    <a:pt x="21600" y="9813"/>
                    <a:pt x="20460" y="6384"/>
                    <a:pt x="16957" y="3703"/>
                  </a:cubicBezTo>
                  <a:cubicBezTo>
                    <a:pt x="14676" y="1937"/>
                    <a:pt x="10910" y="877"/>
                    <a:pt x="7805" y="412"/>
                  </a:cubicBezTo>
                  <a:cubicBezTo>
                    <a:pt x="4688" y="-79"/>
                    <a:pt x="2230" y="25"/>
                    <a:pt x="2233" y="0"/>
                  </a:cubicBezTo>
                  <a:cubicBezTo>
                    <a:pt x="1356" y="6292"/>
                    <a:pt x="745" y="10673"/>
                    <a:pt x="0" y="16030"/>
                  </a:cubicBezTo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+mj-ea"/>
                <a:ea typeface="+mj-ea"/>
              </a:endParaRPr>
            </a:p>
          </p:txBody>
        </p:sp>
      </p:grpSp>
      <p:grpSp>
        <p:nvGrpSpPr>
          <p:cNvPr id="28" name="Group 1277"/>
          <p:cNvGrpSpPr/>
          <p:nvPr/>
        </p:nvGrpSpPr>
        <p:grpSpPr>
          <a:xfrm rot="10800000" flipH="1">
            <a:off x="5590266" y="2655695"/>
            <a:ext cx="1098204" cy="570178"/>
            <a:chOff x="0" y="0"/>
            <a:chExt cx="3154022" cy="1635267"/>
          </a:xfrm>
          <a:solidFill>
            <a:schemeClr val="accent1"/>
          </a:solidFill>
        </p:grpSpPr>
        <p:sp>
          <p:nvSpPr>
            <p:cNvPr id="29" name="Shape 1275"/>
            <p:cNvSpPr/>
            <p:nvPr/>
          </p:nvSpPr>
          <p:spPr>
            <a:xfrm rot="21600000">
              <a:off x="0" y="0"/>
              <a:ext cx="775809" cy="1150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97" h="20561" extrusionOk="0">
                  <a:moveTo>
                    <a:pt x="14114" y="20561"/>
                  </a:moveTo>
                  <a:cubicBezTo>
                    <a:pt x="4792" y="19243"/>
                    <a:pt x="-1403" y="13631"/>
                    <a:pt x="274" y="8032"/>
                  </a:cubicBezTo>
                  <a:cubicBezTo>
                    <a:pt x="1956" y="2433"/>
                    <a:pt x="10875" y="-1039"/>
                    <a:pt x="20197" y="279"/>
                  </a:cubicBezTo>
                  <a:cubicBezTo>
                    <a:pt x="20197" y="279"/>
                    <a:pt x="14114" y="20561"/>
                    <a:pt x="14114" y="20561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0" name="Shape 1276"/>
            <p:cNvSpPr/>
            <p:nvPr/>
          </p:nvSpPr>
          <p:spPr>
            <a:xfrm>
              <a:off x="839287" y="60428"/>
              <a:ext cx="2314736" cy="1574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6" h="21274" extrusionOk="0">
                  <a:moveTo>
                    <a:pt x="0" y="16030"/>
                  </a:moveTo>
                  <a:cubicBezTo>
                    <a:pt x="5" y="16003"/>
                    <a:pt x="2233" y="17535"/>
                    <a:pt x="5230" y="18906"/>
                  </a:cubicBezTo>
                  <a:cubicBezTo>
                    <a:pt x="8206" y="20294"/>
                    <a:pt x="11949" y="21521"/>
                    <a:pt x="14514" y="21231"/>
                  </a:cubicBezTo>
                  <a:cubicBezTo>
                    <a:pt x="18450" y="20817"/>
                    <a:pt x="20412" y="18334"/>
                    <a:pt x="20968" y="14141"/>
                  </a:cubicBezTo>
                  <a:cubicBezTo>
                    <a:pt x="20974" y="14091"/>
                    <a:pt x="20982" y="14038"/>
                    <a:pt x="20989" y="13985"/>
                  </a:cubicBezTo>
                  <a:cubicBezTo>
                    <a:pt x="21600" y="9813"/>
                    <a:pt x="20460" y="6384"/>
                    <a:pt x="16957" y="3703"/>
                  </a:cubicBezTo>
                  <a:cubicBezTo>
                    <a:pt x="14676" y="1937"/>
                    <a:pt x="10910" y="877"/>
                    <a:pt x="7805" y="412"/>
                  </a:cubicBezTo>
                  <a:cubicBezTo>
                    <a:pt x="4688" y="-79"/>
                    <a:pt x="2230" y="25"/>
                    <a:pt x="2233" y="0"/>
                  </a:cubicBezTo>
                  <a:cubicBezTo>
                    <a:pt x="1356" y="6292"/>
                    <a:pt x="745" y="10673"/>
                    <a:pt x="0" y="16030"/>
                  </a:cubicBezTo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+mj-ea"/>
                <a:ea typeface="+mj-ea"/>
              </a:endParaRPr>
            </a:p>
          </p:txBody>
        </p:sp>
      </p:grpSp>
      <p:grpSp>
        <p:nvGrpSpPr>
          <p:cNvPr id="31" name="Group 1282"/>
          <p:cNvGrpSpPr/>
          <p:nvPr/>
        </p:nvGrpSpPr>
        <p:grpSpPr>
          <a:xfrm>
            <a:off x="6693329" y="2265029"/>
            <a:ext cx="1098204" cy="570178"/>
            <a:chOff x="0" y="0"/>
            <a:chExt cx="3154022" cy="1635267"/>
          </a:xfrm>
          <a:solidFill>
            <a:schemeClr val="accent1"/>
          </a:solidFill>
        </p:grpSpPr>
        <p:sp>
          <p:nvSpPr>
            <p:cNvPr id="32" name="Shape 1280"/>
            <p:cNvSpPr/>
            <p:nvPr/>
          </p:nvSpPr>
          <p:spPr>
            <a:xfrm rot="21600000">
              <a:off x="0" y="0"/>
              <a:ext cx="775809" cy="1150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97" h="20561" extrusionOk="0">
                  <a:moveTo>
                    <a:pt x="14114" y="20561"/>
                  </a:moveTo>
                  <a:cubicBezTo>
                    <a:pt x="4792" y="19243"/>
                    <a:pt x="-1403" y="13631"/>
                    <a:pt x="274" y="8032"/>
                  </a:cubicBezTo>
                  <a:cubicBezTo>
                    <a:pt x="1956" y="2433"/>
                    <a:pt x="10875" y="-1039"/>
                    <a:pt x="20197" y="279"/>
                  </a:cubicBezTo>
                  <a:cubicBezTo>
                    <a:pt x="20197" y="279"/>
                    <a:pt x="14114" y="20561"/>
                    <a:pt x="14114" y="20561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3" name="Shape 1281"/>
            <p:cNvSpPr/>
            <p:nvPr/>
          </p:nvSpPr>
          <p:spPr>
            <a:xfrm>
              <a:off x="839287" y="60428"/>
              <a:ext cx="2314736" cy="1574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6" h="21274" extrusionOk="0">
                  <a:moveTo>
                    <a:pt x="0" y="16030"/>
                  </a:moveTo>
                  <a:cubicBezTo>
                    <a:pt x="5" y="16003"/>
                    <a:pt x="2233" y="17535"/>
                    <a:pt x="5230" y="18906"/>
                  </a:cubicBezTo>
                  <a:cubicBezTo>
                    <a:pt x="8206" y="20294"/>
                    <a:pt x="11949" y="21521"/>
                    <a:pt x="14514" y="21231"/>
                  </a:cubicBezTo>
                  <a:cubicBezTo>
                    <a:pt x="18450" y="20817"/>
                    <a:pt x="20412" y="18334"/>
                    <a:pt x="20968" y="14141"/>
                  </a:cubicBezTo>
                  <a:cubicBezTo>
                    <a:pt x="20974" y="14091"/>
                    <a:pt x="20982" y="14038"/>
                    <a:pt x="20989" y="13985"/>
                  </a:cubicBezTo>
                  <a:cubicBezTo>
                    <a:pt x="21600" y="9813"/>
                    <a:pt x="20460" y="6384"/>
                    <a:pt x="16957" y="3703"/>
                  </a:cubicBezTo>
                  <a:cubicBezTo>
                    <a:pt x="14676" y="1937"/>
                    <a:pt x="10910" y="877"/>
                    <a:pt x="7805" y="412"/>
                  </a:cubicBezTo>
                  <a:cubicBezTo>
                    <a:pt x="4688" y="-79"/>
                    <a:pt x="2230" y="25"/>
                    <a:pt x="2233" y="0"/>
                  </a:cubicBezTo>
                  <a:cubicBezTo>
                    <a:pt x="1356" y="6292"/>
                    <a:pt x="745" y="10673"/>
                    <a:pt x="0" y="16030"/>
                  </a:cubicBezTo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+mj-ea"/>
                <a:ea typeface="+mj-ea"/>
              </a:endParaRPr>
            </a:p>
          </p:txBody>
        </p:sp>
      </p:grpSp>
      <p:sp>
        <p:nvSpPr>
          <p:cNvPr id="34" name="Shape 1285"/>
          <p:cNvSpPr/>
          <p:nvPr/>
        </p:nvSpPr>
        <p:spPr>
          <a:xfrm>
            <a:off x="1154989" y="3354868"/>
            <a:ext cx="1084027" cy="30593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785" tIns="38785" rIns="38785" bIns="38785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latin typeface="+mj-ea"/>
              <a:ea typeface="+mj-ea"/>
            </a:endParaRPr>
          </a:p>
        </p:txBody>
      </p:sp>
      <p:sp>
        <p:nvSpPr>
          <p:cNvPr id="35" name="Shape 1289"/>
          <p:cNvSpPr/>
          <p:nvPr/>
        </p:nvSpPr>
        <p:spPr>
          <a:xfrm>
            <a:off x="2261244" y="2105437"/>
            <a:ext cx="1084027" cy="30593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785" tIns="38785" rIns="38785" bIns="38785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latin typeface="+mj-ea"/>
              <a:ea typeface="+mj-ea"/>
            </a:endParaRPr>
          </a:p>
        </p:txBody>
      </p:sp>
      <p:sp>
        <p:nvSpPr>
          <p:cNvPr id="36" name="Shape 1293"/>
          <p:cNvSpPr/>
          <p:nvPr/>
        </p:nvSpPr>
        <p:spPr>
          <a:xfrm>
            <a:off x="3376281" y="3354868"/>
            <a:ext cx="1084027" cy="30593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785" tIns="38785" rIns="38785" bIns="38785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latin typeface="+mj-ea"/>
              <a:ea typeface="+mj-ea"/>
            </a:endParaRPr>
          </a:p>
        </p:txBody>
      </p:sp>
      <p:sp>
        <p:nvSpPr>
          <p:cNvPr id="37" name="Shape 1297"/>
          <p:cNvSpPr/>
          <p:nvPr/>
        </p:nvSpPr>
        <p:spPr>
          <a:xfrm>
            <a:off x="4482536" y="2105437"/>
            <a:ext cx="1084027" cy="30593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785" tIns="38785" rIns="38785" bIns="38785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latin typeface="+mj-ea"/>
              <a:ea typeface="+mj-ea"/>
            </a:endParaRPr>
          </a:p>
        </p:txBody>
      </p:sp>
      <p:sp>
        <p:nvSpPr>
          <p:cNvPr id="38" name="Shape 1301"/>
          <p:cNvSpPr/>
          <p:nvPr/>
        </p:nvSpPr>
        <p:spPr>
          <a:xfrm>
            <a:off x="5597570" y="3354868"/>
            <a:ext cx="1084027" cy="30593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785" tIns="38785" rIns="38785" bIns="38785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latin typeface="+mj-ea"/>
              <a:ea typeface="+mj-ea"/>
            </a:endParaRPr>
          </a:p>
        </p:txBody>
      </p:sp>
      <p:sp>
        <p:nvSpPr>
          <p:cNvPr id="39" name="Shape 1305"/>
          <p:cNvSpPr/>
          <p:nvPr/>
        </p:nvSpPr>
        <p:spPr>
          <a:xfrm>
            <a:off x="6703825" y="2105427"/>
            <a:ext cx="1084028" cy="30593"/>
          </a:xfrm>
          <a:prstGeom prst="rect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38785" tIns="38785" rIns="38785" bIns="38785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latin typeface="+mj-ea"/>
              <a:ea typeface="+mj-ea"/>
            </a:endParaRPr>
          </a:p>
        </p:txBody>
      </p:sp>
      <p:sp>
        <p:nvSpPr>
          <p:cNvPr id="40" name="Rectangle 72"/>
          <p:cNvSpPr/>
          <p:nvPr/>
        </p:nvSpPr>
        <p:spPr>
          <a:xfrm rot="20935423">
            <a:off x="1457254" y="2759860"/>
            <a:ext cx="667703" cy="437515"/>
          </a:xfrm>
          <a:prstGeom prst="rect">
            <a:avLst/>
          </a:prstGeom>
        </p:spPr>
        <p:txBody>
          <a:bodyPr wrap="square" lIns="69813" tIns="34906" rIns="69813" bIns="34906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+mj-ea"/>
                <a:ea typeface="+mj-ea"/>
              </a:rPr>
              <a:t>单元测试</a:t>
            </a:r>
            <a:endParaRPr lang="zh-CN" altLang="en-US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61609" y="1342532"/>
            <a:ext cx="1810989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GB" sz="1600" b="1" dirty="0">
                <a:solidFill>
                  <a:schemeClr val="accent1"/>
                </a:solidFill>
                <a:latin typeface="+mj-ea"/>
                <a:ea typeface="+mj-ea"/>
              </a:rPr>
              <a:t>编写测试用例</a:t>
            </a:r>
            <a:endParaRPr lang="zh-CN" altLang="en-GB" sz="16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3" name="Rectangle 137"/>
          <p:cNvSpPr/>
          <p:nvPr/>
        </p:nvSpPr>
        <p:spPr>
          <a:xfrm rot="594578">
            <a:off x="2501900" y="2334260"/>
            <a:ext cx="842645" cy="437515"/>
          </a:xfrm>
          <a:prstGeom prst="rect">
            <a:avLst/>
          </a:prstGeom>
        </p:spPr>
        <p:txBody>
          <a:bodyPr wrap="square" lIns="69813" tIns="34906" rIns="69813" bIns="34906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+mj-ea"/>
                <a:ea typeface="+mj-ea"/>
              </a:rPr>
              <a:t>编写测试用例</a:t>
            </a:r>
            <a:endParaRPr lang="zh-CN" altLang="en-US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4" name="Rectangle 142"/>
          <p:cNvSpPr/>
          <p:nvPr/>
        </p:nvSpPr>
        <p:spPr>
          <a:xfrm rot="20856684">
            <a:off x="3731544" y="2687959"/>
            <a:ext cx="667703" cy="437515"/>
          </a:xfrm>
          <a:prstGeom prst="rect">
            <a:avLst/>
          </a:prstGeom>
        </p:spPr>
        <p:txBody>
          <a:bodyPr wrap="square" lIns="69813" tIns="34906" rIns="69813" bIns="34906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功能测试</a:t>
            </a:r>
            <a:endParaRPr lang="zh-CN" altLang="en-US" sz="12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5" name="Rectangle 143"/>
          <p:cNvSpPr/>
          <p:nvPr/>
        </p:nvSpPr>
        <p:spPr>
          <a:xfrm rot="630609">
            <a:off x="4839455" y="2353206"/>
            <a:ext cx="667703" cy="437515"/>
          </a:xfrm>
          <a:prstGeom prst="rect">
            <a:avLst/>
          </a:prstGeom>
        </p:spPr>
        <p:txBody>
          <a:bodyPr wrap="square" lIns="69813" tIns="34906" rIns="69813" bIns="34906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+mj-ea"/>
                <a:ea typeface="+mj-ea"/>
              </a:rPr>
              <a:t>验收测试</a:t>
            </a:r>
            <a:endParaRPr lang="zh-CN" altLang="en-US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6" name="Rectangle 144"/>
          <p:cNvSpPr/>
          <p:nvPr/>
        </p:nvSpPr>
        <p:spPr>
          <a:xfrm rot="20816511">
            <a:off x="5900989" y="2736285"/>
            <a:ext cx="667703" cy="252730"/>
          </a:xfrm>
          <a:prstGeom prst="rect">
            <a:avLst/>
          </a:prstGeom>
        </p:spPr>
        <p:txBody>
          <a:bodyPr wrap="square" lIns="69813" tIns="34906" rIns="69813" bIns="34906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+mj-ea"/>
                <a:ea typeface="+mj-ea"/>
              </a:rPr>
              <a:t>修改</a:t>
            </a:r>
            <a:endParaRPr lang="zh-CN" altLang="en-US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7" name="Rectangle 145"/>
          <p:cNvSpPr/>
          <p:nvPr/>
        </p:nvSpPr>
        <p:spPr>
          <a:xfrm rot="847487">
            <a:off x="7006851" y="2371292"/>
            <a:ext cx="667703" cy="437515"/>
          </a:xfrm>
          <a:prstGeom prst="rect">
            <a:avLst/>
          </a:prstGeom>
        </p:spPr>
        <p:txBody>
          <a:bodyPr wrap="square" lIns="69813" tIns="34906" rIns="69813" bIns="34906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+mj-ea"/>
                <a:ea typeface="+mj-ea"/>
              </a:rPr>
              <a:t>后期文档</a:t>
            </a:r>
            <a:endParaRPr lang="zh-CN" altLang="en-US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285875" y="3515360"/>
            <a:ext cx="1701800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/>
                </a:solidFill>
                <a:latin typeface="+mj-ea"/>
                <a:ea typeface="+mj-ea"/>
              </a:rPr>
              <a:t>单元测试阶段</a:t>
            </a:r>
            <a:endParaRPr lang="zh-CN" altLang="en-US" sz="16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344985" y="3514439"/>
            <a:ext cx="1810989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GB" sz="1600" b="1" dirty="0">
                <a:solidFill>
                  <a:schemeClr val="accent1"/>
                </a:solidFill>
                <a:latin typeface="+mj-ea"/>
                <a:ea typeface="+mj-ea"/>
              </a:rPr>
              <a:t>功能测试</a:t>
            </a:r>
            <a:endParaRPr lang="zh-CN" altLang="en-GB" sz="16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460308" y="1389425"/>
            <a:ext cx="1810989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/>
                </a:solidFill>
                <a:latin typeface="+mj-ea"/>
                <a:ea typeface="+mj-ea"/>
              </a:rPr>
              <a:t>验收测试</a:t>
            </a:r>
            <a:endParaRPr lang="zh-CN" altLang="en-US" sz="16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566130" y="3760901"/>
            <a:ext cx="1810990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根据测试结果修改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577559" y="3515075"/>
            <a:ext cx="1810989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/>
                </a:solidFill>
                <a:latin typeface="+mj-ea"/>
                <a:ea typeface="+mj-ea"/>
              </a:rPr>
              <a:t>修改</a:t>
            </a:r>
            <a:endParaRPr lang="zh-CN" altLang="en-US" sz="16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81598" y="1598965"/>
            <a:ext cx="1810990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用户手册和项目文档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681597" y="1352854"/>
            <a:ext cx="1810989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GB" sz="1600" b="1" dirty="0">
                <a:solidFill>
                  <a:schemeClr val="accent1"/>
                </a:solidFill>
                <a:latin typeface="+mj-ea"/>
                <a:ea typeface="+mj-ea"/>
              </a:rPr>
              <a:t>后期文档</a:t>
            </a:r>
            <a:endParaRPr lang="zh-CN" altLang="en-GB" sz="16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-41955" y="-25408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58" name="Rectangle 4"/>
          <p:cNvSpPr txBox="1">
            <a:spLocks noChangeArrowheads="1"/>
          </p:cNvSpPr>
          <p:nvPr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wipe dir="u"/>
      </p:transition>
    </mc:Choice>
    <mc:Fallback>
      <p:transition spd="slow">
        <p:wipe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5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000"/>
                            </p:stCondLst>
                            <p:childTnLst>
                              <p:par>
                                <p:cTn id="8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500"/>
                            </p:stCondLst>
                            <p:childTnLst>
                              <p:par>
                                <p:cTn id="10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4" grpId="0" bldLvl="0" animBg="1"/>
      <p:bldP spid="35" grpId="0" bldLvl="0" animBg="1"/>
      <p:bldP spid="36" grpId="0" bldLvl="0" animBg="1"/>
      <p:bldP spid="37" grpId="0" bldLvl="0" animBg="1"/>
      <p:bldP spid="38" grpId="0" bldLvl="0" animBg="1"/>
      <p:bldP spid="39" grpId="0" bldLvl="0" animBg="1"/>
      <p:bldP spid="40" grpId="0"/>
      <p:bldP spid="42" grpId="0"/>
      <p:bldP spid="43" grpId="0"/>
      <p:bldP spid="44" grpId="0"/>
      <p:bldP spid="45" grpId="0"/>
      <p:bldP spid="46" grpId="0"/>
      <p:bldP spid="47" grpId="0"/>
      <p:bldP spid="49" grpId="0"/>
      <p:bldP spid="51" grpId="0"/>
      <p:bldP spid="53" grpId="0"/>
      <p:bldP spid="54" grpId="0"/>
      <p:bldP spid="55" grpId="0"/>
      <p:bldP spid="56" grpId="0"/>
      <p:bldP spid="57" grpId="0"/>
      <p:bldP spid="59" grpId="0"/>
      <p:bldP spid="58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586717" y="611625"/>
            <a:ext cx="3701110" cy="37011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502344" y="527252"/>
            <a:ext cx="3869856" cy="3869854"/>
          </a:xfrm>
          <a:prstGeom prst="ellipse">
            <a:avLst/>
          </a:prstGeom>
          <a:noFill/>
          <a:ln w="117475">
            <a:solidFill>
              <a:schemeClr val="accent1">
                <a:lumMod val="40000"/>
                <a:lumOff val="6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961210">
            <a:off x="1262829" y="2993352"/>
            <a:ext cx="847204" cy="437267"/>
          </a:xfrm>
          <a:custGeom>
            <a:avLst/>
            <a:gdLst>
              <a:gd name="connsiteX0" fmla="*/ 0 w 1667435"/>
              <a:gd name="connsiteY0" fmla="*/ 0 h 860611"/>
              <a:gd name="connsiteX1" fmla="*/ 1667435 w 1667435"/>
              <a:gd name="connsiteY1" fmla="*/ 0 h 860611"/>
              <a:gd name="connsiteX2" fmla="*/ 739588 w 1667435"/>
              <a:gd name="connsiteY2" fmla="*/ 860611 h 860611"/>
              <a:gd name="connsiteX3" fmla="*/ 0 w 1667435"/>
              <a:gd name="connsiteY3" fmla="*/ 0 h 86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7435" h="860611">
                <a:moveTo>
                  <a:pt x="0" y="0"/>
                </a:moveTo>
                <a:lnTo>
                  <a:pt x="1667435" y="0"/>
                </a:lnTo>
                <a:lnTo>
                  <a:pt x="739588" y="8606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12672593">
            <a:off x="1944619" y="3562848"/>
            <a:ext cx="847204" cy="437267"/>
          </a:xfrm>
          <a:custGeom>
            <a:avLst/>
            <a:gdLst>
              <a:gd name="connsiteX0" fmla="*/ 0 w 1667435"/>
              <a:gd name="connsiteY0" fmla="*/ 0 h 860611"/>
              <a:gd name="connsiteX1" fmla="*/ 1667435 w 1667435"/>
              <a:gd name="connsiteY1" fmla="*/ 0 h 860611"/>
              <a:gd name="connsiteX2" fmla="*/ 739588 w 1667435"/>
              <a:gd name="connsiteY2" fmla="*/ 860611 h 860611"/>
              <a:gd name="connsiteX3" fmla="*/ 0 w 1667435"/>
              <a:gd name="connsiteY3" fmla="*/ 0 h 86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7435" h="860611">
                <a:moveTo>
                  <a:pt x="0" y="0"/>
                </a:moveTo>
                <a:lnTo>
                  <a:pt x="1667435" y="0"/>
                </a:lnTo>
                <a:lnTo>
                  <a:pt x="739588" y="8606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1070933" y="3747331"/>
            <a:ext cx="561473" cy="593559"/>
          </a:xfrm>
          <a:custGeom>
            <a:avLst/>
            <a:gdLst>
              <a:gd name="connsiteX0" fmla="*/ 0 w 561473"/>
              <a:gd name="connsiteY0" fmla="*/ 0 h 593558"/>
              <a:gd name="connsiteX1" fmla="*/ 561473 w 561473"/>
              <a:gd name="connsiteY1" fmla="*/ 272716 h 593558"/>
              <a:gd name="connsiteX2" fmla="*/ 32084 w 561473"/>
              <a:gd name="connsiteY2" fmla="*/ 593558 h 593558"/>
              <a:gd name="connsiteX3" fmla="*/ 0 w 561473"/>
              <a:gd name="connsiteY3" fmla="*/ 0 h 593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3" h="593558">
                <a:moveTo>
                  <a:pt x="0" y="0"/>
                </a:moveTo>
                <a:lnTo>
                  <a:pt x="561473" y="272716"/>
                </a:lnTo>
                <a:lnTo>
                  <a:pt x="32084" y="59355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477375" y="3169816"/>
            <a:ext cx="336884" cy="304800"/>
          </a:xfrm>
          <a:custGeom>
            <a:avLst/>
            <a:gdLst>
              <a:gd name="connsiteX0" fmla="*/ 0 w 336884"/>
              <a:gd name="connsiteY0" fmla="*/ 0 h 304800"/>
              <a:gd name="connsiteX1" fmla="*/ 80210 w 336884"/>
              <a:gd name="connsiteY1" fmla="*/ 304800 h 304800"/>
              <a:gd name="connsiteX2" fmla="*/ 336884 w 336884"/>
              <a:gd name="connsiteY2" fmla="*/ 192505 h 304800"/>
              <a:gd name="connsiteX3" fmla="*/ 0 w 336884"/>
              <a:gd name="connsiteY3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884" h="304800">
                <a:moveTo>
                  <a:pt x="0" y="0"/>
                </a:moveTo>
                <a:lnTo>
                  <a:pt x="80210" y="304800"/>
                </a:lnTo>
                <a:lnTo>
                  <a:pt x="336884" y="19250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1488027" y="4292764"/>
            <a:ext cx="481263" cy="401053"/>
          </a:xfrm>
          <a:custGeom>
            <a:avLst/>
            <a:gdLst>
              <a:gd name="connsiteX0" fmla="*/ 176463 w 481263"/>
              <a:gd name="connsiteY0" fmla="*/ 96253 h 401053"/>
              <a:gd name="connsiteX1" fmla="*/ 0 w 481263"/>
              <a:gd name="connsiteY1" fmla="*/ 401053 h 401053"/>
              <a:gd name="connsiteX2" fmla="*/ 481263 w 481263"/>
              <a:gd name="connsiteY2" fmla="*/ 0 h 401053"/>
              <a:gd name="connsiteX3" fmla="*/ 176463 w 481263"/>
              <a:gd name="connsiteY3" fmla="*/ 96253 h 401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263" h="401053">
                <a:moveTo>
                  <a:pt x="176463" y="96253"/>
                </a:moveTo>
                <a:lnTo>
                  <a:pt x="0" y="401053"/>
                </a:lnTo>
                <a:lnTo>
                  <a:pt x="481263" y="0"/>
                </a:lnTo>
                <a:lnTo>
                  <a:pt x="176463" y="9625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 rot="4178014">
            <a:off x="2249458" y="617007"/>
            <a:ext cx="401052" cy="481263"/>
          </a:xfrm>
          <a:custGeom>
            <a:avLst/>
            <a:gdLst>
              <a:gd name="connsiteX0" fmla="*/ 0 w 401052"/>
              <a:gd name="connsiteY0" fmla="*/ 0 h 481263"/>
              <a:gd name="connsiteX1" fmla="*/ 401052 w 401052"/>
              <a:gd name="connsiteY1" fmla="*/ 96253 h 481263"/>
              <a:gd name="connsiteX2" fmla="*/ 16042 w 401052"/>
              <a:gd name="connsiteY2" fmla="*/ 481263 h 481263"/>
              <a:gd name="connsiteX3" fmla="*/ 0 w 401052"/>
              <a:gd name="connsiteY3" fmla="*/ 0 h 481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052" h="481263">
                <a:moveTo>
                  <a:pt x="0" y="0"/>
                </a:moveTo>
                <a:lnTo>
                  <a:pt x="401052" y="96253"/>
                </a:lnTo>
                <a:lnTo>
                  <a:pt x="16042" y="48126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6896411" y="809512"/>
            <a:ext cx="866273" cy="577516"/>
          </a:xfrm>
          <a:custGeom>
            <a:avLst/>
            <a:gdLst>
              <a:gd name="connsiteX0" fmla="*/ 0 w 866273"/>
              <a:gd name="connsiteY0" fmla="*/ 64168 h 577516"/>
              <a:gd name="connsiteX1" fmla="*/ 866273 w 866273"/>
              <a:gd name="connsiteY1" fmla="*/ 0 h 577516"/>
              <a:gd name="connsiteX2" fmla="*/ 401052 w 866273"/>
              <a:gd name="connsiteY2" fmla="*/ 577516 h 577516"/>
              <a:gd name="connsiteX3" fmla="*/ 0 w 866273"/>
              <a:gd name="connsiteY3" fmla="*/ 64168 h 57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6273" h="577516">
                <a:moveTo>
                  <a:pt x="0" y="64168"/>
                </a:moveTo>
                <a:lnTo>
                  <a:pt x="866273" y="0"/>
                </a:lnTo>
                <a:lnTo>
                  <a:pt x="401052" y="577516"/>
                </a:lnTo>
                <a:lnTo>
                  <a:pt x="0" y="641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6976622" y="1739955"/>
            <a:ext cx="368969" cy="352927"/>
          </a:xfrm>
          <a:custGeom>
            <a:avLst/>
            <a:gdLst>
              <a:gd name="connsiteX0" fmla="*/ 0 w 368969"/>
              <a:gd name="connsiteY0" fmla="*/ 0 h 352927"/>
              <a:gd name="connsiteX1" fmla="*/ 368969 w 368969"/>
              <a:gd name="connsiteY1" fmla="*/ 48127 h 352927"/>
              <a:gd name="connsiteX2" fmla="*/ 112295 w 368969"/>
              <a:gd name="connsiteY2" fmla="*/ 352927 h 352927"/>
              <a:gd name="connsiteX3" fmla="*/ 0 w 368969"/>
              <a:gd name="connsiteY3" fmla="*/ 0 h 352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969" h="352927">
                <a:moveTo>
                  <a:pt x="0" y="0"/>
                </a:moveTo>
                <a:lnTo>
                  <a:pt x="368969" y="48127"/>
                </a:lnTo>
                <a:lnTo>
                  <a:pt x="112295" y="35292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6559526" y="2285388"/>
            <a:ext cx="753979" cy="577515"/>
          </a:xfrm>
          <a:custGeom>
            <a:avLst/>
            <a:gdLst>
              <a:gd name="connsiteX0" fmla="*/ 0 w 753979"/>
              <a:gd name="connsiteY0" fmla="*/ 0 h 577515"/>
              <a:gd name="connsiteX1" fmla="*/ 48126 w 753979"/>
              <a:gd name="connsiteY1" fmla="*/ 577515 h 577515"/>
              <a:gd name="connsiteX2" fmla="*/ 753979 w 753979"/>
              <a:gd name="connsiteY2" fmla="*/ 513347 h 577515"/>
              <a:gd name="connsiteX3" fmla="*/ 0 w 753979"/>
              <a:gd name="connsiteY3" fmla="*/ 0 h 57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79" h="577515">
                <a:moveTo>
                  <a:pt x="0" y="0"/>
                </a:moveTo>
                <a:lnTo>
                  <a:pt x="48126" y="577515"/>
                </a:lnTo>
                <a:lnTo>
                  <a:pt x="753979" y="51334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7313505" y="2622268"/>
            <a:ext cx="1090863" cy="561475"/>
          </a:xfrm>
          <a:custGeom>
            <a:avLst/>
            <a:gdLst>
              <a:gd name="connsiteX0" fmla="*/ 433136 w 1090863"/>
              <a:gd name="connsiteY0" fmla="*/ 0 h 561474"/>
              <a:gd name="connsiteX1" fmla="*/ 0 w 1090863"/>
              <a:gd name="connsiteY1" fmla="*/ 561474 h 561474"/>
              <a:gd name="connsiteX2" fmla="*/ 1090863 w 1090863"/>
              <a:gd name="connsiteY2" fmla="*/ 256674 h 561474"/>
              <a:gd name="connsiteX3" fmla="*/ 481263 w 1090863"/>
              <a:gd name="connsiteY3" fmla="*/ 16042 h 561474"/>
              <a:gd name="connsiteX4" fmla="*/ 433136 w 1090863"/>
              <a:gd name="connsiteY4" fmla="*/ 0 h 561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0863" h="561474">
                <a:moveTo>
                  <a:pt x="433136" y="0"/>
                </a:moveTo>
                <a:lnTo>
                  <a:pt x="0" y="561474"/>
                </a:lnTo>
                <a:lnTo>
                  <a:pt x="1090863" y="256674"/>
                </a:lnTo>
                <a:lnTo>
                  <a:pt x="481263" y="16042"/>
                </a:lnTo>
                <a:lnTo>
                  <a:pt x="43313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6222642" y="3969807"/>
            <a:ext cx="689811" cy="834191"/>
          </a:xfrm>
          <a:custGeom>
            <a:avLst/>
            <a:gdLst>
              <a:gd name="connsiteX0" fmla="*/ 0 w 689811"/>
              <a:gd name="connsiteY0" fmla="*/ 304800 h 834190"/>
              <a:gd name="connsiteX1" fmla="*/ 545432 w 689811"/>
              <a:gd name="connsiteY1" fmla="*/ 0 h 834190"/>
              <a:gd name="connsiteX2" fmla="*/ 689811 w 689811"/>
              <a:gd name="connsiteY2" fmla="*/ 834190 h 834190"/>
              <a:gd name="connsiteX3" fmla="*/ 0 w 689811"/>
              <a:gd name="connsiteY3" fmla="*/ 304800 h 83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9811" h="834190">
                <a:moveTo>
                  <a:pt x="0" y="304800"/>
                </a:moveTo>
                <a:lnTo>
                  <a:pt x="545432" y="0"/>
                </a:lnTo>
                <a:lnTo>
                  <a:pt x="689811" y="834190"/>
                </a:lnTo>
                <a:lnTo>
                  <a:pt x="0" y="3048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826136" y="1121940"/>
            <a:ext cx="122982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 smtClean="0">
                <a:solidFill>
                  <a:schemeClr val="bg1"/>
                </a:solidFill>
                <a:latin typeface="+mj-ea"/>
                <a:ea typeface="+mj-ea"/>
              </a:rPr>
              <a:t>03</a:t>
            </a:r>
            <a:endParaRPr lang="zh-CN" altLang="en-US" sz="6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131840" y="1998688"/>
            <a:ext cx="3096344" cy="681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项目展示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305180" y="2756103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CECFF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3305180" y="3079581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CECFF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638297" y="2681188"/>
            <a:ext cx="1097280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特色功能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视频展示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难点分析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305180" y="3336359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CECFF"/>
              </a:solidFill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H="1">
            <a:off x="3275856" y="-20538"/>
            <a:ext cx="1332210" cy="11188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4139952" y="3474616"/>
            <a:ext cx="1800200" cy="168028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wipe dir="u"/>
      </p:transition>
    </mc:Choice>
    <mc:Fallback>
      <p:transition spd="slow">
        <p:wipe dir="u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6" presetClass="emph" presetSubtype="0" fill="hold" grpId="2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" dur="10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95000" y="9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" presetID="6" presetClass="emph" presetSubtype="0" fill="hold" grpId="3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15" dur="1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35000" y="13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" presetID="6" presetClass="emph" presetSubtype="0" fill="hold" grpId="4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7" dur="5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75000" y="7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" presetID="21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2)">
                                          <p:cBhvr>
                                            <p:cTn id="20" dur="2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8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0" presetID="2" presetClass="entr" presetSubtype="3" accel="78000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3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3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3" accel="78000" fill="hold" grpId="0" nodeType="withEffect" p14:presetBounceEnd="36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3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3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3" accel="78000" fill="hold" grpId="0" nodeType="withEffect" p14:presetBounceEnd="36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4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4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3" accel="78000" fill="hold" grpId="0" nodeType="withEffect" p14:presetBounceEnd="36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4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4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3" accel="78000" fill="hold" grpId="0" nodeType="withEffect" p14:presetBounceEnd="36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4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4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12" accel="78000" fill="hold" grpId="0" nodeType="withEffect" p14:presetBounceEnd="36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5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5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12" accel="78000" fill="hold" grpId="0" nodeType="withEffect" p14:presetBounceEnd="36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5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5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12" accel="78000" fill="hold" grpId="0" nodeType="withEffect" p14:presetBounceEnd="36000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6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6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12" accel="78000" fill="hold" grpId="0" nodeType="withEffect" p14:presetBounceEnd="36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6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6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12" accel="78000" fill="hold" grpId="0" nodeType="withEffect" p14:presetBounceEnd="36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6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6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9" accel="78000" fill="hold" grpId="0" nodeType="withEffect" p14:presetBounceEnd="36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7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7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81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3" dur="500"/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8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9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6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9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4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4" grpId="2" animBg="1"/>
          <p:bldP spid="4" grpId="3" animBg="1"/>
          <p:bldP spid="4" grpId="4" animBg="1"/>
          <p:bldP spid="5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29" grpId="0"/>
          <p:bldP spid="30" grpId="0" animBg="1"/>
          <p:bldP spid="31" grpId="0" animBg="1"/>
          <p:bldP spid="32" grpId="0"/>
          <p:bldP spid="33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6" presetClass="emph" presetSubtype="0" fill="hold" grpId="2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" dur="10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95000" y="9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" presetID="6" presetClass="emph" presetSubtype="0" fill="hold" grpId="3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15" dur="1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35000" y="13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" presetID="6" presetClass="emph" presetSubtype="0" fill="hold" grpId="4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7" dur="5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75000" y="7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" presetID="21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2)">
                                          <p:cBhvr>
                                            <p:cTn id="20" dur="2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8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0" presetID="2" presetClass="entr" presetSubtype="3" accel="78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3" accel="7800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3" accel="78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3" accel="7800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3" accel="78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12" accel="78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12" accel="78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12" accel="7800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12" accel="7800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12" accel="78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9" accel="78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7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81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3" dur="500"/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8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9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6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9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4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4" grpId="2" animBg="1"/>
          <p:bldP spid="4" grpId="3" animBg="1"/>
          <p:bldP spid="4" grpId="4" animBg="1"/>
          <p:bldP spid="5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29" grpId="0"/>
          <p:bldP spid="30" grpId="0" animBg="1"/>
          <p:bldP spid="31" grpId="0" animBg="1"/>
          <p:bldP spid="32" grpId="0"/>
          <p:bldP spid="33" grpId="0" animBg="1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35273" y="378366"/>
            <a:ext cx="3250704" cy="395637"/>
          </a:xfrm>
        </p:spPr>
        <p:txBody>
          <a:bodyPr>
            <a:noAutofit/>
          </a:bodyPr>
          <a:lstStyle/>
          <a:p>
            <a:r>
              <a:rPr lang="zh-CN" altLang="en-US" b="1" dirty="0"/>
              <a:t>日记界面图文并茂，</a:t>
            </a:r>
            <a:br>
              <a:rPr lang="zh-CN" altLang="en-US" b="1" dirty="0"/>
            </a:br>
            <a:r>
              <a:rPr lang="zh-CN" altLang="en-US" b="1" dirty="0"/>
              <a:t>可以添加涂鸦</a:t>
            </a:r>
            <a:endParaRPr lang="zh-CN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-41955" y="-25408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26" name="Rectangle 4"/>
          <p:cNvSpPr txBox="1">
            <a:spLocks noChangeArrowheads="1"/>
          </p:cNvSpPr>
          <p:nvPr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30270" y="195580"/>
            <a:ext cx="3643630" cy="48177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wipe dir="u"/>
      </p:transition>
    </mc:Choice>
    <mc:Fallback>
      <p:transition spd="slow">
        <p:wipe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7" grpId="0"/>
      <p:bldP spid="26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b="1" dirty="0"/>
              <a:t>功能特色</a:t>
            </a:r>
            <a:endParaRPr lang="zh-CN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-41955" y="-25408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Screenshot_2017-06-13-18-25-45"/>
          <p:cNvPicPr>
            <a:picLocks noChangeAspect="1"/>
          </p:cNvPicPr>
          <p:nvPr/>
        </p:nvPicPr>
        <p:blipFill>
          <a:blip r:embed="rId1"/>
          <a:srcRect r="1064" b="15209"/>
          <a:stretch>
            <a:fillRect/>
          </a:stretch>
        </p:blipFill>
        <p:spPr>
          <a:xfrm>
            <a:off x="309245" y="663575"/>
            <a:ext cx="2904490" cy="442849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382645" y="673735"/>
            <a:ext cx="20980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齐备的画板功能和丰富的颜色选择，用户可以随心所欲，大展身手</a:t>
            </a:r>
            <a:endParaRPr lang="zh-CN" altLang="en-US"/>
          </a:p>
        </p:txBody>
      </p:sp>
      <p:pic>
        <p:nvPicPr>
          <p:cNvPr id="16" name="图片 15" descr="Screenshot_2017-06-13-18-28-04"/>
          <p:cNvPicPr>
            <a:picLocks noChangeAspect="1"/>
          </p:cNvPicPr>
          <p:nvPr/>
        </p:nvPicPr>
        <p:blipFill>
          <a:blip r:embed="rId2"/>
          <a:srcRect l="-948" b="13726"/>
          <a:stretch>
            <a:fillRect/>
          </a:stretch>
        </p:blipFill>
        <p:spPr>
          <a:xfrm>
            <a:off x="5894705" y="-6350"/>
            <a:ext cx="3249295" cy="49383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735" y="-60325"/>
            <a:ext cx="3811905" cy="50463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wipe dir="u"/>
      </p:transition>
    </mc:Choice>
    <mc:Fallback>
      <p:transition spd="slow">
        <p:wipe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b="1" dirty="0"/>
              <a:t>收支记录简单清晰</a:t>
            </a:r>
            <a:endParaRPr lang="zh-CN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-41955" y="-25408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26" name="Rectangle 4"/>
          <p:cNvSpPr txBox="1">
            <a:spLocks noChangeArrowheads="1"/>
          </p:cNvSpPr>
          <p:nvPr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" name="图片 27" descr="Screenshot_2017-06-13-18-25-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2345" y="591185"/>
            <a:ext cx="3063875" cy="4531995"/>
          </a:xfrm>
          <a:prstGeom prst="rect">
            <a:avLst/>
          </a:prstGeom>
        </p:spPr>
      </p:pic>
      <p:pic>
        <p:nvPicPr>
          <p:cNvPr id="29" name="图片 28" descr="Screenshot_2017-06-13-18-25-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180" y="591185"/>
            <a:ext cx="3061970" cy="4531995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4285615" y="916305"/>
            <a:ext cx="11506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简单方便的记账界面，可爱轻松的风格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wipe dir="u"/>
      </p:transition>
    </mc:Choice>
    <mc:Fallback>
      <p:transition spd="slow">
        <p:wipe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7" grpId="0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1800" b="1" dirty="0"/>
              <a:t>项目成果</a:t>
            </a:r>
            <a:endParaRPr lang="zh-CN" altLang="en-US" sz="1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-41955" y="-25408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17" name="Rectangle 4"/>
          <p:cNvSpPr txBox="1">
            <a:spLocks noChangeArrowheads="1"/>
          </p:cNvSpPr>
          <p:nvPr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录像_2017-06-13-18-23-47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xmlns:p14="http://schemas.microsoft.com/office/powerpoint/2010/main" r:link="rId2">
                  <p14:trim st="4747.000000" end="7680.000000"/>
                </p14:media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3125470" y="0"/>
            <a:ext cx="289306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wipe dir="u"/>
      </p:transition>
    </mc:Choice>
    <mc:Fallback>
      <p:transition spd="slow">
        <p:wipe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0">
              <p:cMediaNode mute="1">
                <p:cTn id="16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video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21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  <p:bldLst>
      <p:bldP spid="6" grpId="0"/>
      <p:bldP spid="16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录像_2017-06-13-18-12-35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xmlns:p14="http://schemas.microsoft.com/office/powerpoint/2010/main" r:link="rId2">
                  <p14:trim st="6376.000000" end="9981.000000"/>
                </p14:media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3125470" y="0"/>
            <a:ext cx="2893060" cy="5143500"/>
          </a:xfrm>
          <a:prstGeom prst="rect">
            <a:avLst/>
          </a:prstGeom>
        </p:spPr>
      </p:pic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video fullScrn="0">
              <p:cMediaNode mute="1">
                <p:cTn id="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录像_2017-06-13-18-14-41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xmlns:p14="http://schemas.microsoft.com/office/powerpoint/2010/main" r:link="rId2">
                  <p14:trim st="6681.000000" end="17475.000000"/>
                </p14:media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3125470" y="0"/>
            <a:ext cx="2893060" cy="5143500"/>
          </a:xfrm>
          <a:prstGeom prst="rect">
            <a:avLst/>
          </a:prstGeom>
        </p:spPr>
      </p:pic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1800" b="1" dirty="0" smtClean="0"/>
              <a:t>我们遇到的困难</a:t>
            </a:r>
            <a:endParaRPr lang="zh-CN" altLang="en-US" sz="1800" b="1" dirty="0" smtClean="0"/>
          </a:p>
        </p:txBody>
      </p:sp>
      <p:sp>
        <p:nvSpPr>
          <p:cNvPr id="3" name="Oval 3"/>
          <p:cNvSpPr/>
          <p:nvPr/>
        </p:nvSpPr>
        <p:spPr>
          <a:xfrm>
            <a:off x="649519" y="1419622"/>
            <a:ext cx="1541309" cy="1541308"/>
          </a:xfrm>
          <a:prstGeom prst="ellipse">
            <a:avLst/>
          </a:prstGeom>
          <a:solidFill>
            <a:schemeClr val="accent1">
              <a:alpha val="24000"/>
            </a:schemeClr>
          </a:solidFill>
          <a:ln w="12700" cmpd="sng">
            <a:solidFill>
              <a:schemeClr val="accent1"/>
            </a:solidFill>
            <a:miter lim="800000"/>
          </a:ln>
        </p:spPr>
        <p:txBody>
          <a:bodyPr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Oval 14"/>
          <p:cNvSpPr/>
          <p:nvPr/>
        </p:nvSpPr>
        <p:spPr>
          <a:xfrm>
            <a:off x="2770742" y="1425122"/>
            <a:ext cx="1541309" cy="1541308"/>
          </a:xfrm>
          <a:prstGeom prst="ellipse">
            <a:avLst/>
          </a:prstGeom>
          <a:solidFill>
            <a:schemeClr val="accent1">
              <a:alpha val="24000"/>
            </a:schemeClr>
          </a:solidFill>
          <a:ln w="12700" cmpd="sng">
            <a:solidFill>
              <a:schemeClr val="accent1"/>
            </a:solidFill>
            <a:miter lim="800000"/>
          </a:ln>
        </p:spPr>
        <p:txBody>
          <a:bodyPr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17"/>
          <p:cNvSpPr/>
          <p:nvPr/>
        </p:nvSpPr>
        <p:spPr>
          <a:xfrm>
            <a:off x="4894942" y="1425122"/>
            <a:ext cx="1541309" cy="1541308"/>
          </a:xfrm>
          <a:prstGeom prst="ellipse">
            <a:avLst/>
          </a:prstGeom>
          <a:solidFill>
            <a:schemeClr val="accent1">
              <a:alpha val="24000"/>
            </a:schemeClr>
          </a:solidFill>
          <a:ln w="12700" cmpd="sng">
            <a:solidFill>
              <a:schemeClr val="accent1"/>
            </a:solidFill>
            <a:miter lim="800000"/>
          </a:ln>
        </p:spPr>
        <p:txBody>
          <a:bodyPr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20"/>
          <p:cNvSpPr/>
          <p:nvPr/>
        </p:nvSpPr>
        <p:spPr>
          <a:xfrm>
            <a:off x="7016376" y="1425122"/>
            <a:ext cx="1541309" cy="1541308"/>
          </a:xfrm>
          <a:prstGeom prst="ellipse">
            <a:avLst/>
          </a:prstGeom>
          <a:solidFill>
            <a:schemeClr val="accent1">
              <a:alpha val="24000"/>
            </a:schemeClr>
          </a:solidFill>
          <a:ln w="12700" cmpd="sng">
            <a:solidFill>
              <a:schemeClr val="accent1"/>
            </a:solidFill>
            <a:miter lim="800000"/>
          </a:ln>
        </p:spPr>
        <p:txBody>
          <a:bodyPr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66607" y="1673804"/>
            <a:ext cx="832074" cy="926779"/>
          </a:xfrm>
          <a:prstGeom prst="rect">
            <a:avLst/>
          </a:prstGeom>
          <a:noFill/>
        </p:spPr>
        <p:txBody>
          <a:bodyPr wrap="square" lIns="91420" tIns="45709" rIns="91420" bIns="45709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DBDBDB"/>
                </a:solidFill>
                <a:latin typeface="+mn-ea"/>
                <a:cs typeface="Helvetica Neue"/>
              </a:rPr>
              <a:t>+</a:t>
            </a:r>
            <a:endParaRPr lang="ru-RU" sz="5400" b="1" dirty="0">
              <a:solidFill>
                <a:srgbClr val="DBDBDB"/>
              </a:solidFill>
              <a:latin typeface="+mn-ea"/>
              <a:cs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89424" y="1673804"/>
            <a:ext cx="832074" cy="926779"/>
          </a:xfrm>
          <a:prstGeom prst="rect">
            <a:avLst/>
          </a:prstGeom>
          <a:noFill/>
        </p:spPr>
        <p:txBody>
          <a:bodyPr wrap="square" lIns="91420" tIns="45709" rIns="91420" bIns="45709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DBDBDB"/>
                </a:solidFill>
                <a:latin typeface="+mn-ea"/>
                <a:cs typeface="Helvetica Neue"/>
              </a:rPr>
              <a:t>+</a:t>
            </a:r>
            <a:endParaRPr lang="ru-RU" sz="5400" b="1" dirty="0">
              <a:solidFill>
                <a:srgbClr val="DBDBDB"/>
              </a:solidFill>
              <a:latin typeface="+mn-ea"/>
              <a:cs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00449" y="1684003"/>
            <a:ext cx="832074" cy="920750"/>
          </a:xfrm>
          <a:prstGeom prst="rect">
            <a:avLst/>
          </a:prstGeom>
          <a:noFill/>
        </p:spPr>
        <p:txBody>
          <a:bodyPr wrap="square" lIns="91420" tIns="45709" rIns="91420" bIns="45709" rtlCol="0">
            <a:spAutoFit/>
          </a:bodyPr>
          <a:lstStyle/>
          <a:p>
            <a:pPr algn="ctr"/>
            <a:r>
              <a:rPr lang="en-US" sz="5400" b="1" dirty="0">
                <a:solidFill>
                  <a:srgbClr val="DBDBDB"/>
                </a:solidFill>
                <a:latin typeface="+mn-ea"/>
                <a:cs typeface="Helvetica Neue"/>
              </a:rPr>
              <a:t>+</a:t>
            </a:r>
            <a:endParaRPr lang="en-US" sz="5400" b="1" dirty="0">
              <a:solidFill>
                <a:srgbClr val="DBDBDB"/>
              </a:solidFill>
              <a:latin typeface="+mn-ea"/>
              <a:cs typeface="Helvetica Neu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0535" y="3061379"/>
            <a:ext cx="1807998" cy="291465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pPr algn="ctr" defTabSz="-635">
              <a:tabLst>
                <a:tab pos="1025525" algn="l"/>
              </a:tabLst>
            </a:pPr>
            <a:r>
              <a:rPr lang="zh-CN" altLang="en-US" sz="1600" b="1" dirty="0" smtClean="0">
                <a:solidFill>
                  <a:schemeClr val="accent1"/>
                </a:solidFill>
                <a:latin typeface="+mn-ea"/>
                <a:cs typeface="Calibri" panose="020F0502020204030204"/>
              </a:rPr>
              <a:t>需求获取阶段</a:t>
            </a:r>
            <a:endParaRPr lang="zh-CN" altLang="en-US" sz="1600" b="1" dirty="0" smtClean="0">
              <a:solidFill>
                <a:schemeClr val="accent1"/>
              </a:solidFill>
              <a:latin typeface="+mn-ea"/>
              <a:cs typeface="Calibri" panose="020F05020202040302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0949" y="3365579"/>
            <a:ext cx="1547915" cy="604520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rPr>
              <a:t>获取的需求并没有真正满足用户体验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26163" y="3058834"/>
            <a:ext cx="1807998" cy="291465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pPr algn="ctr" defTabSz="-635">
              <a:tabLst>
                <a:tab pos="1025525" algn="l"/>
              </a:tabLst>
            </a:pPr>
            <a:r>
              <a:rPr lang="zh-CN" altLang="en-US" sz="1600" b="1" dirty="0">
                <a:solidFill>
                  <a:schemeClr val="accent1"/>
                </a:solidFill>
                <a:latin typeface="+mn-ea"/>
                <a:cs typeface="Calibri" panose="020F0502020204030204"/>
              </a:rPr>
              <a:t>画板实现</a:t>
            </a:r>
            <a:endParaRPr lang="zh-CN" altLang="en-US" sz="1600" b="1" dirty="0">
              <a:solidFill>
                <a:schemeClr val="accent1"/>
              </a:solidFill>
              <a:latin typeface="+mn-ea"/>
              <a:cs typeface="Calibri" panose="020F050202020403020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52767" y="3363034"/>
            <a:ext cx="1547915" cy="325120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rPr>
              <a:t>色板和撤销操作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57584" y="3056290"/>
            <a:ext cx="1807998" cy="291465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pPr algn="ctr" defTabSz="-635">
              <a:tabLst>
                <a:tab pos="1025525" algn="l"/>
              </a:tabLst>
            </a:pPr>
            <a:r>
              <a:rPr lang="zh-CN" altLang="en-US" sz="1600" b="1" dirty="0">
                <a:solidFill>
                  <a:schemeClr val="accent1"/>
                </a:solidFill>
                <a:latin typeface="+mn-ea"/>
                <a:cs typeface="Calibri" panose="020F0502020204030204"/>
              </a:rPr>
              <a:t>数据转换成图表</a:t>
            </a:r>
            <a:endParaRPr lang="zh-CN" altLang="en-US" sz="1600" b="1" dirty="0">
              <a:solidFill>
                <a:schemeClr val="accent1"/>
              </a:solidFill>
              <a:latin typeface="+mn-ea"/>
              <a:cs typeface="Calibri" panose="020F050202020403020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84188" y="3360490"/>
            <a:ext cx="1547915" cy="604520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rPr>
              <a:t>自定义类无法序列化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81977" y="3061379"/>
            <a:ext cx="1807998" cy="291465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pPr algn="ctr" defTabSz="-635">
              <a:tabLst>
                <a:tab pos="1025525" algn="l"/>
              </a:tabLst>
            </a:pPr>
            <a:r>
              <a:rPr lang="zh-CN" altLang="en-US" sz="1600" b="1" dirty="0">
                <a:solidFill>
                  <a:schemeClr val="accent1"/>
                </a:solidFill>
                <a:latin typeface="+mn-ea"/>
                <a:cs typeface="Calibri" panose="020F0502020204030204"/>
              </a:rPr>
              <a:t>代码整合</a:t>
            </a:r>
            <a:endParaRPr lang="zh-CN" altLang="en-US" sz="1600" b="1" dirty="0">
              <a:solidFill>
                <a:schemeClr val="accent1"/>
              </a:solidFill>
              <a:latin typeface="+mn-ea"/>
              <a:cs typeface="Calibri" panose="020F050202020403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08581" y="3365579"/>
            <a:ext cx="1547915" cy="604520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Calibri" panose="020F0502020204030204"/>
              </a:rPr>
              <a:t>前期沟通不够充分，后期整合遇到困难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Calibri" panose="020F0502020204030204"/>
            </a:endParaRPr>
          </a:p>
        </p:txBody>
      </p:sp>
      <p:sp>
        <p:nvSpPr>
          <p:cNvPr id="19" name="Freeform 12"/>
          <p:cNvSpPr>
            <a:spLocks noEditPoints="1"/>
          </p:cNvSpPr>
          <p:nvPr/>
        </p:nvSpPr>
        <p:spPr bwMode="auto">
          <a:xfrm>
            <a:off x="5257077" y="1811259"/>
            <a:ext cx="830228" cy="758034"/>
          </a:xfrm>
          <a:custGeom>
            <a:avLst/>
            <a:gdLst/>
            <a:ahLst/>
            <a:cxnLst>
              <a:cxn ang="0">
                <a:pos x="1284" y="407"/>
              </a:cxn>
              <a:cxn ang="0">
                <a:pos x="1203" y="1128"/>
              </a:cxn>
              <a:cxn ang="0">
                <a:pos x="1657" y="1313"/>
              </a:cxn>
              <a:cxn ang="0">
                <a:pos x="2010" y="1310"/>
              </a:cxn>
              <a:cxn ang="0">
                <a:pos x="2361" y="910"/>
              </a:cxn>
              <a:cxn ang="0">
                <a:pos x="2851" y="696"/>
              </a:cxn>
              <a:cxn ang="0">
                <a:pos x="3216" y="1078"/>
              </a:cxn>
              <a:cxn ang="0">
                <a:pos x="2979" y="1557"/>
              </a:cxn>
              <a:cxn ang="0">
                <a:pos x="2477" y="1517"/>
              </a:cxn>
              <a:cxn ang="0">
                <a:pos x="2080" y="1382"/>
              </a:cxn>
              <a:cxn ang="0">
                <a:pos x="1515" y="2178"/>
              </a:cxn>
              <a:cxn ang="0">
                <a:pos x="1639" y="2686"/>
              </a:cxn>
              <a:cxn ang="0">
                <a:pos x="1428" y="2932"/>
              </a:cxn>
              <a:cxn ang="0">
                <a:pos x="1121" y="2816"/>
              </a:cxn>
              <a:cxn ang="0">
                <a:pos x="1129" y="2487"/>
              </a:cxn>
              <a:cxn ang="0">
                <a:pos x="1413" y="2321"/>
              </a:cxn>
              <a:cxn ang="0">
                <a:pos x="1431" y="1587"/>
              </a:cxn>
              <a:cxn ang="0">
                <a:pos x="954" y="1270"/>
              </a:cxn>
              <a:cxn ang="0">
                <a:pos x="196" y="1138"/>
              </a:cxn>
              <a:cxn ang="0">
                <a:pos x="65" y="378"/>
              </a:cxn>
              <a:cxn ang="0">
                <a:pos x="1533" y="1182"/>
              </a:cxn>
              <a:cxn ang="0">
                <a:pos x="1925" y="1186"/>
              </a:cxn>
              <a:cxn ang="0">
                <a:pos x="2114" y="972"/>
              </a:cxn>
              <a:cxn ang="0">
                <a:pos x="1732" y="1085"/>
              </a:cxn>
              <a:cxn ang="0">
                <a:pos x="2147" y="1514"/>
              </a:cxn>
              <a:cxn ang="0">
                <a:pos x="1918" y="1841"/>
              </a:cxn>
              <a:cxn ang="0">
                <a:pos x="1979" y="2139"/>
              </a:cxn>
              <a:cxn ang="0">
                <a:pos x="2089" y="1757"/>
              </a:cxn>
              <a:cxn ang="0">
                <a:pos x="2167" y="1508"/>
              </a:cxn>
              <a:cxn ang="0">
                <a:pos x="1273" y="1619"/>
              </a:cxn>
              <a:cxn ang="0">
                <a:pos x="1038" y="1398"/>
              </a:cxn>
              <a:cxn ang="0">
                <a:pos x="1199" y="1722"/>
              </a:cxn>
              <a:cxn ang="0">
                <a:pos x="1293" y="2035"/>
              </a:cxn>
              <a:cxn ang="0">
                <a:pos x="650" y="326"/>
              </a:cxn>
              <a:cxn ang="0">
                <a:pos x="1414" y="2691"/>
              </a:cxn>
              <a:cxn ang="0">
                <a:pos x="1400" y="2566"/>
              </a:cxn>
              <a:cxn ang="0">
                <a:pos x="1357" y="2532"/>
              </a:cxn>
              <a:cxn ang="0">
                <a:pos x="1432" y="2647"/>
              </a:cxn>
              <a:cxn ang="0">
                <a:pos x="1338" y="2742"/>
              </a:cxn>
              <a:cxn ang="0">
                <a:pos x="2704" y="1212"/>
              </a:cxn>
              <a:cxn ang="0">
                <a:pos x="2809" y="979"/>
              </a:cxn>
              <a:cxn ang="0">
                <a:pos x="2629" y="1018"/>
              </a:cxn>
              <a:cxn ang="0">
                <a:pos x="2883" y="985"/>
              </a:cxn>
              <a:cxn ang="0">
                <a:pos x="1422" y="2451"/>
              </a:cxn>
              <a:cxn ang="0">
                <a:pos x="1407" y="2447"/>
              </a:cxn>
              <a:cxn ang="0">
                <a:pos x="1384" y="2443"/>
              </a:cxn>
              <a:cxn ang="0">
                <a:pos x="1157" y="2573"/>
              </a:cxn>
              <a:cxn ang="0">
                <a:pos x="1282" y="2861"/>
              </a:cxn>
              <a:cxn ang="0">
                <a:pos x="1564" y="2721"/>
              </a:cxn>
              <a:cxn ang="0">
                <a:pos x="2799" y="751"/>
              </a:cxn>
              <a:cxn ang="0">
                <a:pos x="3147" y="1049"/>
              </a:cxn>
              <a:cxn ang="0">
                <a:pos x="2983" y="1482"/>
              </a:cxn>
              <a:cxn ang="0">
                <a:pos x="2536" y="1483"/>
              </a:cxn>
              <a:cxn ang="0">
                <a:pos x="2359" y="1199"/>
              </a:cxn>
              <a:cxn ang="0">
                <a:pos x="2357" y="1175"/>
              </a:cxn>
              <a:cxn ang="0">
                <a:pos x="2414" y="942"/>
              </a:cxn>
              <a:cxn ang="0">
                <a:pos x="758" y="80"/>
              </a:cxn>
              <a:cxn ang="0">
                <a:pos x="1251" y="547"/>
              </a:cxn>
              <a:cxn ang="0">
                <a:pos x="1106" y="1068"/>
              </a:cxn>
              <a:cxn ang="0">
                <a:pos x="991" y="1165"/>
              </a:cxn>
              <a:cxn ang="0">
                <a:pos x="312" y="1143"/>
              </a:cxn>
              <a:cxn ang="0">
                <a:pos x="100" y="490"/>
              </a:cxn>
              <a:cxn ang="0">
                <a:pos x="638" y="73"/>
              </a:cxn>
            </a:cxnLst>
            <a:rect l="0" t="0" r="r" b="b"/>
            <a:pathLst>
              <a:path w="3221" h="2941">
                <a:moveTo>
                  <a:pt x="668" y="0"/>
                </a:moveTo>
                <a:lnTo>
                  <a:pt x="702" y="1"/>
                </a:lnTo>
                <a:lnTo>
                  <a:pt x="737" y="3"/>
                </a:lnTo>
                <a:lnTo>
                  <a:pt x="770" y="7"/>
                </a:lnTo>
                <a:lnTo>
                  <a:pt x="803" y="13"/>
                </a:lnTo>
                <a:lnTo>
                  <a:pt x="835" y="21"/>
                </a:lnTo>
                <a:lnTo>
                  <a:pt x="867" y="30"/>
                </a:lnTo>
                <a:lnTo>
                  <a:pt x="899" y="40"/>
                </a:lnTo>
                <a:lnTo>
                  <a:pt x="929" y="53"/>
                </a:lnTo>
                <a:lnTo>
                  <a:pt x="958" y="65"/>
                </a:lnTo>
                <a:lnTo>
                  <a:pt x="987" y="81"/>
                </a:lnTo>
                <a:lnTo>
                  <a:pt x="1015" y="96"/>
                </a:lnTo>
                <a:lnTo>
                  <a:pt x="1042" y="114"/>
                </a:lnTo>
                <a:lnTo>
                  <a:pt x="1068" y="132"/>
                </a:lnTo>
                <a:lnTo>
                  <a:pt x="1094" y="152"/>
                </a:lnTo>
                <a:lnTo>
                  <a:pt x="1117" y="173"/>
                </a:lnTo>
                <a:lnTo>
                  <a:pt x="1141" y="195"/>
                </a:lnTo>
                <a:lnTo>
                  <a:pt x="1163" y="218"/>
                </a:lnTo>
                <a:lnTo>
                  <a:pt x="1184" y="242"/>
                </a:lnTo>
                <a:lnTo>
                  <a:pt x="1204" y="268"/>
                </a:lnTo>
                <a:lnTo>
                  <a:pt x="1222" y="294"/>
                </a:lnTo>
                <a:lnTo>
                  <a:pt x="1240" y="321"/>
                </a:lnTo>
                <a:lnTo>
                  <a:pt x="1255" y="349"/>
                </a:lnTo>
                <a:lnTo>
                  <a:pt x="1271" y="378"/>
                </a:lnTo>
                <a:lnTo>
                  <a:pt x="1284" y="407"/>
                </a:lnTo>
                <a:lnTo>
                  <a:pt x="1296" y="438"/>
                </a:lnTo>
                <a:lnTo>
                  <a:pt x="1306" y="469"/>
                </a:lnTo>
                <a:lnTo>
                  <a:pt x="1316" y="500"/>
                </a:lnTo>
                <a:lnTo>
                  <a:pt x="1323" y="532"/>
                </a:lnTo>
                <a:lnTo>
                  <a:pt x="1329" y="565"/>
                </a:lnTo>
                <a:lnTo>
                  <a:pt x="1333" y="598"/>
                </a:lnTo>
                <a:lnTo>
                  <a:pt x="1335" y="632"/>
                </a:lnTo>
                <a:lnTo>
                  <a:pt x="1336" y="666"/>
                </a:lnTo>
                <a:lnTo>
                  <a:pt x="1336" y="699"/>
                </a:lnTo>
                <a:lnTo>
                  <a:pt x="1333" y="730"/>
                </a:lnTo>
                <a:lnTo>
                  <a:pt x="1330" y="760"/>
                </a:lnTo>
                <a:lnTo>
                  <a:pt x="1325" y="790"/>
                </a:lnTo>
                <a:lnTo>
                  <a:pt x="1319" y="820"/>
                </a:lnTo>
                <a:lnTo>
                  <a:pt x="1311" y="849"/>
                </a:lnTo>
                <a:lnTo>
                  <a:pt x="1302" y="878"/>
                </a:lnTo>
                <a:lnTo>
                  <a:pt x="1293" y="906"/>
                </a:lnTo>
                <a:lnTo>
                  <a:pt x="1281" y="934"/>
                </a:lnTo>
                <a:lnTo>
                  <a:pt x="1269" y="960"/>
                </a:lnTo>
                <a:lnTo>
                  <a:pt x="1254" y="986"/>
                </a:lnTo>
                <a:lnTo>
                  <a:pt x="1240" y="1012"/>
                </a:lnTo>
                <a:lnTo>
                  <a:pt x="1224" y="1037"/>
                </a:lnTo>
                <a:lnTo>
                  <a:pt x="1208" y="1061"/>
                </a:lnTo>
                <a:lnTo>
                  <a:pt x="1189" y="1084"/>
                </a:lnTo>
                <a:lnTo>
                  <a:pt x="1170" y="1106"/>
                </a:lnTo>
                <a:lnTo>
                  <a:pt x="1203" y="1128"/>
                </a:lnTo>
                <a:lnTo>
                  <a:pt x="1235" y="1149"/>
                </a:lnTo>
                <a:lnTo>
                  <a:pt x="1269" y="1171"/>
                </a:lnTo>
                <a:lnTo>
                  <a:pt x="1304" y="1192"/>
                </a:lnTo>
                <a:lnTo>
                  <a:pt x="1338" y="1212"/>
                </a:lnTo>
                <a:lnTo>
                  <a:pt x="1373" y="1231"/>
                </a:lnTo>
                <a:lnTo>
                  <a:pt x="1406" y="1248"/>
                </a:lnTo>
                <a:lnTo>
                  <a:pt x="1438" y="1263"/>
                </a:lnTo>
                <a:lnTo>
                  <a:pt x="1466" y="1274"/>
                </a:lnTo>
                <a:lnTo>
                  <a:pt x="1493" y="1283"/>
                </a:lnTo>
                <a:lnTo>
                  <a:pt x="1518" y="1291"/>
                </a:lnTo>
                <a:lnTo>
                  <a:pt x="1543" y="1297"/>
                </a:lnTo>
                <a:lnTo>
                  <a:pt x="1568" y="1302"/>
                </a:lnTo>
                <a:lnTo>
                  <a:pt x="1593" y="1306"/>
                </a:lnTo>
                <a:lnTo>
                  <a:pt x="1618" y="1309"/>
                </a:lnTo>
                <a:lnTo>
                  <a:pt x="1643" y="1312"/>
                </a:lnTo>
                <a:lnTo>
                  <a:pt x="1643" y="1312"/>
                </a:lnTo>
                <a:lnTo>
                  <a:pt x="1646" y="1312"/>
                </a:lnTo>
                <a:lnTo>
                  <a:pt x="1648" y="1312"/>
                </a:lnTo>
                <a:lnTo>
                  <a:pt x="1648" y="1312"/>
                </a:lnTo>
                <a:lnTo>
                  <a:pt x="1650" y="1312"/>
                </a:lnTo>
                <a:lnTo>
                  <a:pt x="1651" y="1313"/>
                </a:lnTo>
                <a:lnTo>
                  <a:pt x="1653" y="1313"/>
                </a:lnTo>
                <a:lnTo>
                  <a:pt x="1655" y="1313"/>
                </a:lnTo>
                <a:lnTo>
                  <a:pt x="1655" y="1313"/>
                </a:lnTo>
                <a:lnTo>
                  <a:pt x="1657" y="1313"/>
                </a:lnTo>
                <a:lnTo>
                  <a:pt x="1658" y="1313"/>
                </a:lnTo>
                <a:lnTo>
                  <a:pt x="1659" y="1313"/>
                </a:lnTo>
                <a:lnTo>
                  <a:pt x="1661" y="1314"/>
                </a:lnTo>
                <a:lnTo>
                  <a:pt x="1662" y="1314"/>
                </a:lnTo>
                <a:lnTo>
                  <a:pt x="1663" y="1314"/>
                </a:lnTo>
                <a:lnTo>
                  <a:pt x="1665" y="1314"/>
                </a:lnTo>
                <a:lnTo>
                  <a:pt x="1666" y="1314"/>
                </a:lnTo>
                <a:lnTo>
                  <a:pt x="1666" y="1314"/>
                </a:lnTo>
                <a:lnTo>
                  <a:pt x="1668" y="1314"/>
                </a:lnTo>
                <a:lnTo>
                  <a:pt x="1669" y="1314"/>
                </a:lnTo>
                <a:lnTo>
                  <a:pt x="1670" y="1315"/>
                </a:lnTo>
                <a:lnTo>
                  <a:pt x="1673" y="1315"/>
                </a:lnTo>
                <a:lnTo>
                  <a:pt x="1681" y="1317"/>
                </a:lnTo>
                <a:lnTo>
                  <a:pt x="1681" y="1317"/>
                </a:lnTo>
                <a:lnTo>
                  <a:pt x="1683" y="1317"/>
                </a:lnTo>
                <a:lnTo>
                  <a:pt x="1712" y="1320"/>
                </a:lnTo>
                <a:lnTo>
                  <a:pt x="1742" y="1322"/>
                </a:lnTo>
                <a:lnTo>
                  <a:pt x="1773" y="1324"/>
                </a:lnTo>
                <a:lnTo>
                  <a:pt x="1804" y="1326"/>
                </a:lnTo>
                <a:lnTo>
                  <a:pt x="1837" y="1327"/>
                </a:lnTo>
                <a:lnTo>
                  <a:pt x="1870" y="1327"/>
                </a:lnTo>
                <a:lnTo>
                  <a:pt x="1903" y="1325"/>
                </a:lnTo>
                <a:lnTo>
                  <a:pt x="1937" y="1322"/>
                </a:lnTo>
                <a:lnTo>
                  <a:pt x="1973" y="1317"/>
                </a:lnTo>
                <a:lnTo>
                  <a:pt x="2010" y="1310"/>
                </a:lnTo>
                <a:lnTo>
                  <a:pt x="2046" y="1301"/>
                </a:lnTo>
                <a:lnTo>
                  <a:pt x="2081" y="1291"/>
                </a:lnTo>
                <a:lnTo>
                  <a:pt x="2118" y="1279"/>
                </a:lnTo>
                <a:lnTo>
                  <a:pt x="2153" y="1266"/>
                </a:lnTo>
                <a:lnTo>
                  <a:pt x="2188" y="1251"/>
                </a:lnTo>
                <a:lnTo>
                  <a:pt x="2222" y="1235"/>
                </a:lnTo>
                <a:lnTo>
                  <a:pt x="2241" y="1226"/>
                </a:lnTo>
                <a:lnTo>
                  <a:pt x="2260" y="1217"/>
                </a:lnTo>
                <a:lnTo>
                  <a:pt x="2278" y="1207"/>
                </a:lnTo>
                <a:lnTo>
                  <a:pt x="2297" y="1197"/>
                </a:lnTo>
                <a:lnTo>
                  <a:pt x="2296" y="1186"/>
                </a:lnTo>
                <a:lnTo>
                  <a:pt x="2295" y="1174"/>
                </a:lnTo>
                <a:lnTo>
                  <a:pt x="2294" y="1161"/>
                </a:lnTo>
                <a:lnTo>
                  <a:pt x="2294" y="1150"/>
                </a:lnTo>
                <a:lnTo>
                  <a:pt x="2295" y="1126"/>
                </a:lnTo>
                <a:lnTo>
                  <a:pt x="2297" y="1102"/>
                </a:lnTo>
                <a:lnTo>
                  <a:pt x="2299" y="1078"/>
                </a:lnTo>
                <a:lnTo>
                  <a:pt x="2303" y="1056"/>
                </a:lnTo>
                <a:lnTo>
                  <a:pt x="2308" y="1034"/>
                </a:lnTo>
                <a:lnTo>
                  <a:pt x="2315" y="1012"/>
                </a:lnTo>
                <a:lnTo>
                  <a:pt x="2322" y="990"/>
                </a:lnTo>
                <a:lnTo>
                  <a:pt x="2330" y="969"/>
                </a:lnTo>
                <a:lnTo>
                  <a:pt x="2340" y="949"/>
                </a:lnTo>
                <a:lnTo>
                  <a:pt x="2350" y="928"/>
                </a:lnTo>
                <a:lnTo>
                  <a:pt x="2361" y="910"/>
                </a:lnTo>
                <a:lnTo>
                  <a:pt x="2374" y="891"/>
                </a:lnTo>
                <a:lnTo>
                  <a:pt x="2386" y="872"/>
                </a:lnTo>
                <a:lnTo>
                  <a:pt x="2400" y="855"/>
                </a:lnTo>
                <a:lnTo>
                  <a:pt x="2414" y="838"/>
                </a:lnTo>
                <a:lnTo>
                  <a:pt x="2430" y="822"/>
                </a:lnTo>
                <a:lnTo>
                  <a:pt x="2446" y="807"/>
                </a:lnTo>
                <a:lnTo>
                  <a:pt x="2463" y="793"/>
                </a:lnTo>
                <a:lnTo>
                  <a:pt x="2481" y="778"/>
                </a:lnTo>
                <a:lnTo>
                  <a:pt x="2498" y="766"/>
                </a:lnTo>
                <a:lnTo>
                  <a:pt x="2517" y="753"/>
                </a:lnTo>
                <a:lnTo>
                  <a:pt x="2537" y="742"/>
                </a:lnTo>
                <a:lnTo>
                  <a:pt x="2556" y="733"/>
                </a:lnTo>
                <a:lnTo>
                  <a:pt x="2577" y="723"/>
                </a:lnTo>
                <a:lnTo>
                  <a:pt x="2599" y="715"/>
                </a:lnTo>
                <a:lnTo>
                  <a:pt x="2620" y="708"/>
                </a:lnTo>
                <a:lnTo>
                  <a:pt x="2643" y="702"/>
                </a:lnTo>
                <a:lnTo>
                  <a:pt x="2664" y="696"/>
                </a:lnTo>
                <a:lnTo>
                  <a:pt x="2687" y="692"/>
                </a:lnTo>
                <a:lnTo>
                  <a:pt x="2711" y="689"/>
                </a:lnTo>
                <a:lnTo>
                  <a:pt x="2734" y="687"/>
                </a:lnTo>
                <a:lnTo>
                  <a:pt x="2758" y="686"/>
                </a:lnTo>
                <a:lnTo>
                  <a:pt x="2782" y="687"/>
                </a:lnTo>
                <a:lnTo>
                  <a:pt x="2805" y="689"/>
                </a:lnTo>
                <a:lnTo>
                  <a:pt x="2828" y="692"/>
                </a:lnTo>
                <a:lnTo>
                  <a:pt x="2851" y="696"/>
                </a:lnTo>
                <a:lnTo>
                  <a:pt x="2874" y="702"/>
                </a:lnTo>
                <a:lnTo>
                  <a:pt x="2896" y="708"/>
                </a:lnTo>
                <a:lnTo>
                  <a:pt x="2917" y="715"/>
                </a:lnTo>
                <a:lnTo>
                  <a:pt x="2938" y="723"/>
                </a:lnTo>
                <a:lnTo>
                  <a:pt x="2959" y="733"/>
                </a:lnTo>
                <a:lnTo>
                  <a:pt x="2979" y="742"/>
                </a:lnTo>
                <a:lnTo>
                  <a:pt x="2998" y="753"/>
                </a:lnTo>
                <a:lnTo>
                  <a:pt x="3017" y="766"/>
                </a:lnTo>
                <a:lnTo>
                  <a:pt x="3036" y="778"/>
                </a:lnTo>
                <a:lnTo>
                  <a:pt x="3053" y="793"/>
                </a:lnTo>
                <a:lnTo>
                  <a:pt x="3070" y="807"/>
                </a:lnTo>
                <a:lnTo>
                  <a:pt x="3086" y="822"/>
                </a:lnTo>
                <a:lnTo>
                  <a:pt x="3101" y="838"/>
                </a:lnTo>
                <a:lnTo>
                  <a:pt x="3116" y="855"/>
                </a:lnTo>
                <a:lnTo>
                  <a:pt x="3130" y="872"/>
                </a:lnTo>
                <a:lnTo>
                  <a:pt x="3143" y="891"/>
                </a:lnTo>
                <a:lnTo>
                  <a:pt x="3155" y="910"/>
                </a:lnTo>
                <a:lnTo>
                  <a:pt x="3165" y="928"/>
                </a:lnTo>
                <a:lnTo>
                  <a:pt x="3176" y="949"/>
                </a:lnTo>
                <a:lnTo>
                  <a:pt x="3185" y="969"/>
                </a:lnTo>
                <a:lnTo>
                  <a:pt x="3193" y="990"/>
                </a:lnTo>
                <a:lnTo>
                  <a:pt x="3201" y="1012"/>
                </a:lnTo>
                <a:lnTo>
                  <a:pt x="3207" y="1034"/>
                </a:lnTo>
                <a:lnTo>
                  <a:pt x="3212" y="1056"/>
                </a:lnTo>
                <a:lnTo>
                  <a:pt x="3216" y="1078"/>
                </a:lnTo>
                <a:lnTo>
                  <a:pt x="3219" y="1102"/>
                </a:lnTo>
                <a:lnTo>
                  <a:pt x="3221" y="1126"/>
                </a:lnTo>
                <a:lnTo>
                  <a:pt x="3221" y="1150"/>
                </a:lnTo>
                <a:lnTo>
                  <a:pt x="3221" y="1174"/>
                </a:lnTo>
                <a:lnTo>
                  <a:pt x="3219" y="1196"/>
                </a:lnTo>
                <a:lnTo>
                  <a:pt x="3216" y="1220"/>
                </a:lnTo>
                <a:lnTo>
                  <a:pt x="3212" y="1243"/>
                </a:lnTo>
                <a:lnTo>
                  <a:pt x="3207" y="1265"/>
                </a:lnTo>
                <a:lnTo>
                  <a:pt x="3201" y="1288"/>
                </a:lnTo>
                <a:lnTo>
                  <a:pt x="3193" y="1308"/>
                </a:lnTo>
                <a:lnTo>
                  <a:pt x="3185" y="1330"/>
                </a:lnTo>
                <a:lnTo>
                  <a:pt x="3176" y="1350"/>
                </a:lnTo>
                <a:lnTo>
                  <a:pt x="3165" y="1370"/>
                </a:lnTo>
                <a:lnTo>
                  <a:pt x="3155" y="1389"/>
                </a:lnTo>
                <a:lnTo>
                  <a:pt x="3143" y="1409"/>
                </a:lnTo>
                <a:lnTo>
                  <a:pt x="3130" y="1426"/>
                </a:lnTo>
                <a:lnTo>
                  <a:pt x="3116" y="1444"/>
                </a:lnTo>
                <a:lnTo>
                  <a:pt x="3101" y="1460"/>
                </a:lnTo>
                <a:lnTo>
                  <a:pt x="3086" y="1477"/>
                </a:lnTo>
                <a:lnTo>
                  <a:pt x="3070" y="1492"/>
                </a:lnTo>
                <a:lnTo>
                  <a:pt x="3053" y="1507"/>
                </a:lnTo>
                <a:lnTo>
                  <a:pt x="3036" y="1520"/>
                </a:lnTo>
                <a:lnTo>
                  <a:pt x="3017" y="1533"/>
                </a:lnTo>
                <a:lnTo>
                  <a:pt x="2998" y="1545"/>
                </a:lnTo>
                <a:lnTo>
                  <a:pt x="2979" y="1557"/>
                </a:lnTo>
                <a:lnTo>
                  <a:pt x="2959" y="1567"/>
                </a:lnTo>
                <a:lnTo>
                  <a:pt x="2938" y="1576"/>
                </a:lnTo>
                <a:lnTo>
                  <a:pt x="2917" y="1585"/>
                </a:lnTo>
                <a:lnTo>
                  <a:pt x="2896" y="1592"/>
                </a:lnTo>
                <a:lnTo>
                  <a:pt x="2874" y="1598"/>
                </a:lnTo>
                <a:lnTo>
                  <a:pt x="2851" y="1603"/>
                </a:lnTo>
                <a:lnTo>
                  <a:pt x="2828" y="1607"/>
                </a:lnTo>
                <a:lnTo>
                  <a:pt x="2805" y="1609"/>
                </a:lnTo>
                <a:lnTo>
                  <a:pt x="2782" y="1612"/>
                </a:lnTo>
                <a:lnTo>
                  <a:pt x="2758" y="1613"/>
                </a:lnTo>
                <a:lnTo>
                  <a:pt x="2737" y="1612"/>
                </a:lnTo>
                <a:lnTo>
                  <a:pt x="2716" y="1610"/>
                </a:lnTo>
                <a:lnTo>
                  <a:pt x="2695" y="1608"/>
                </a:lnTo>
                <a:lnTo>
                  <a:pt x="2676" y="1605"/>
                </a:lnTo>
                <a:lnTo>
                  <a:pt x="2655" y="1601"/>
                </a:lnTo>
                <a:lnTo>
                  <a:pt x="2635" y="1596"/>
                </a:lnTo>
                <a:lnTo>
                  <a:pt x="2617" y="1590"/>
                </a:lnTo>
                <a:lnTo>
                  <a:pt x="2597" y="1584"/>
                </a:lnTo>
                <a:lnTo>
                  <a:pt x="2579" y="1576"/>
                </a:lnTo>
                <a:lnTo>
                  <a:pt x="2561" y="1568"/>
                </a:lnTo>
                <a:lnTo>
                  <a:pt x="2543" y="1560"/>
                </a:lnTo>
                <a:lnTo>
                  <a:pt x="2525" y="1550"/>
                </a:lnTo>
                <a:lnTo>
                  <a:pt x="2509" y="1540"/>
                </a:lnTo>
                <a:lnTo>
                  <a:pt x="2492" y="1529"/>
                </a:lnTo>
                <a:lnTo>
                  <a:pt x="2477" y="1517"/>
                </a:lnTo>
                <a:lnTo>
                  <a:pt x="2461" y="1505"/>
                </a:lnTo>
                <a:lnTo>
                  <a:pt x="2446" y="1492"/>
                </a:lnTo>
                <a:lnTo>
                  <a:pt x="2432" y="1479"/>
                </a:lnTo>
                <a:lnTo>
                  <a:pt x="2418" y="1465"/>
                </a:lnTo>
                <a:lnTo>
                  <a:pt x="2405" y="1450"/>
                </a:lnTo>
                <a:lnTo>
                  <a:pt x="2393" y="1435"/>
                </a:lnTo>
                <a:lnTo>
                  <a:pt x="2381" y="1419"/>
                </a:lnTo>
                <a:lnTo>
                  <a:pt x="2370" y="1402"/>
                </a:lnTo>
                <a:lnTo>
                  <a:pt x="2359" y="1386"/>
                </a:lnTo>
                <a:lnTo>
                  <a:pt x="2350" y="1369"/>
                </a:lnTo>
                <a:lnTo>
                  <a:pt x="2341" y="1352"/>
                </a:lnTo>
                <a:lnTo>
                  <a:pt x="2332" y="1333"/>
                </a:lnTo>
                <a:lnTo>
                  <a:pt x="2325" y="1315"/>
                </a:lnTo>
                <a:lnTo>
                  <a:pt x="2318" y="1296"/>
                </a:lnTo>
                <a:lnTo>
                  <a:pt x="2312" y="1277"/>
                </a:lnTo>
                <a:lnTo>
                  <a:pt x="2306" y="1258"/>
                </a:lnTo>
                <a:lnTo>
                  <a:pt x="2302" y="1238"/>
                </a:lnTo>
                <a:lnTo>
                  <a:pt x="2274" y="1253"/>
                </a:lnTo>
                <a:lnTo>
                  <a:pt x="2246" y="1271"/>
                </a:lnTo>
                <a:lnTo>
                  <a:pt x="2217" y="1288"/>
                </a:lnTo>
                <a:lnTo>
                  <a:pt x="2188" y="1306"/>
                </a:lnTo>
                <a:lnTo>
                  <a:pt x="2160" y="1325"/>
                </a:lnTo>
                <a:lnTo>
                  <a:pt x="2132" y="1343"/>
                </a:lnTo>
                <a:lnTo>
                  <a:pt x="2105" y="1362"/>
                </a:lnTo>
                <a:lnTo>
                  <a:pt x="2080" y="1382"/>
                </a:lnTo>
                <a:lnTo>
                  <a:pt x="2061" y="1397"/>
                </a:lnTo>
                <a:lnTo>
                  <a:pt x="2041" y="1413"/>
                </a:lnTo>
                <a:lnTo>
                  <a:pt x="2023" y="1429"/>
                </a:lnTo>
                <a:lnTo>
                  <a:pt x="2007" y="1445"/>
                </a:lnTo>
                <a:lnTo>
                  <a:pt x="1990" y="1461"/>
                </a:lnTo>
                <a:lnTo>
                  <a:pt x="1974" y="1478"/>
                </a:lnTo>
                <a:lnTo>
                  <a:pt x="1960" y="1495"/>
                </a:lnTo>
                <a:lnTo>
                  <a:pt x="1945" y="1511"/>
                </a:lnTo>
                <a:lnTo>
                  <a:pt x="1917" y="1545"/>
                </a:lnTo>
                <a:lnTo>
                  <a:pt x="1889" y="1581"/>
                </a:lnTo>
                <a:lnTo>
                  <a:pt x="1862" y="1619"/>
                </a:lnTo>
                <a:lnTo>
                  <a:pt x="1834" y="1658"/>
                </a:lnTo>
                <a:lnTo>
                  <a:pt x="1804" y="1701"/>
                </a:lnTo>
                <a:lnTo>
                  <a:pt x="1774" y="1744"/>
                </a:lnTo>
                <a:lnTo>
                  <a:pt x="1743" y="1787"/>
                </a:lnTo>
                <a:lnTo>
                  <a:pt x="1712" y="1833"/>
                </a:lnTo>
                <a:lnTo>
                  <a:pt x="1682" y="1878"/>
                </a:lnTo>
                <a:lnTo>
                  <a:pt x="1653" y="1921"/>
                </a:lnTo>
                <a:lnTo>
                  <a:pt x="1626" y="1964"/>
                </a:lnTo>
                <a:lnTo>
                  <a:pt x="1601" y="2005"/>
                </a:lnTo>
                <a:lnTo>
                  <a:pt x="1579" y="2043"/>
                </a:lnTo>
                <a:lnTo>
                  <a:pt x="1560" y="2079"/>
                </a:lnTo>
                <a:lnTo>
                  <a:pt x="1543" y="2114"/>
                </a:lnTo>
                <a:lnTo>
                  <a:pt x="1528" y="2146"/>
                </a:lnTo>
                <a:lnTo>
                  <a:pt x="1515" y="2178"/>
                </a:lnTo>
                <a:lnTo>
                  <a:pt x="1503" y="2208"/>
                </a:lnTo>
                <a:lnTo>
                  <a:pt x="1492" y="2238"/>
                </a:lnTo>
                <a:lnTo>
                  <a:pt x="1482" y="2268"/>
                </a:lnTo>
                <a:lnTo>
                  <a:pt x="1471" y="2299"/>
                </a:lnTo>
                <a:lnTo>
                  <a:pt x="1461" y="2329"/>
                </a:lnTo>
                <a:lnTo>
                  <a:pt x="1452" y="2359"/>
                </a:lnTo>
                <a:lnTo>
                  <a:pt x="1442" y="2387"/>
                </a:lnTo>
                <a:lnTo>
                  <a:pt x="1463" y="2394"/>
                </a:lnTo>
                <a:lnTo>
                  <a:pt x="1484" y="2403"/>
                </a:lnTo>
                <a:lnTo>
                  <a:pt x="1503" y="2415"/>
                </a:lnTo>
                <a:lnTo>
                  <a:pt x="1522" y="2426"/>
                </a:lnTo>
                <a:lnTo>
                  <a:pt x="1540" y="2440"/>
                </a:lnTo>
                <a:lnTo>
                  <a:pt x="1555" y="2455"/>
                </a:lnTo>
                <a:lnTo>
                  <a:pt x="1571" y="2471"/>
                </a:lnTo>
                <a:lnTo>
                  <a:pt x="1584" y="2488"/>
                </a:lnTo>
                <a:lnTo>
                  <a:pt x="1597" y="2506"/>
                </a:lnTo>
                <a:lnTo>
                  <a:pt x="1608" y="2526"/>
                </a:lnTo>
                <a:lnTo>
                  <a:pt x="1618" y="2545"/>
                </a:lnTo>
                <a:lnTo>
                  <a:pt x="1626" y="2567"/>
                </a:lnTo>
                <a:lnTo>
                  <a:pt x="1632" y="2589"/>
                </a:lnTo>
                <a:lnTo>
                  <a:pt x="1637" y="2610"/>
                </a:lnTo>
                <a:lnTo>
                  <a:pt x="1640" y="2634"/>
                </a:lnTo>
                <a:lnTo>
                  <a:pt x="1640" y="2657"/>
                </a:lnTo>
                <a:lnTo>
                  <a:pt x="1640" y="2671"/>
                </a:lnTo>
                <a:lnTo>
                  <a:pt x="1639" y="2686"/>
                </a:lnTo>
                <a:lnTo>
                  <a:pt x="1637" y="2700"/>
                </a:lnTo>
                <a:lnTo>
                  <a:pt x="1635" y="2715"/>
                </a:lnTo>
                <a:lnTo>
                  <a:pt x="1632" y="2728"/>
                </a:lnTo>
                <a:lnTo>
                  <a:pt x="1628" y="2742"/>
                </a:lnTo>
                <a:lnTo>
                  <a:pt x="1624" y="2754"/>
                </a:lnTo>
                <a:lnTo>
                  <a:pt x="1619" y="2768"/>
                </a:lnTo>
                <a:lnTo>
                  <a:pt x="1612" y="2780"/>
                </a:lnTo>
                <a:lnTo>
                  <a:pt x="1606" y="2793"/>
                </a:lnTo>
                <a:lnTo>
                  <a:pt x="1600" y="2804"/>
                </a:lnTo>
                <a:lnTo>
                  <a:pt x="1593" y="2816"/>
                </a:lnTo>
                <a:lnTo>
                  <a:pt x="1584" y="2827"/>
                </a:lnTo>
                <a:lnTo>
                  <a:pt x="1576" y="2838"/>
                </a:lnTo>
                <a:lnTo>
                  <a:pt x="1567" y="2848"/>
                </a:lnTo>
                <a:lnTo>
                  <a:pt x="1557" y="2858"/>
                </a:lnTo>
                <a:lnTo>
                  <a:pt x="1548" y="2867"/>
                </a:lnTo>
                <a:lnTo>
                  <a:pt x="1538" y="2876"/>
                </a:lnTo>
                <a:lnTo>
                  <a:pt x="1526" y="2885"/>
                </a:lnTo>
                <a:lnTo>
                  <a:pt x="1516" y="2893"/>
                </a:lnTo>
                <a:lnTo>
                  <a:pt x="1504" y="2900"/>
                </a:lnTo>
                <a:lnTo>
                  <a:pt x="1492" y="2906"/>
                </a:lnTo>
                <a:lnTo>
                  <a:pt x="1480" y="2913"/>
                </a:lnTo>
                <a:lnTo>
                  <a:pt x="1467" y="2919"/>
                </a:lnTo>
                <a:lnTo>
                  <a:pt x="1455" y="2924"/>
                </a:lnTo>
                <a:lnTo>
                  <a:pt x="1441" y="2928"/>
                </a:lnTo>
                <a:lnTo>
                  <a:pt x="1428" y="2932"/>
                </a:lnTo>
                <a:lnTo>
                  <a:pt x="1414" y="2935"/>
                </a:lnTo>
                <a:lnTo>
                  <a:pt x="1400" y="2938"/>
                </a:lnTo>
                <a:lnTo>
                  <a:pt x="1385" y="2940"/>
                </a:lnTo>
                <a:lnTo>
                  <a:pt x="1372" y="2941"/>
                </a:lnTo>
                <a:lnTo>
                  <a:pt x="1356" y="2941"/>
                </a:lnTo>
                <a:lnTo>
                  <a:pt x="1342" y="2941"/>
                </a:lnTo>
                <a:lnTo>
                  <a:pt x="1327" y="2940"/>
                </a:lnTo>
                <a:lnTo>
                  <a:pt x="1314" y="2938"/>
                </a:lnTo>
                <a:lnTo>
                  <a:pt x="1299" y="2935"/>
                </a:lnTo>
                <a:lnTo>
                  <a:pt x="1286" y="2932"/>
                </a:lnTo>
                <a:lnTo>
                  <a:pt x="1272" y="2928"/>
                </a:lnTo>
                <a:lnTo>
                  <a:pt x="1259" y="2924"/>
                </a:lnTo>
                <a:lnTo>
                  <a:pt x="1246" y="2919"/>
                </a:lnTo>
                <a:lnTo>
                  <a:pt x="1234" y="2913"/>
                </a:lnTo>
                <a:lnTo>
                  <a:pt x="1221" y="2906"/>
                </a:lnTo>
                <a:lnTo>
                  <a:pt x="1209" y="2900"/>
                </a:lnTo>
                <a:lnTo>
                  <a:pt x="1197" y="2893"/>
                </a:lnTo>
                <a:lnTo>
                  <a:pt x="1186" y="2885"/>
                </a:lnTo>
                <a:lnTo>
                  <a:pt x="1176" y="2876"/>
                </a:lnTo>
                <a:lnTo>
                  <a:pt x="1165" y="2867"/>
                </a:lnTo>
                <a:lnTo>
                  <a:pt x="1156" y="2858"/>
                </a:lnTo>
                <a:lnTo>
                  <a:pt x="1146" y="2848"/>
                </a:lnTo>
                <a:lnTo>
                  <a:pt x="1137" y="2838"/>
                </a:lnTo>
                <a:lnTo>
                  <a:pt x="1129" y="2827"/>
                </a:lnTo>
                <a:lnTo>
                  <a:pt x="1121" y="2816"/>
                </a:lnTo>
                <a:lnTo>
                  <a:pt x="1113" y="2804"/>
                </a:lnTo>
                <a:lnTo>
                  <a:pt x="1106" y="2793"/>
                </a:lnTo>
                <a:lnTo>
                  <a:pt x="1100" y="2780"/>
                </a:lnTo>
                <a:lnTo>
                  <a:pt x="1095" y="2768"/>
                </a:lnTo>
                <a:lnTo>
                  <a:pt x="1089" y="2754"/>
                </a:lnTo>
                <a:lnTo>
                  <a:pt x="1085" y="2742"/>
                </a:lnTo>
                <a:lnTo>
                  <a:pt x="1081" y="2728"/>
                </a:lnTo>
                <a:lnTo>
                  <a:pt x="1078" y="2715"/>
                </a:lnTo>
                <a:lnTo>
                  <a:pt x="1076" y="2700"/>
                </a:lnTo>
                <a:lnTo>
                  <a:pt x="1074" y="2686"/>
                </a:lnTo>
                <a:lnTo>
                  <a:pt x="1073" y="2671"/>
                </a:lnTo>
                <a:lnTo>
                  <a:pt x="1072" y="2657"/>
                </a:lnTo>
                <a:lnTo>
                  <a:pt x="1073" y="2643"/>
                </a:lnTo>
                <a:lnTo>
                  <a:pt x="1074" y="2628"/>
                </a:lnTo>
                <a:lnTo>
                  <a:pt x="1076" y="2615"/>
                </a:lnTo>
                <a:lnTo>
                  <a:pt x="1078" y="2600"/>
                </a:lnTo>
                <a:lnTo>
                  <a:pt x="1081" y="2587"/>
                </a:lnTo>
                <a:lnTo>
                  <a:pt x="1085" y="2573"/>
                </a:lnTo>
                <a:lnTo>
                  <a:pt x="1089" y="2560"/>
                </a:lnTo>
                <a:lnTo>
                  <a:pt x="1095" y="2547"/>
                </a:lnTo>
                <a:lnTo>
                  <a:pt x="1100" y="2534"/>
                </a:lnTo>
                <a:lnTo>
                  <a:pt x="1106" y="2522"/>
                </a:lnTo>
                <a:lnTo>
                  <a:pt x="1113" y="2510"/>
                </a:lnTo>
                <a:lnTo>
                  <a:pt x="1121" y="2499"/>
                </a:lnTo>
                <a:lnTo>
                  <a:pt x="1129" y="2487"/>
                </a:lnTo>
                <a:lnTo>
                  <a:pt x="1137" y="2477"/>
                </a:lnTo>
                <a:lnTo>
                  <a:pt x="1146" y="2467"/>
                </a:lnTo>
                <a:lnTo>
                  <a:pt x="1156" y="2457"/>
                </a:lnTo>
                <a:lnTo>
                  <a:pt x="1165" y="2447"/>
                </a:lnTo>
                <a:lnTo>
                  <a:pt x="1176" y="2439"/>
                </a:lnTo>
                <a:lnTo>
                  <a:pt x="1186" y="2430"/>
                </a:lnTo>
                <a:lnTo>
                  <a:pt x="1197" y="2422"/>
                </a:lnTo>
                <a:lnTo>
                  <a:pt x="1209" y="2415"/>
                </a:lnTo>
                <a:lnTo>
                  <a:pt x="1221" y="2408"/>
                </a:lnTo>
                <a:lnTo>
                  <a:pt x="1234" y="2401"/>
                </a:lnTo>
                <a:lnTo>
                  <a:pt x="1246" y="2396"/>
                </a:lnTo>
                <a:lnTo>
                  <a:pt x="1259" y="2391"/>
                </a:lnTo>
                <a:lnTo>
                  <a:pt x="1272" y="2387"/>
                </a:lnTo>
                <a:lnTo>
                  <a:pt x="1286" y="2383"/>
                </a:lnTo>
                <a:lnTo>
                  <a:pt x="1299" y="2380"/>
                </a:lnTo>
                <a:lnTo>
                  <a:pt x="1314" y="2376"/>
                </a:lnTo>
                <a:lnTo>
                  <a:pt x="1327" y="2375"/>
                </a:lnTo>
                <a:lnTo>
                  <a:pt x="1342" y="2374"/>
                </a:lnTo>
                <a:lnTo>
                  <a:pt x="1356" y="2373"/>
                </a:lnTo>
                <a:lnTo>
                  <a:pt x="1366" y="2373"/>
                </a:lnTo>
                <a:lnTo>
                  <a:pt x="1377" y="2374"/>
                </a:lnTo>
                <a:lnTo>
                  <a:pt x="1387" y="2375"/>
                </a:lnTo>
                <a:lnTo>
                  <a:pt x="1398" y="2376"/>
                </a:lnTo>
                <a:lnTo>
                  <a:pt x="1406" y="2350"/>
                </a:lnTo>
                <a:lnTo>
                  <a:pt x="1413" y="2321"/>
                </a:lnTo>
                <a:lnTo>
                  <a:pt x="1421" y="2291"/>
                </a:lnTo>
                <a:lnTo>
                  <a:pt x="1430" y="2260"/>
                </a:lnTo>
                <a:lnTo>
                  <a:pt x="1438" y="2228"/>
                </a:lnTo>
                <a:lnTo>
                  <a:pt x="1445" y="2197"/>
                </a:lnTo>
                <a:lnTo>
                  <a:pt x="1452" y="2166"/>
                </a:lnTo>
                <a:lnTo>
                  <a:pt x="1458" y="2133"/>
                </a:lnTo>
                <a:lnTo>
                  <a:pt x="1462" y="2100"/>
                </a:lnTo>
                <a:lnTo>
                  <a:pt x="1466" y="2065"/>
                </a:lnTo>
                <a:lnTo>
                  <a:pt x="1468" y="2030"/>
                </a:lnTo>
                <a:lnTo>
                  <a:pt x="1469" y="1991"/>
                </a:lnTo>
                <a:lnTo>
                  <a:pt x="1469" y="1953"/>
                </a:lnTo>
                <a:lnTo>
                  <a:pt x="1467" y="1913"/>
                </a:lnTo>
                <a:lnTo>
                  <a:pt x="1464" y="1871"/>
                </a:lnTo>
                <a:lnTo>
                  <a:pt x="1461" y="1830"/>
                </a:lnTo>
                <a:lnTo>
                  <a:pt x="1457" y="1789"/>
                </a:lnTo>
                <a:lnTo>
                  <a:pt x="1452" y="1747"/>
                </a:lnTo>
                <a:lnTo>
                  <a:pt x="1446" y="1708"/>
                </a:lnTo>
                <a:lnTo>
                  <a:pt x="1442" y="1671"/>
                </a:lnTo>
                <a:lnTo>
                  <a:pt x="1441" y="1666"/>
                </a:lnTo>
                <a:lnTo>
                  <a:pt x="1441" y="1665"/>
                </a:lnTo>
                <a:lnTo>
                  <a:pt x="1441" y="1664"/>
                </a:lnTo>
                <a:lnTo>
                  <a:pt x="1439" y="1652"/>
                </a:lnTo>
                <a:lnTo>
                  <a:pt x="1439" y="1651"/>
                </a:lnTo>
                <a:lnTo>
                  <a:pt x="1435" y="1618"/>
                </a:lnTo>
                <a:lnTo>
                  <a:pt x="1431" y="1587"/>
                </a:lnTo>
                <a:lnTo>
                  <a:pt x="1427" y="1558"/>
                </a:lnTo>
                <a:lnTo>
                  <a:pt x="1421" y="1531"/>
                </a:lnTo>
                <a:lnTo>
                  <a:pt x="1416" y="1505"/>
                </a:lnTo>
                <a:lnTo>
                  <a:pt x="1411" y="1480"/>
                </a:lnTo>
                <a:lnTo>
                  <a:pt x="1405" y="1457"/>
                </a:lnTo>
                <a:lnTo>
                  <a:pt x="1398" y="1436"/>
                </a:lnTo>
                <a:lnTo>
                  <a:pt x="1389" y="1413"/>
                </a:lnTo>
                <a:lnTo>
                  <a:pt x="1379" y="1392"/>
                </a:lnTo>
                <a:lnTo>
                  <a:pt x="1366" y="1371"/>
                </a:lnTo>
                <a:lnTo>
                  <a:pt x="1353" y="1352"/>
                </a:lnTo>
                <a:lnTo>
                  <a:pt x="1335" y="1331"/>
                </a:lnTo>
                <a:lnTo>
                  <a:pt x="1317" y="1309"/>
                </a:lnTo>
                <a:lnTo>
                  <a:pt x="1293" y="1285"/>
                </a:lnTo>
                <a:lnTo>
                  <a:pt x="1267" y="1261"/>
                </a:lnTo>
                <a:lnTo>
                  <a:pt x="1237" y="1233"/>
                </a:lnTo>
                <a:lnTo>
                  <a:pt x="1204" y="1204"/>
                </a:lnTo>
                <a:lnTo>
                  <a:pt x="1169" y="1175"/>
                </a:lnTo>
                <a:lnTo>
                  <a:pt x="1134" y="1145"/>
                </a:lnTo>
                <a:lnTo>
                  <a:pt x="1111" y="1166"/>
                </a:lnTo>
                <a:lnTo>
                  <a:pt x="1087" y="1186"/>
                </a:lnTo>
                <a:lnTo>
                  <a:pt x="1062" y="1206"/>
                </a:lnTo>
                <a:lnTo>
                  <a:pt x="1037" y="1223"/>
                </a:lnTo>
                <a:lnTo>
                  <a:pt x="1010" y="1240"/>
                </a:lnTo>
                <a:lnTo>
                  <a:pt x="982" y="1255"/>
                </a:lnTo>
                <a:lnTo>
                  <a:pt x="954" y="1270"/>
                </a:lnTo>
                <a:lnTo>
                  <a:pt x="924" y="1283"/>
                </a:lnTo>
                <a:lnTo>
                  <a:pt x="894" y="1295"/>
                </a:lnTo>
                <a:lnTo>
                  <a:pt x="863" y="1304"/>
                </a:lnTo>
                <a:lnTo>
                  <a:pt x="832" y="1313"/>
                </a:lnTo>
                <a:lnTo>
                  <a:pt x="801" y="1321"/>
                </a:lnTo>
                <a:lnTo>
                  <a:pt x="768" y="1326"/>
                </a:lnTo>
                <a:lnTo>
                  <a:pt x="736" y="1330"/>
                </a:lnTo>
                <a:lnTo>
                  <a:pt x="702" y="1333"/>
                </a:lnTo>
                <a:lnTo>
                  <a:pt x="668" y="1333"/>
                </a:lnTo>
                <a:lnTo>
                  <a:pt x="634" y="1333"/>
                </a:lnTo>
                <a:lnTo>
                  <a:pt x="600" y="1330"/>
                </a:lnTo>
                <a:lnTo>
                  <a:pt x="567" y="1326"/>
                </a:lnTo>
                <a:lnTo>
                  <a:pt x="533" y="1320"/>
                </a:lnTo>
                <a:lnTo>
                  <a:pt x="501" y="1312"/>
                </a:lnTo>
                <a:lnTo>
                  <a:pt x="469" y="1303"/>
                </a:lnTo>
                <a:lnTo>
                  <a:pt x="439" y="1293"/>
                </a:lnTo>
                <a:lnTo>
                  <a:pt x="408" y="1281"/>
                </a:lnTo>
                <a:lnTo>
                  <a:pt x="379" y="1268"/>
                </a:lnTo>
                <a:lnTo>
                  <a:pt x="350" y="1253"/>
                </a:lnTo>
                <a:lnTo>
                  <a:pt x="322" y="1237"/>
                </a:lnTo>
                <a:lnTo>
                  <a:pt x="295" y="1219"/>
                </a:lnTo>
                <a:lnTo>
                  <a:pt x="269" y="1201"/>
                </a:lnTo>
                <a:lnTo>
                  <a:pt x="243" y="1181"/>
                </a:lnTo>
                <a:lnTo>
                  <a:pt x="219" y="1160"/>
                </a:lnTo>
                <a:lnTo>
                  <a:pt x="196" y="1138"/>
                </a:lnTo>
                <a:lnTo>
                  <a:pt x="173" y="1115"/>
                </a:lnTo>
                <a:lnTo>
                  <a:pt x="153" y="1091"/>
                </a:lnTo>
                <a:lnTo>
                  <a:pt x="133" y="1066"/>
                </a:lnTo>
                <a:lnTo>
                  <a:pt x="114" y="1039"/>
                </a:lnTo>
                <a:lnTo>
                  <a:pt x="97" y="1012"/>
                </a:lnTo>
                <a:lnTo>
                  <a:pt x="81" y="984"/>
                </a:lnTo>
                <a:lnTo>
                  <a:pt x="65" y="956"/>
                </a:lnTo>
                <a:lnTo>
                  <a:pt x="52" y="926"/>
                </a:lnTo>
                <a:lnTo>
                  <a:pt x="41" y="896"/>
                </a:lnTo>
                <a:lnTo>
                  <a:pt x="30" y="865"/>
                </a:lnTo>
                <a:lnTo>
                  <a:pt x="21" y="833"/>
                </a:lnTo>
                <a:lnTo>
                  <a:pt x="14" y="801"/>
                </a:lnTo>
                <a:lnTo>
                  <a:pt x="7" y="768"/>
                </a:lnTo>
                <a:lnTo>
                  <a:pt x="3" y="735"/>
                </a:lnTo>
                <a:lnTo>
                  <a:pt x="1" y="701"/>
                </a:lnTo>
                <a:lnTo>
                  <a:pt x="0" y="666"/>
                </a:lnTo>
                <a:lnTo>
                  <a:pt x="1" y="632"/>
                </a:lnTo>
                <a:lnTo>
                  <a:pt x="3" y="598"/>
                </a:lnTo>
                <a:lnTo>
                  <a:pt x="7" y="565"/>
                </a:lnTo>
                <a:lnTo>
                  <a:pt x="14" y="532"/>
                </a:lnTo>
                <a:lnTo>
                  <a:pt x="21" y="500"/>
                </a:lnTo>
                <a:lnTo>
                  <a:pt x="30" y="469"/>
                </a:lnTo>
                <a:lnTo>
                  <a:pt x="41" y="438"/>
                </a:lnTo>
                <a:lnTo>
                  <a:pt x="52" y="407"/>
                </a:lnTo>
                <a:lnTo>
                  <a:pt x="65" y="378"/>
                </a:lnTo>
                <a:lnTo>
                  <a:pt x="81" y="349"/>
                </a:lnTo>
                <a:lnTo>
                  <a:pt x="97" y="321"/>
                </a:lnTo>
                <a:lnTo>
                  <a:pt x="114" y="294"/>
                </a:lnTo>
                <a:lnTo>
                  <a:pt x="133" y="268"/>
                </a:lnTo>
                <a:lnTo>
                  <a:pt x="153" y="242"/>
                </a:lnTo>
                <a:lnTo>
                  <a:pt x="173" y="218"/>
                </a:lnTo>
                <a:lnTo>
                  <a:pt x="196" y="195"/>
                </a:lnTo>
                <a:lnTo>
                  <a:pt x="219" y="173"/>
                </a:lnTo>
                <a:lnTo>
                  <a:pt x="243" y="152"/>
                </a:lnTo>
                <a:lnTo>
                  <a:pt x="269" y="132"/>
                </a:lnTo>
                <a:lnTo>
                  <a:pt x="295" y="114"/>
                </a:lnTo>
                <a:lnTo>
                  <a:pt x="322" y="96"/>
                </a:lnTo>
                <a:lnTo>
                  <a:pt x="350" y="81"/>
                </a:lnTo>
                <a:lnTo>
                  <a:pt x="379" y="65"/>
                </a:lnTo>
                <a:lnTo>
                  <a:pt x="408" y="53"/>
                </a:lnTo>
                <a:lnTo>
                  <a:pt x="439" y="40"/>
                </a:lnTo>
                <a:lnTo>
                  <a:pt x="469" y="30"/>
                </a:lnTo>
                <a:lnTo>
                  <a:pt x="501" y="21"/>
                </a:lnTo>
                <a:lnTo>
                  <a:pt x="533" y="13"/>
                </a:lnTo>
                <a:lnTo>
                  <a:pt x="567" y="7"/>
                </a:lnTo>
                <a:lnTo>
                  <a:pt x="600" y="3"/>
                </a:lnTo>
                <a:lnTo>
                  <a:pt x="634" y="1"/>
                </a:lnTo>
                <a:lnTo>
                  <a:pt x="668" y="0"/>
                </a:lnTo>
                <a:close/>
                <a:moveTo>
                  <a:pt x="1524" y="1176"/>
                </a:moveTo>
                <a:lnTo>
                  <a:pt x="1533" y="1182"/>
                </a:lnTo>
                <a:lnTo>
                  <a:pt x="1543" y="1187"/>
                </a:lnTo>
                <a:lnTo>
                  <a:pt x="1553" y="1192"/>
                </a:lnTo>
                <a:lnTo>
                  <a:pt x="1565" y="1197"/>
                </a:lnTo>
                <a:lnTo>
                  <a:pt x="1576" y="1201"/>
                </a:lnTo>
                <a:lnTo>
                  <a:pt x="1587" y="1205"/>
                </a:lnTo>
                <a:lnTo>
                  <a:pt x="1599" y="1207"/>
                </a:lnTo>
                <a:lnTo>
                  <a:pt x="1611" y="1210"/>
                </a:lnTo>
                <a:lnTo>
                  <a:pt x="1637" y="1213"/>
                </a:lnTo>
                <a:lnTo>
                  <a:pt x="1663" y="1214"/>
                </a:lnTo>
                <a:lnTo>
                  <a:pt x="1689" y="1214"/>
                </a:lnTo>
                <a:lnTo>
                  <a:pt x="1716" y="1213"/>
                </a:lnTo>
                <a:lnTo>
                  <a:pt x="1742" y="1211"/>
                </a:lnTo>
                <a:lnTo>
                  <a:pt x="1768" y="1208"/>
                </a:lnTo>
                <a:lnTo>
                  <a:pt x="1792" y="1204"/>
                </a:lnTo>
                <a:lnTo>
                  <a:pt x="1815" y="1200"/>
                </a:lnTo>
                <a:lnTo>
                  <a:pt x="1836" y="1194"/>
                </a:lnTo>
                <a:lnTo>
                  <a:pt x="1856" y="1190"/>
                </a:lnTo>
                <a:lnTo>
                  <a:pt x="1873" y="1186"/>
                </a:lnTo>
                <a:lnTo>
                  <a:pt x="1886" y="1183"/>
                </a:lnTo>
                <a:lnTo>
                  <a:pt x="1906" y="1178"/>
                </a:lnTo>
                <a:lnTo>
                  <a:pt x="1916" y="1177"/>
                </a:lnTo>
                <a:lnTo>
                  <a:pt x="1919" y="1178"/>
                </a:lnTo>
                <a:lnTo>
                  <a:pt x="1922" y="1179"/>
                </a:lnTo>
                <a:lnTo>
                  <a:pt x="1924" y="1182"/>
                </a:lnTo>
                <a:lnTo>
                  <a:pt x="1925" y="1186"/>
                </a:lnTo>
                <a:lnTo>
                  <a:pt x="1930" y="1197"/>
                </a:lnTo>
                <a:lnTo>
                  <a:pt x="1935" y="1212"/>
                </a:lnTo>
                <a:lnTo>
                  <a:pt x="1940" y="1225"/>
                </a:lnTo>
                <a:lnTo>
                  <a:pt x="1945" y="1237"/>
                </a:lnTo>
                <a:lnTo>
                  <a:pt x="1950" y="1248"/>
                </a:lnTo>
                <a:lnTo>
                  <a:pt x="1950" y="1249"/>
                </a:lnTo>
                <a:lnTo>
                  <a:pt x="1953" y="1247"/>
                </a:lnTo>
                <a:lnTo>
                  <a:pt x="1972" y="1231"/>
                </a:lnTo>
                <a:lnTo>
                  <a:pt x="1993" y="1214"/>
                </a:lnTo>
                <a:lnTo>
                  <a:pt x="2020" y="1190"/>
                </a:lnTo>
                <a:lnTo>
                  <a:pt x="2035" y="1177"/>
                </a:lnTo>
                <a:lnTo>
                  <a:pt x="2048" y="1161"/>
                </a:lnTo>
                <a:lnTo>
                  <a:pt x="2063" y="1145"/>
                </a:lnTo>
                <a:lnTo>
                  <a:pt x="2076" y="1127"/>
                </a:lnTo>
                <a:lnTo>
                  <a:pt x="2090" y="1109"/>
                </a:lnTo>
                <a:lnTo>
                  <a:pt x="2101" y="1090"/>
                </a:lnTo>
                <a:lnTo>
                  <a:pt x="2112" y="1071"/>
                </a:lnTo>
                <a:lnTo>
                  <a:pt x="2122" y="1053"/>
                </a:lnTo>
                <a:lnTo>
                  <a:pt x="2138" y="1017"/>
                </a:lnTo>
                <a:lnTo>
                  <a:pt x="2150" y="990"/>
                </a:lnTo>
                <a:lnTo>
                  <a:pt x="2161" y="965"/>
                </a:lnTo>
                <a:lnTo>
                  <a:pt x="2162" y="961"/>
                </a:lnTo>
                <a:lnTo>
                  <a:pt x="2159" y="961"/>
                </a:lnTo>
                <a:lnTo>
                  <a:pt x="2137" y="967"/>
                </a:lnTo>
                <a:lnTo>
                  <a:pt x="2114" y="972"/>
                </a:lnTo>
                <a:lnTo>
                  <a:pt x="2084" y="979"/>
                </a:lnTo>
                <a:lnTo>
                  <a:pt x="2050" y="985"/>
                </a:lnTo>
                <a:lnTo>
                  <a:pt x="2013" y="990"/>
                </a:lnTo>
                <a:lnTo>
                  <a:pt x="1974" y="994"/>
                </a:lnTo>
                <a:lnTo>
                  <a:pt x="1938" y="996"/>
                </a:lnTo>
                <a:lnTo>
                  <a:pt x="1907" y="996"/>
                </a:lnTo>
                <a:lnTo>
                  <a:pt x="1883" y="996"/>
                </a:lnTo>
                <a:lnTo>
                  <a:pt x="1860" y="996"/>
                </a:lnTo>
                <a:lnTo>
                  <a:pt x="1857" y="996"/>
                </a:lnTo>
                <a:lnTo>
                  <a:pt x="1857" y="998"/>
                </a:lnTo>
                <a:lnTo>
                  <a:pt x="1862" y="1011"/>
                </a:lnTo>
                <a:lnTo>
                  <a:pt x="1868" y="1025"/>
                </a:lnTo>
                <a:lnTo>
                  <a:pt x="1874" y="1041"/>
                </a:lnTo>
                <a:lnTo>
                  <a:pt x="1880" y="1058"/>
                </a:lnTo>
                <a:lnTo>
                  <a:pt x="1884" y="1072"/>
                </a:lnTo>
                <a:lnTo>
                  <a:pt x="1889" y="1085"/>
                </a:lnTo>
                <a:lnTo>
                  <a:pt x="1890" y="1087"/>
                </a:lnTo>
                <a:lnTo>
                  <a:pt x="1887" y="1088"/>
                </a:lnTo>
                <a:lnTo>
                  <a:pt x="1870" y="1089"/>
                </a:lnTo>
                <a:lnTo>
                  <a:pt x="1850" y="1091"/>
                </a:lnTo>
                <a:lnTo>
                  <a:pt x="1822" y="1092"/>
                </a:lnTo>
                <a:lnTo>
                  <a:pt x="1803" y="1092"/>
                </a:lnTo>
                <a:lnTo>
                  <a:pt x="1782" y="1091"/>
                </a:lnTo>
                <a:lnTo>
                  <a:pt x="1759" y="1088"/>
                </a:lnTo>
                <a:lnTo>
                  <a:pt x="1732" y="1085"/>
                </a:lnTo>
                <a:lnTo>
                  <a:pt x="1702" y="1079"/>
                </a:lnTo>
                <a:lnTo>
                  <a:pt x="1669" y="1073"/>
                </a:lnTo>
                <a:lnTo>
                  <a:pt x="1636" y="1066"/>
                </a:lnTo>
                <a:lnTo>
                  <a:pt x="1602" y="1058"/>
                </a:lnTo>
                <a:lnTo>
                  <a:pt x="1570" y="1050"/>
                </a:lnTo>
                <a:lnTo>
                  <a:pt x="1539" y="1043"/>
                </a:lnTo>
                <a:lnTo>
                  <a:pt x="1512" y="1036"/>
                </a:lnTo>
                <a:lnTo>
                  <a:pt x="1488" y="1030"/>
                </a:lnTo>
                <a:lnTo>
                  <a:pt x="1456" y="1023"/>
                </a:lnTo>
                <a:lnTo>
                  <a:pt x="1439" y="1018"/>
                </a:lnTo>
                <a:lnTo>
                  <a:pt x="1433" y="1016"/>
                </a:lnTo>
                <a:lnTo>
                  <a:pt x="1433" y="1016"/>
                </a:lnTo>
                <a:lnTo>
                  <a:pt x="1434" y="1020"/>
                </a:lnTo>
                <a:lnTo>
                  <a:pt x="1443" y="1047"/>
                </a:lnTo>
                <a:lnTo>
                  <a:pt x="1448" y="1061"/>
                </a:lnTo>
                <a:lnTo>
                  <a:pt x="1454" y="1075"/>
                </a:lnTo>
                <a:lnTo>
                  <a:pt x="1461" y="1093"/>
                </a:lnTo>
                <a:lnTo>
                  <a:pt x="1470" y="1111"/>
                </a:lnTo>
                <a:lnTo>
                  <a:pt x="1481" y="1128"/>
                </a:lnTo>
                <a:lnTo>
                  <a:pt x="1493" y="1146"/>
                </a:lnTo>
                <a:lnTo>
                  <a:pt x="1500" y="1154"/>
                </a:lnTo>
                <a:lnTo>
                  <a:pt x="1508" y="1161"/>
                </a:lnTo>
                <a:lnTo>
                  <a:pt x="1516" y="1168"/>
                </a:lnTo>
                <a:lnTo>
                  <a:pt x="1524" y="1176"/>
                </a:lnTo>
                <a:close/>
                <a:moveTo>
                  <a:pt x="2147" y="1514"/>
                </a:moveTo>
                <a:lnTo>
                  <a:pt x="2136" y="1518"/>
                </a:lnTo>
                <a:lnTo>
                  <a:pt x="2126" y="1524"/>
                </a:lnTo>
                <a:lnTo>
                  <a:pt x="2117" y="1529"/>
                </a:lnTo>
                <a:lnTo>
                  <a:pt x="2106" y="1536"/>
                </a:lnTo>
                <a:lnTo>
                  <a:pt x="2097" y="1543"/>
                </a:lnTo>
                <a:lnTo>
                  <a:pt x="2087" y="1550"/>
                </a:lnTo>
                <a:lnTo>
                  <a:pt x="2078" y="1559"/>
                </a:lnTo>
                <a:lnTo>
                  <a:pt x="2070" y="1568"/>
                </a:lnTo>
                <a:lnTo>
                  <a:pt x="2053" y="1587"/>
                </a:lnTo>
                <a:lnTo>
                  <a:pt x="2037" y="1607"/>
                </a:lnTo>
                <a:lnTo>
                  <a:pt x="2022" y="1629"/>
                </a:lnTo>
                <a:lnTo>
                  <a:pt x="2009" y="1652"/>
                </a:lnTo>
                <a:lnTo>
                  <a:pt x="1996" y="1675"/>
                </a:lnTo>
                <a:lnTo>
                  <a:pt x="1985" y="1698"/>
                </a:lnTo>
                <a:lnTo>
                  <a:pt x="1974" y="1720"/>
                </a:lnTo>
                <a:lnTo>
                  <a:pt x="1965" y="1742"/>
                </a:lnTo>
                <a:lnTo>
                  <a:pt x="1957" y="1763"/>
                </a:lnTo>
                <a:lnTo>
                  <a:pt x="1950" y="1781"/>
                </a:lnTo>
                <a:lnTo>
                  <a:pt x="1944" y="1797"/>
                </a:lnTo>
                <a:lnTo>
                  <a:pt x="1939" y="1810"/>
                </a:lnTo>
                <a:lnTo>
                  <a:pt x="1932" y="1830"/>
                </a:lnTo>
                <a:lnTo>
                  <a:pt x="1928" y="1839"/>
                </a:lnTo>
                <a:lnTo>
                  <a:pt x="1925" y="1841"/>
                </a:lnTo>
                <a:lnTo>
                  <a:pt x="1923" y="1841"/>
                </a:lnTo>
                <a:lnTo>
                  <a:pt x="1918" y="1841"/>
                </a:lnTo>
                <a:lnTo>
                  <a:pt x="1914" y="1840"/>
                </a:lnTo>
                <a:lnTo>
                  <a:pt x="1903" y="1838"/>
                </a:lnTo>
                <a:lnTo>
                  <a:pt x="1888" y="1835"/>
                </a:lnTo>
                <a:lnTo>
                  <a:pt x="1874" y="1831"/>
                </a:lnTo>
                <a:lnTo>
                  <a:pt x="1861" y="1829"/>
                </a:lnTo>
                <a:lnTo>
                  <a:pt x="1850" y="1826"/>
                </a:lnTo>
                <a:lnTo>
                  <a:pt x="1848" y="1826"/>
                </a:lnTo>
                <a:lnTo>
                  <a:pt x="1849" y="1830"/>
                </a:lnTo>
                <a:lnTo>
                  <a:pt x="1851" y="1855"/>
                </a:lnTo>
                <a:lnTo>
                  <a:pt x="1853" y="1882"/>
                </a:lnTo>
                <a:lnTo>
                  <a:pt x="1858" y="1917"/>
                </a:lnTo>
                <a:lnTo>
                  <a:pt x="1862" y="1937"/>
                </a:lnTo>
                <a:lnTo>
                  <a:pt x="1867" y="1957"/>
                </a:lnTo>
                <a:lnTo>
                  <a:pt x="1873" y="1978"/>
                </a:lnTo>
                <a:lnTo>
                  <a:pt x="1879" y="1999"/>
                </a:lnTo>
                <a:lnTo>
                  <a:pt x="1887" y="2019"/>
                </a:lnTo>
                <a:lnTo>
                  <a:pt x="1897" y="2040"/>
                </a:lnTo>
                <a:lnTo>
                  <a:pt x="1907" y="2060"/>
                </a:lnTo>
                <a:lnTo>
                  <a:pt x="1916" y="2078"/>
                </a:lnTo>
                <a:lnTo>
                  <a:pt x="1936" y="2110"/>
                </a:lnTo>
                <a:lnTo>
                  <a:pt x="1952" y="2136"/>
                </a:lnTo>
                <a:lnTo>
                  <a:pt x="1967" y="2159"/>
                </a:lnTo>
                <a:lnTo>
                  <a:pt x="1969" y="2163"/>
                </a:lnTo>
                <a:lnTo>
                  <a:pt x="1970" y="2160"/>
                </a:lnTo>
                <a:lnTo>
                  <a:pt x="1979" y="2139"/>
                </a:lnTo>
                <a:lnTo>
                  <a:pt x="1987" y="2117"/>
                </a:lnTo>
                <a:lnTo>
                  <a:pt x="1998" y="2089"/>
                </a:lnTo>
                <a:lnTo>
                  <a:pt x="2013" y="2057"/>
                </a:lnTo>
                <a:lnTo>
                  <a:pt x="2029" y="2022"/>
                </a:lnTo>
                <a:lnTo>
                  <a:pt x="2048" y="1988"/>
                </a:lnTo>
                <a:lnTo>
                  <a:pt x="2066" y="1958"/>
                </a:lnTo>
                <a:lnTo>
                  <a:pt x="2083" y="1931"/>
                </a:lnTo>
                <a:lnTo>
                  <a:pt x="2096" y="1912"/>
                </a:lnTo>
                <a:lnTo>
                  <a:pt x="2109" y="1893"/>
                </a:lnTo>
                <a:lnTo>
                  <a:pt x="2110" y="1890"/>
                </a:lnTo>
                <a:lnTo>
                  <a:pt x="2109" y="1890"/>
                </a:lnTo>
                <a:lnTo>
                  <a:pt x="2095" y="1886"/>
                </a:lnTo>
                <a:lnTo>
                  <a:pt x="2081" y="1883"/>
                </a:lnTo>
                <a:lnTo>
                  <a:pt x="2064" y="1879"/>
                </a:lnTo>
                <a:lnTo>
                  <a:pt x="2046" y="1874"/>
                </a:lnTo>
                <a:lnTo>
                  <a:pt x="2033" y="1870"/>
                </a:lnTo>
                <a:lnTo>
                  <a:pt x="2019" y="1867"/>
                </a:lnTo>
                <a:lnTo>
                  <a:pt x="2017" y="1867"/>
                </a:lnTo>
                <a:lnTo>
                  <a:pt x="2018" y="1865"/>
                </a:lnTo>
                <a:lnTo>
                  <a:pt x="2026" y="1849"/>
                </a:lnTo>
                <a:lnTo>
                  <a:pt x="2036" y="1832"/>
                </a:lnTo>
                <a:lnTo>
                  <a:pt x="2050" y="1807"/>
                </a:lnTo>
                <a:lnTo>
                  <a:pt x="2061" y="1793"/>
                </a:lnTo>
                <a:lnTo>
                  <a:pt x="2074" y="1776"/>
                </a:lnTo>
                <a:lnTo>
                  <a:pt x="2089" y="1757"/>
                </a:lnTo>
                <a:lnTo>
                  <a:pt x="2107" y="1737"/>
                </a:lnTo>
                <a:lnTo>
                  <a:pt x="2128" y="1715"/>
                </a:lnTo>
                <a:lnTo>
                  <a:pt x="2151" y="1692"/>
                </a:lnTo>
                <a:lnTo>
                  <a:pt x="2176" y="1668"/>
                </a:lnTo>
                <a:lnTo>
                  <a:pt x="2201" y="1645"/>
                </a:lnTo>
                <a:lnTo>
                  <a:pt x="2225" y="1622"/>
                </a:lnTo>
                <a:lnTo>
                  <a:pt x="2248" y="1600"/>
                </a:lnTo>
                <a:lnTo>
                  <a:pt x="2270" y="1581"/>
                </a:lnTo>
                <a:lnTo>
                  <a:pt x="2288" y="1565"/>
                </a:lnTo>
                <a:lnTo>
                  <a:pt x="2313" y="1543"/>
                </a:lnTo>
                <a:lnTo>
                  <a:pt x="2325" y="1532"/>
                </a:lnTo>
                <a:lnTo>
                  <a:pt x="2329" y="1528"/>
                </a:lnTo>
                <a:lnTo>
                  <a:pt x="2330" y="1527"/>
                </a:lnTo>
                <a:lnTo>
                  <a:pt x="2330" y="1527"/>
                </a:lnTo>
                <a:lnTo>
                  <a:pt x="2326" y="1526"/>
                </a:lnTo>
                <a:lnTo>
                  <a:pt x="2317" y="1524"/>
                </a:lnTo>
                <a:lnTo>
                  <a:pt x="2298" y="1518"/>
                </a:lnTo>
                <a:lnTo>
                  <a:pt x="2285" y="1515"/>
                </a:lnTo>
                <a:lnTo>
                  <a:pt x="2269" y="1512"/>
                </a:lnTo>
                <a:lnTo>
                  <a:pt x="2251" y="1508"/>
                </a:lnTo>
                <a:lnTo>
                  <a:pt x="2232" y="1506"/>
                </a:lnTo>
                <a:lnTo>
                  <a:pt x="2211" y="1505"/>
                </a:lnTo>
                <a:lnTo>
                  <a:pt x="2189" y="1505"/>
                </a:lnTo>
                <a:lnTo>
                  <a:pt x="2179" y="1506"/>
                </a:lnTo>
                <a:lnTo>
                  <a:pt x="2167" y="1508"/>
                </a:lnTo>
                <a:lnTo>
                  <a:pt x="2157" y="1511"/>
                </a:lnTo>
                <a:lnTo>
                  <a:pt x="2147" y="1514"/>
                </a:lnTo>
                <a:close/>
                <a:moveTo>
                  <a:pt x="1312" y="2009"/>
                </a:moveTo>
                <a:lnTo>
                  <a:pt x="1318" y="1999"/>
                </a:lnTo>
                <a:lnTo>
                  <a:pt x="1323" y="1988"/>
                </a:lnTo>
                <a:lnTo>
                  <a:pt x="1327" y="1978"/>
                </a:lnTo>
                <a:lnTo>
                  <a:pt x="1330" y="1967"/>
                </a:lnTo>
                <a:lnTo>
                  <a:pt x="1332" y="1955"/>
                </a:lnTo>
                <a:lnTo>
                  <a:pt x="1335" y="1943"/>
                </a:lnTo>
                <a:lnTo>
                  <a:pt x="1336" y="1931"/>
                </a:lnTo>
                <a:lnTo>
                  <a:pt x="1337" y="1919"/>
                </a:lnTo>
                <a:lnTo>
                  <a:pt x="1338" y="1893"/>
                </a:lnTo>
                <a:lnTo>
                  <a:pt x="1337" y="1867"/>
                </a:lnTo>
                <a:lnTo>
                  <a:pt x="1334" y="1840"/>
                </a:lnTo>
                <a:lnTo>
                  <a:pt x="1331" y="1814"/>
                </a:lnTo>
                <a:lnTo>
                  <a:pt x="1326" y="1789"/>
                </a:lnTo>
                <a:lnTo>
                  <a:pt x="1320" y="1764"/>
                </a:lnTo>
                <a:lnTo>
                  <a:pt x="1314" y="1740"/>
                </a:lnTo>
                <a:lnTo>
                  <a:pt x="1306" y="1717"/>
                </a:lnTo>
                <a:lnTo>
                  <a:pt x="1300" y="1696"/>
                </a:lnTo>
                <a:lnTo>
                  <a:pt x="1294" y="1678"/>
                </a:lnTo>
                <a:lnTo>
                  <a:pt x="1288" y="1662"/>
                </a:lnTo>
                <a:lnTo>
                  <a:pt x="1282" y="1649"/>
                </a:lnTo>
                <a:lnTo>
                  <a:pt x="1276" y="1629"/>
                </a:lnTo>
                <a:lnTo>
                  <a:pt x="1273" y="1619"/>
                </a:lnTo>
                <a:lnTo>
                  <a:pt x="1274" y="1616"/>
                </a:lnTo>
                <a:lnTo>
                  <a:pt x="1276" y="1614"/>
                </a:lnTo>
                <a:lnTo>
                  <a:pt x="1278" y="1612"/>
                </a:lnTo>
                <a:lnTo>
                  <a:pt x="1282" y="1609"/>
                </a:lnTo>
                <a:lnTo>
                  <a:pt x="1294" y="1604"/>
                </a:lnTo>
                <a:lnTo>
                  <a:pt x="1306" y="1597"/>
                </a:lnTo>
                <a:lnTo>
                  <a:pt x="1320" y="1591"/>
                </a:lnTo>
                <a:lnTo>
                  <a:pt x="1331" y="1585"/>
                </a:lnTo>
                <a:lnTo>
                  <a:pt x="1342" y="1579"/>
                </a:lnTo>
                <a:lnTo>
                  <a:pt x="1343" y="1578"/>
                </a:lnTo>
                <a:lnTo>
                  <a:pt x="1341" y="1576"/>
                </a:lnTo>
                <a:lnTo>
                  <a:pt x="1322" y="1558"/>
                </a:lnTo>
                <a:lnTo>
                  <a:pt x="1303" y="1539"/>
                </a:lnTo>
                <a:lnTo>
                  <a:pt x="1276" y="1515"/>
                </a:lnTo>
                <a:lnTo>
                  <a:pt x="1262" y="1503"/>
                </a:lnTo>
                <a:lnTo>
                  <a:pt x="1245" y="1489"/>
                </a:lnTo>
                <a:lnTo>
                  <a:pt x="1227" y="1477"/>
                </a:lnTo>
                <a:lnTo>
                  <a:pt x="1208" y="1466"/>
                </a:lnTo>
                <a:lnTo>
                  <a:pt x="1188" y="1454"/>
                </a:lnTo>
                <a:lnTo>
                  <a:pt x="1168" y="1445"/>
                </a:lnTo>
                <a:lnTo>
                  <a:pt x="1149" y="1436"/>
                </a:lnTo>
                <a:lnTo>
                  <a:pt x="1129" y="1428"/>
                </a:lnTo>
                <a:lnTo>
                  <a:pt x="1093" y="1416"/>
                </a:lnTo>
                <a:lnTo>
                  <a:pt x="1065" y="1407"/>
                </a:lnTo>
                <a:lnTo>
                  <a:pt x="1038" y="1398"/>
                </a:lnTo>
                <a:lnTo>
                  <a:pt x="1033" y="1397"/>
                </a:lnTo>
                <a:lnTo>
                  <a:pt x="1034" y="1400"/>
                </a:lnTo>
                <a:lnTo>
                  <a:pt x="1042" y="1421"/>
                </a:lnTo>
                <a:lnTo>
                  <a:pt x="1049" y="1443"/>
                </a:lnTo>
                <a:lnTo>
                  <a:pt x="1059" y="1473"/>
                </a:lnTo>
                <a:lnTo>
                  <a:pt x="1069" y="1506"/>
                </a:lnTo>
                <a:lnTo>
                  <a:pt x="1078" y="1543"/>
                </a:lnTo>
                <a:lnTo>
                  <a:pt x="1085" y="1580"/>
                </a:lnTo>
                <a:lnTo>
                  <a:pt x="1090" y="1616"/>
                </a:lnTo>
                <a:lnTo>
                  <a:pt x="1095" y="1647"/>
                </a:lnTo>
                <a:lnTo>
                  <a:pt x="1097" y="1671"/>
                </a:lnTo>
                <a:lnTo>
                  <a:pt x="1100" y="1693"/>
                </a:lnTo>
                <a:lnTo>
                  <a:pt x="1100" y="1696"/>
                </a:lnTo>
                <a:lnTo>
                  <a:pt x="1102" y="1696"/>
                </a:lnTo>
                <a:lnTo>
                  <a:pt x="1114" y="1690"/>
                </a:lnTo>
                <a:lnTo>
                  <a:pt x="1128" y="1683"/>
                </a:lnTo>
                <a:lnTo>
                  <a:pt x="1143" y="1676"/>
                </a:lnTo>
                <a:lnTo>
                  <a:pt x="1159" y="1667"/>
                </a:lnTo>
                <a:lnTo>
                  <a:pt x="1172" y="1661"/>
                </a:lnTo>
                <a:lnTo>
                  <a:pt x="1185" y="1655"/>
                </a:lnTo>
                <a:lnTo>
                  <a:pt x="1187" y="1655"/>
                </a:lnTo>
                <a:lnTo>
                  <a:pt x="1188" y="1657"/>
                </a:lnTo>
                <a:lnTo>
                  <a:pt x="1191" y="1675"/>
                </a:lnTo>
                <a:lnTo>
                  <a:pt x="1195" y="1693"/>
                </a:lnTo>
                <a:lnTo>
                  <a:pt x="1199" y="1722"/>
                </a:lnTo>
                <a:lnTo>
                  <a:pt x="1200" y="1740"/>
                </a:lnTo>
                <a:lnTo>
                  <a:pt x="1201" y="1761"/>
                </a:lnTo>
                <a:lnTo>
                  <a:pt x="1201" y="1784"/>
                </a:lnTo>
                <a:lnTo>
                  <a:pt x="1200" y="1812"/>
                </a:lnTo>
                <a:lnTo>
                  <a:pt x="1198" y="1842"/>
                </a:lnTo>
                <a:lnTo>
                  <a:pt x="1195" y="1875"/>
                </a:lnTo>
                <a:lnTo>
                  <a:pt x="1192" y="1909"/>
                </a:lnTo>
                <a:lnTo>
                  <a:pt x="1188" y="1943"/>
                </a:lnTo>
                <a:lnTo>
                  <a:pt x="1183" y="1976"/>
                </a:lnTo>
                <a:lnTo>
                  <a:pt x="1179" y="2008"/>
                </a:lnTo>
                <a:lnTo>
                  <a:pt x="1176" y="2036"/>
                </a:lnTo>
                <a:lnTo>
                  <a:pt x="1171" y="2060"/>
                </a:lnTo>
                <a:lnTo>
                  <a:pt x="1167" y="2092"/>
                </a:lnTo>
                <a:lnTo>
                  <a:pt x="1164" y="2109"/>
                </a:lnTo>
                <a:lnTo>
                  <a:pt x="1163" y="2116"/>
                </a:lnTo>
                <a:lnTo>
                  <a:pt x="1163" y="2116"/>
                </a:lnTo>
                <a:lnTo>
                  <a:pt x="1167" y="2115"/>
                </a:lnTo>
                <a:lnTo>
                  <a:pt x="1193" y="2102"/>
                </a:lnTo>
                <a:lnTo>
                  <a:pt x="1206" y="2096"/>
                </a:lnTo>
                <a:lnTo>
                  <a:pt x="1220" y="2089"/>
                </a:lnTo>
                <a:lnTo>
                  <a:pt x="1237" y="2079"/>
                </a:lnTo>
                <a:lnTo>
                  <a:pt x="1253" y="2069"/>
                </a:lnTo>
                <a:lnTo>
                  <a:pt x="1270" y="2057"/>
                </a:lnTo>
                <a:lnTo>
                  <a:pt x="1286" y="2043"/>
                </a:lnTo>
                <a:lnTo>
                  <a:pt x="1293" y="2035"/>
                </a:lnTo>
                <a:lnTo>
                  <a:pt x="1300" y="2027"/>
                </a:lnTo>
                <a:lnTo>
                  <a:pt x="1307" y="2018"/>
                </a:lnTo>
                <a:lnTo>
                  <a:pt x="1312" y="2009"/>
                </a:lnTo>
                <a:close/>
                <a:moveTo>
                  <a:pt x="763" y="998"/>
                </a:moveTo>
                <a:lnTo>
                  <a:pt x="671" y="998"/>
                </a:lnTo>
                <a:lnTo>
                  <a:pt x="671" y="417"/>
                </a:lnTo>
                <a:lnTo>
                  <a:pt x="654" y="433"/>
                </a:lnTo>
                <a:lnTo>
                  <a:pt x="633" y="448"/>
                </a:lnTo>
                <a:lnTo>
                  <a:pt x="610" y="464"/>
                </a:lnTo>
                <a:lnTo>
                  <a:pt x="585" y="480"/>
                </a:lnTo>
                <a:lnTo>
                  <a:pt x="559" y="495"/>
                </a:lnTo>
                <a:lnTo>
                  <a:pt x="534" y="507"/>
                </a:lnTo>
                <a:lnTo>
                  <a:pt x="511" y="517"/>
                </a:lnTo>
                <a:lnTo>
                  <a:pt x="489" y="527"/>
                </a:lnTo>
                <a:lnTo>
                  <a:pt x="489" y="439"/>
                </a:lnTo>
                <a:lnTo>
                  <a:pt x="507" y="429"/>
                </a:lnTo>
                <a:lnTo>
                  <a:pt x="526" y="420"/>
                </a:lnTo>
                <a:lnTo>
                  <a:pt x="544" y="410"/>
                </a:lnTo>
                <a:lnTo>
                  <a:pt x="560" y="398"/>
                </a:lnTo>
                <a:lnTo>
                  <a:pt x="577" y="388"/>
                </a:lnTo>
                <a:lnTo>
                  <a:pt x="592" y="376"/>
                </a:lnTo>
                <a:lnTo>
                  <a:pt x="608" y="364"/>
                </a:lnTo>
                <a:lnTo>
                  <a:pt x="623" y="352"/>
                </a:lnTo>
                <a:lnTo>
                  <a:pt x="636" y="338"/>
                </a:lnTo>
                <a:lnTo>
                  <a:pt x="650" y="326"/>
                </a:lnTo>
                <a:lnTo>
                  <a:pt x="661" y="313"/>
                </a:lnTo>
                <a:lnTo>
                  <a:pt x="671" y="301"/>
                </a:lnTo>
                <a:lnTo>
                  <a:pt x="682" y="289"/>
                </a:lnTo>
                <a:lnTo>
                  <a:pt x="690" y="276"/>
                </a:lnTo>
                <a:lnTo>
                  <a:pt x="697" y="265"/>
                </a:lnTo>
                <a:lnTo>
                  <a:pt x="705" y="252"/>
                </a:lnTo>
                <a:lnTo>
                  <a:pt x="763" y="252"/>
                </a:lnTo>
                <a:lnTo>
                  <a:pt x="763" y="998"/>
                </a:lnTo>
                <a:close/>
                <a:moveTo>
                  <a:pt x="1302" y="2688"/>
                </a:moveTo>
                <a:lnTo>
                  <a:pt x="1328" y="2685"/>
                </a:lnTo>
                <a:lnTo>
                  <a:pt x="1331" y="2695"/>
                </a:lnTo>
                <a:lnTo>
                  <a:pt x="1334" y="2704"/>
                </a:lnTo>
                <a:lnTo>
                  <a:pt x="1338" y="2711"/>
                </a:lnTo>
                <a:lnTo>
                  <a:pt x="1344" y="2717"/>
                </a:lnTo>
                <a:lnTo>
                  <a:pt x="1350" y="2721"/>
                </a:lnTo>
                <a:lnTo>
                  <a:pt x="1356" y="2724"/>
                </a:lnTo>
                <a:lnTo>
                  <a:pt x="1363" y="2726"/>
                </a:lnTo>
                <a:lnTo>
                  <a:pt x="1371" y="2726"/>
                </a:lnTo>
                <a:lnTo>
                  <a:pt x="1380" y="2726"/>
                </a:lnTo>
                <a:lnTo>
                  <a:pt x="1387" y="2723"/>
                </a:lnTo>
                <a:lnTo>
                  <a:pt x="1395" y="2719"/>
                </a:lnTo>
                <a:lnTo>
                  <a:pt x="1402" y="2714"/>
                </a:lnTo>
                <a:lnTo>
                  <a:pt x="1408" y="2707"/>
                </a:lnTo>
                <a:lnTo>
                  <a:pt x="1411" y="2699"/>
                </a:lnTo>
                <a:lnTo>
                  <a:pt x="1414" y="2691"/>
                </a:lnTo>
                <a:lnTo>
                  <a:pt x="1414" y="2682"/>
                </a:lnTo>
                <a:lnTo>
                  <a:pt x="1414" y="2674"/>
                </a:lnTo>
                <a:lnTo>
                  <a:pt x="1412" y="2665"/>
                </a:lnTo>
                <a:lnTo>
                  <a:pt x="1408" y="2659"/>
                </a:lnTo>
                <a:lnTo>
                  <a:pt x="1403" y="2652"/>
                </a:lnTo>
                <a:lnTo>
                  <a:pt x="1397" y="2647"/>
                </a:lnTo>
                <a:lnTo>
                  <a:pt x="1389" y="2644"/>
                </a:lnTo>
                <a:lnTo>
                  <a:pt x="1381" y="2641"/>
                </a:lnTo>
                <a:lnTo>
                  <a:pt x="1373" y="2640"/>
                </a:lnTo>
                <a:lnTo>
                  <a:pt x="1364" y="2641"/>
                </a:lnTo>
                <a:lnTo>
                  <a:pt x="1354" y="2644"/>
                </a:lnTo>
                <a:lnTo>
                  <a:pt x="1357" y="2621"/>
                </a:lnTo>
                <a:lnTo>
                  <a:pt x="1359" y="2621"/>
                </a:lnTo>
                <a:lnTo>
                  <a:pt x="1361" y="2621"/>
                </a:lnTo>
                <a:lnTo>
                  <a:pt x="1370" y="2621"/>
                </a:lnTo>
                <a:lnTo>
                  <a:pt x="1377" y="2619"/>
                </a:lnTo>
                <a:lnTo>
                  <a:pt x="1385" y="2616"/>
                </a:lnTo>
                <a:lnTo>
                  <a:pt x="1391" y="2612"/>
                </a:lnTo>
                <a:lnTo>
                  <a:pt x="1398" y="2607"/>
                </a:lnTo>
                <a:lnTo>
                  <a:pt x="1402" y="2601"/>
                </a:lnTo>
                <a:lnTo>
                  <a:pt x="1404" y="2594"/>
                </a:lnTo>
                <a:lnTo>
                  <a:pt x="1405" y="2586"/>
                </a:lnTo>
                <a:lnTo>
                  <a:pt x="1405" y="2578"/>
                </a:lnTo>
                <a:lnTo>
                  <a:pt x="1403" y="2572"/>
                </a:lnTo>
                <a:lnTo>
                  <a:pt x="1400" y="2566"/>
                </a:lnTo>
                <a:lnTo>
                  <a:pt x="1395" y="2562"/>
                </a:lnTo>
                <a:lnTo>
                  <a:pt x="1390" y="2558"/>
                </a:lnTo>
                <a:lnTo>
                  <a:pt x="1384" y="2555"/>
                </a:lnTo>
                <a:lnTo>
                  <a:pt x="1378" y="2552"/>
                </a:lnTo>
                <a:lnTo>
                  <a:pt x="1370" y="2551"/>
                </a:lnTo>
                <a:lnTo>
                  <a:pt x="1362" y="2552"/>
                </a:lnTo>
                <a:lnTo>
                  <a:pt x="1356" y="2555"/>
                </a:lnTo>
                <a:lnTo>
                  <a:pt x="1350" y="2558"/>
                </a:lnTo>
                <a:lnTo>
                  <a:pt x="1345" y="2562"/>
                </a:lnTo>
                <a:lnTo>
                  <a:pt x="1339" y="2567"/>
                </a:lnTo>
                <a:lnTo>
                  <a:pt x="1336" y="2574"/>
                </a:lnTo>
                <a:lnTo>
                  <a:pt x="1333" y="2581"/>
                </a:lnTo>
                <a:lnTo>
                  <a:pt x="1331" y="2591"/>
                </a:lnTo>
                <a:lnTo>
                  <a:pt x="1305" y="2586"/>
                </a:lnTo>
                <a:lnTo>
                  <a:pt x="1308" y="2573"/>
                </a:lnTo>
                <a:lnTo>
                  <a:pt x="1312" y="2563"/>
                </a:lnTo>
                <a:lnTo>
                  <a:pt x="1316" y="2558"/>
                </a:lnTo>
                <a:lnTo>
                  <a:pt x="1319" y="2552"/>
                </a:lnTo>
                <a:lnTo>
                  <a:pt x="1323" y="2548"/>
                </a:lnTo>
                <a:lnTo>
                  <a:pt x="1327" y="2545"/>
                </a:lnTo>
                <a:lnTo>
                  <a:pt x="1331" y="2541"/>
                </a:lnTo>
                <a:lnTo>
                  <a:pt x="1336" y="2539"/>
                </a:lnTo>
                <a:lnTo>
                  <a:pt x="1341" y="2536"/>
                </a:lnTo>
                <a:lnTo>
                  <a:pt x="1346" y="2534"/>
                </a:lnTo>
                <a:lnTo>
                  <a:pt x="1357" y="2532"/>
                </a:lnTo>
                <a:lnTo>
                  <a:pt x="1370" y="2531"/>
                </a:lnTo>
                <a:lnTo>
                  <a:pt x="1378" y="2531"/>
                </a:lnTo>
                <a:lnTo>
                  <a:pt x="1386" y="2533"/>
                </a:lnTo>
                <a:lnTo>
                  <a:pt x="1394" y="2535"/>
                </a:lnTo>
                <a:lnTo>
                  <a:pt x="1402" y="2538"/>
                </a:lnTo>
                <a:lnTo>
                  <a:pt x="1409" y="2542"/>
                </a:lnTo>
                <a:lnTo>
                  <a:pt x="1414" y="2546"/>
                </a:lnTo>
                <a:lnTo>
                  <a:pt x="1419" y="2552"/>
                </a:lnTo>
                <a:lnTo>
                  <a:pt x="1425" y="2559"/>
                </a:lnTo>
                <a:lnTo>
                  <a:pt x="1428" y="2565"/>
                </a:lnTo>
                <a:lnTo>
                  <a:pt x="1430" y="2572"/>
                </a:lnTo>
                <a:lnTo>
                  <a:pt x="1432" y="2578"/>
                </a:lnTo>
                <a:lnTo>
                  <a:pt x="1432" y="2586"/>
                </a:lnTo>
                <a:lnTo>
                  <a:pt x="1432" y="2593"/>
                </a:lnTo>
                <a:lnTo>
                  <a:pt x="1430" y="2599"/>
                </a:lnTo>
                <a:lnTo>
                  <a:pt x="1428" y="2605"/>
                </a:lnTo>
                <a:lnTo>
                  <a:pt x="1425" y="2610"/>
                </a:lnTo>
                <a:lnTo>
                  <a:pt x="1420" y="2617"/>
                </a:lnTo>
                <a:lnTo>
                  <a:pt x="1415" y="2621"/>
                </a:lnTo>
                <a:lnTo>
                  <a:pt x="1409" y="2625"/>
                </a:lnTo>
                <a:lnTo>
                  <a:pt x="1403" y="2629"/>
                </a:lnTo>
                <a:lnTo>
                  <a:pt x="1411" y="2632"/>
                </a:lnTo>
                <a:lnTo>
                  <a:pt x="1419" y="2635"/>
                </a:lnTo>
                <a:lnTo>
                  <a:pt x="1427" y="2640"/>
                </a:lnTo>
                <a:lnTo>
                  <a:pt x="1432" y="2647"/>
                </a:lnTo>
                <a:lnTo>
                  <a:pt x="1437" y="2655"/>
                </a:lnTo>
                <a:lnTo>
                  <a:pt x="1440" y="2662"/>
                </a:lnTo>
                <a:lnTo>
                  <a:pt x="1442" y="2671"/>
                </a:lnTo>
                <a:lnTo>
                  <a:pt x="1442" y="2682"/>
                </a:lnTo>
                <a:lnTo>
                  <a:pt x="1442" y="2688"/>
                </a:lnTo>
                <a:lnTo>
                  <a:pt x="1441" y="2695"/>
                </a:lnTo>
                <a:lnTo>
                  <a:pt x="1440" y="2702"/>
                </a:lnTo>
                <a:lnTo>
                  <a:pt x="1437" y="2708"/>
                </a:lnTo>
                <a:lnTo>
                  <a:pt x="1435" y="2713"/>
                </a:lnTo>
                <a:lnTo>
                  <a:pt x="1431" y="2719"/>
                </a:lnTo>
                <a:lnTo>
                  <a:pt x="1427" y="2724"/>
                </a:lnTo>
                <a:lnTo>
                  <a:pt x="1422" y="2729"/>
                </a:lnTo>
                <a:lnTo>
                  <a:pt x="1416" y="2734"/>
                </a:lnTo>
                <a:lnTo>
                  <a:pt x="1411" y="2738"/>
                </a:lnTo>
                <a:lnTo>
                  <a:pt x="1405" y="2741"/>
                </a:lnTo>
                <a:lnTo>
                  <a:pt x="1399" y="2744"/>
                </a:lnTo>
                <a:lnTo>
                  <a:pt x="1392" y="2746"/>
                </a:lnTo>
                <a:lnTo>
                  <a:pt x="1385" y="2747"/>
                </a:lnTo>
                <a:lnTo>
                  <a:pt x="1378" y="2748"/>
                </a:lnTo>
                <a:lnTo>
                  <a:pt x="1371" y="2748"/>
                </a:lnTo>
                <a:lnTo>
                  <a:pt x="1363" y="2748"/>
                </a:lnTo>
                <a:lnTo>
                  <a:pt x="1357" y="2747"/>
                </a:lnTo>
                <a:lnTo>
                  <a:pt x="1351" y="2746"/>
                </a:lnTo>
                <a:lnTo>
                  <a:pt x="1345" y="2744"/>
                </a:lnTo>
                <a:lnTo>
                  <a:pt x="1338" y="2742"/>
                </a:lnTo>
                <a:lnTo>
                  <a:pt x="1333" y="2739"/>
                </a:lnTo>
                <a:lnTo>
                  <a:pt x="1328" y="2736"/>
                </a:lnTo>
                <a:lnTo>
                  <a:pt x="1324" y="2732"/>
                </a:lnTo>
                <a:lnTo>
                  <a:pt x="1319" y="2727"/>
                </a:lnTo>
                <a:lnTo>
                  <a:pt x="1316" y="2722"/>
                </a:lnTo>
                <a:lnTo>
                  <a:pt x="1311" y="2718"/>
                </a:lnTo>
                <a:lnTo>
                  <a:pt x="1308" y="2713"/>
                </a:lnTo>
                <a:lnTo>
                  <a:pt x="1306" y="2707"/>
                </a:lnTo>
                <a:lnTo>
                  <a:pt x="1304" y="2700"/>
                </a:lnTo>
                <a:lnTo>
                  <a:pt x="1303" y="2694"/>
                </a:lnTo>
                <a:lnTo>
                  <a:pt x="1302" y="2688"/>
                </a:lnTo>
                <a:close/>
                <a:moveTo>
                  <a:pt x="2898" y="1302"/>
                </a:moveTo>
                <a:lnTo>
                  <a:pt x="2898" y="1352"/>
                </a:lnTo>
                <a:lnTo>
                  <a:pt x="2615" y="1352"/>
                </a:lnTo>
                <a:lnTo>
                  <a:pt x="2615" y="1342"/>
                </a:lnTo>
                <a:lnTo>
                  <a:pt x="2616" y="1333"/>
                </a:lnTo>
                <a:lnTo>
                  <a:pt x="2618" y="1325"/>
                </a:lnTo>
                <a:lnTo>
                  <a:pt x="2621" y="1315"/>
                </a:lnTo>
                <a:lnTo>
                  <a:pt x="2627" y="1301"/>
                </a:lnTo>
                <a:lnTo>
                  <a:pt x="2635" y="1286"/>
                </a:lnTo>
                <a:lnTo>
                  <a:pt x="2645" y="1273"/>
                </a:lnTo>
                <a:lnTo>
                  <a:pt x="2656" y="1259"/>
                </a:lnTo>
                <a:lnTo>
                  <a:pt x="2668" y="1244"/>
                </a:lnTo>
                <a:lnTo>
                  <a:pt x="2685" y="1229"/>
                </a:lnTo>
                <a:lnTo>
                  <a:pt x="2704" y="1212"/>
                </a:lnTo>
                <a:lnTo>
                  <a:pt x="2725" y="1194"/>
                </a:lnTo>
                <a:lnTo>
                  <a:pt x="2757" y="1167"/>
                </a:lnTo>
                <a:lnTo>
                  <a:pt x="2783" y="1143"/>
                </a:lnTo>
                <a:lnTo>
                  <a:pt x="2794" y="1132"/>
                </a:lnTo>
                <a:lnTo>
                  <a:pt x="2803" y="1122"/>
                </a:lnTo>
                <a:lnTo>
                  <a:pt x="2812" y="1113"/>
                </a:lnTo>
                <a:lnTo>
                  <a:pt x="2819" y="1103"/>
                </a:lnTo>
                <a:lnTo>
                  <a:pt x="2824" y="1095"/>
                </a:lnTo>
                <a:lnTo>
                  <a:pt x="2829" y="1088"/>
                </a:lnTo>
                <a:lnTo>
                  <a:pt x="2833" y="1079"/>
                </a:lnTo>
                <a:lnTo>
                  <a:pt x="2838" y="1071"/>
                </a:lnTo>
                <a:lnTo>
                  <a:pt x="2840" y="1063"/>
                </a:lnTo>
                <a:lnTo>
                  <a:pt x="2842" y="1056"/>
                </a:lnTo>
                <a:lnTo>
                  <a:pt x="2843" y="1048"/>
                </a:lnTo>
                <a:lnTo>
                  <a:pt x="2844" y="1040"/>
                </a:lnTo>
                <a:lnTo>
                  <a:pt x="2843" y="1033"/>
                </a:lnTo>
                <a:lnTo>
                  <a:pt x="2842" y="1026"/>
                </a:lnTo>
                <a:lnTo>
                  <a:pt x="2841" y="1018"/>
                </a:lnTo>
                <a:lnTo>
                  <a:pt x="2838" y="1012"/>
                </a:lnTo>
                <a:lnTo>
                  <a:pt x="2834" y="1005"/>
                </a:lnTo>
                <a:lnTo>
                  <a:pt x="2831" y="1000"/>
                </a:lnTo>
                <a:lnTo>
                  <a:pt x="2826" y="994"/>
                </a:lnTo>
                <a:lnTo>
                  <a:pt x="2821" y="988"/>
                </a:lnTo>
                <a:lnTo>
                  <a:pt x="2815" y="983"/>
                </a:lnTo>
                <a:lnTo>
                  <a:pt x="2809" y="979"/>
                </a:lnTo>
                <a:lnTo>
                  <a:pt x="2802" y="975"/>
                </a:lnTo>
                <a:lnTo>
                  <a:pt x="2795" y="972"/>
                </a:lnTo>
                <a:lnTo>
                  <a:pt x="2788" y="970"/>
                </a:lnTo>
                <a:lnTo>
                  <a:pt x="2780" y="968"/>
                </a:lnTo>
                <a:lnTo>
                  <a:pt x="2771" y="967"/>
                </a:lnTo>
                <a:lnTo>
                  <a:pt x="2763" y="967"/>
                </a:lnTo>
                <a:lnTo>
                  <a:pt x="2754" y="967"/>
                </a:lnTo>
                <a:lnTo>
                  <a:pt x="2744" y="968"/>
                </a:lnTo>
                <a:lnTo>
                  <a:pt x="2736" y="970"/>
                </a:lnTo>
                <a:lnTo>
                  <a:pt x="2729" y="972"/>
                </a:lnTo>
                <a:lnTo>
                  <a:pt x="2720" y="975"/>
                </a:lnTo>
                <a:lnTo>
                  <a:pt x="2714" y="979"/>
                </a:lnTo>
                <a:lnTo>
                  <a:pt x="2708" y="984"/>
                </a:lnTo>
                <a:lnTo>
                  <a:pt x="2702" y="989"/>
                </a:lnTo>
                <a:lnTo>
                  <a:pt x="2697" y="996"/>
                </a:lnTo>
                <a:lnTo>
                  <a:pt x="2691" y="1002"/>
                </a:lnTo>
                <a:lnTo>
                  <a:pt x="2687" y="1009"/>
                </a:lnTo>
                <a:lnTo>
                  <a:pt x="2684" y="1016"/>
                </a:lnTo>
                <a:lnTo>
                  <a:pt x="2682" y="1025"/>
                </a:lnTo>
                <a:lnTo>
                  <a:pt x="2680" y="1033"/>
                </a:lnTo>
                <a:lnTo>
                  <a:pt x="2679" y="1042"/>
                </a:lnTo>
                <a:lnTo>
                  <a:pt x="2679" y="1052"/>
                </a:lnTo>
                <a:lnTo>
                  <a:pt x="2625" y="1046"/>
                </a:lnTo>
                <a:lnTo>
                  <a:pt x="2626" y="1032"/>
                </a:lnTo>
                <a:lnTo>
                  <a:pt x="2629" y="1018"/>
                </a:lnTo>
                <a:lnTo>
                  <a:pt x="2633" y="1005"/>
                </a:lnTo>
                <a:lnTo>
                  <a:pt x="2637" y="994"/>
                </a:lnTo>
                <a:lnTo>
                  <a:pt x="2644" y="982"/>
                </a:lnTo>
                <a:lnTo>
                  <a:pt x="2650" y="972"/>
                </a:lnTo>
                <a:lnTo>
                  <a:pt x="2658" y="962"/>
                </a:lnTo>
                <a:lnTo>
                  <a:pt x="2666" y="954"/>
                </a:lnTo>
                <a:lnTo>
                  <a:pt x="2676" y="947"/>
                </a:lnTo>
                <a:lnTo>
                  <a:pt x="2686" y="941"/>
                </a:lnTo>
                <a:lnTo>
                  <a:pt x="2698" y="936"/>
                </a:lnTo>
                <a:lnTo>
                  <a:pt x="2709" y="930"/>
                </a:lnTo>
                <a:lnTo>
                  <a:pt x="2721" y="927"/>
                </a:lnTo>
                <a:lnTo>
                  <a:pt x="2735" y="925"/>
                </a:lnTo>
                <a:lnTo>
                  <a:pt x="2748" y="923"/>
                </a:lnTo>
                <a:lnTo>
                  <a:pt x="2764" y="923"/>
                </a:lnTo>
                <a:lnTo>
                  <a:pt x="2778" y="923"/>
                </a:lnTo>
                <a:lnTo>
                  <a:pt x="2793" y="925"/>
                </a:lnTo>
                <a:lnTo>
                  <a:pt x="2806" y="927"/>
                </a:lnTo>
                <a:lnTo>
                  <a:pt x="2819" y="931"/>
                </a:lnTo>
                <a:lnTo>
                  <a:pt x="2830" y="937"/>
                </a:lnTo>
                <a:lnTo>
                  <a:pt x="2842" y="942"/>
                </a:lnTo>
                <a:lnTo>
                  <a:pt x="2852" y="949"/>
                </a:lnTo>
                <a:lnTo>
                  <a:pt x="2861" y="957"/>
                </a:lnTo>
                <a:lnTo>
                  <a:pt x="2870" y="966"/>
                </a:lnTo>
                <a:lnTo>
                  <a:pt x="2877" y="975"/>
                </a:lnTo>
                <a:lnTo>
                  <a:pt x="2883" y="985"/>
                </a:lnTo>
                <a:lnTo>
                  <a:pt x="2888" y="996"/>
                </a:lnTo>
                <a:lnTo>
                  <a:pt x="2893" y="1006"/>
                </a:lnTo>
                <a:lnTo>
                  <a:pt x="2895" y="1017"/>
                </a:lnTo>
                <a:lnTo>
                  <a:pt x="2897" y="1030"/>
                </a:lnTo>
                <a:lnTo>
                  <a:pt x="2898" y="1042"/>
                </a:lnTo>
                <a:lnTo>
                  <a:pt x="2897" y="1055"/>
                </a:lnTo>
                <a:lnTo>
                  <a:pt x="2895" y="1067"/>
                </a:lnTo>
                <a:lnTo>
                  <a:pt x="2892" y="1079"/>
                </a:lnTo>
                <a:lnTo>
                  <a:pt x="2886" y="1092"/>
                </a:lnTo>
                <a:lnTo>
                  <a:pt x="2880" y="1104"/>
                </a:lnTo>
                <a:lnTo>
                  <a:pt x="2873" y="1118"/>
                </a:lnTo>
                <a:lnTo>
                  <a:pt x="2864" y="1131"/>
                </a:lnTo>
                <a:lnTo>
                  <a:pt x="2852" y="1145"/>
                </a:lnTo>
                <a:lnTo>
                  <a:pt x="2838" y="1159"/>
                </a:lnTo>
                <a:lnTo>
                  <a:pt x="2819" y="1177"/>
                </a:lnTo>
                <a:lnTo>
                  <a:pt x="2797" y="1197"/>
                </a:lnTo>
                <a:lnTo>
                  <a:pt x="2771" y="1219"/>
                </a:lnTo>
                <a:lnTo>
                  <a:pt x="2749" y="1238"/>
                </a:lnTo>
                <a:lnTo>
                  <a:pt x="2732" y="1253"/>
                </a:lnTo>
                <a:lnTo>
                  <a:pt x="2718" y="1265"/>
                </a:lnTo>
                <a:lnTo>
                  <a:pt x="2710" y="1273"/>
                </a:lnTo>
                <a:lnTo>
                  <a:pt x="2698" y="1288"/>
                </a:lnTo>
                <a:lnTo>
                  <a:pt x="2687" y="1302"/>
                </a:lnTo>
                <a:lnTo>
                  <a:pt x="2898" y="1302"/>
                </a:lnTo>
                <a:close/>
                <a:moveTo>
                  <a:pt x="1422" y="2451"/>
                </a:moveTo>
                <a:lnTo>
                  <a:pt x="1421" y="2451"/>
                </a:lnTo>
                <a:lnTo>
                  <a:pt x="1420" y="2451"/>
                </a:lnTo>
                <a:lnTo>
                  <a:pt x="1420" y="2450"/>
                </a:lnTo>
                <a:lnTo>
                  <a:pt x="1419" y="2450"/>
                </a:lnTo>
                <a:lnTo>
                  <a:pt x="1418" y="2450"/>
                </a:lnTo>
                <a:lnTo>
                  <a:pt x="1418" y="2450"/>
                </a:lnTo>
                <a:lnTo>
                  <a:pt x="1417" y="2450"/>
                </a:lnTo>
                <a:lnTo>
                  <a:pt x="1417" y="2449"/>
                </a:lnTo>
                <a:lnTo>
                  <a:pt x="1416" y="2449"/>
                </a:lnTo>
                <a:lnTo>
                  <a:pt x="1416" y="2449"/>
                </a:lnTo>
                <a:lnTo>
                  <a:pt x="1415" y="2449"/>
                </a:lnTo>
                <a:lnTo>
                  <a:pt x="1415" y="2449"/>
                </a:lnTo>
                <a:lnTo>
                  <a:pt x="1414" y="2449"/>
                </a:lnTo>
                <a:lnTo>
                  <a:pt x="1413" y="2448"/>
                </a:lnTo>
                <a:lnTo>
                  <a:pt x="1413" y="2448"/>
                </a:lnTo>
                <a:lnTo>
                  <a:pt x="1412" y="2448"/>
                </a:lnTo>
                <a:lnTo>
                  <a:pt x="1411" y="2448"/>
                </a:lnTo>
                <a:lnTo>
                  <a:pt x="1411" y="2448"/>
                </a:lnTo>
                <a:lnTo>
                  <a:pt x="1411" y="2448"/>
                </a:lnTo>
                <a:lnTo>
                  <a:pt x="1410" y="2448"/>
                </a:lnTo>
                <a:lnTo>
                  <a:pt x="1409" y="2447"/>
                </a:lnTo>
                <a:lnTo>
                  <a:pt x="1409" y="2447"/>
                </a:lnTo>
                <a:lnTo>
                  <a:pt x="1408" y="2447"/>
                </a:lnTo>
                <a:lnTo>
                  <a:pt x="1407" y="2447"/>
                </a:lnTo>
                <a:lnTo>
                  <a:pt x="1407" y="2447"/>
                </a:lnTo>
                <a:lnTo>
                  <a:pt x="1406" y="2447"/>
                </a:lnTo>
                <a:lnTo>
                  <a:pt x="1406" y="2447"/>
                </a:lnTo>
                <a:lnTo>
                  <a:pt x="1405" y="2446"/>
                </a:lnTo>
                <a:lnTo>
                  <a:pt x="1405" y="2446"/>
                </a:lnTo>
                <a:lnTo>
                  <a:pt x="1404" y="2446"/>
                </a:lnTo>
                <a:lnTo>
                  <a:pt x="1403" y="2446"/>
                </a:lnTo>
                <a:lnTo>
                  <a:pt x="1403" y="2446"/>
                </a:lnTo>
                <a:lnTo>
                  <a:pt x="1402" y="2446"/>
                </a:lnTo>
                <a:lnTo>
                  <a:pt x="1399" y="2445"/>
                </a:lnTo>
                <a:lnTo>
                  <a:pt x="1399" y="2445"/>
                </a:lnTo>
                <a:lnTo>
                  <a:pt x="1398" y="2445"/>
                </a:lnTo>
                <a:lnTo>
                  <a:pt x="1397" y="2445"/>
                </a:lnTo>
                <a:lnTo>
                  <a:pt x="1395" y="2445"/>
                </a:lnTo>
                <a:lnTo>
                  <a:pt x="1393" y="2444"/>
                </a:lnTo>
                <a:lnTo>
                  <a:pt x="1392" y="2444"/>
                </a:lnTo>
                <a:lnTo>
                  <a:pt x="1391" y="2444"/>
                </a:lnTo>
                <a:lnTo>
                  <a:pt x="1391" y="2444"/>
                </a:lnTo>
                <a:lnTo>
                  <a:pt x="1390" y="2444"/>
                </a:lnTo>
                <a:lnTo>
                  <a:pt x="1389" y="2443"/>
                </a:lnTo>
                <a:lnTo>
                  <a:pt x="1388" y="2443"/>
                </a:lnTo>
                <a:lnTo>
                  <a:pt x="1387" y="2443"/>
                </a:lnTo>
                <a:lnTo>
                  <a:pt x="1387" y="2443"/>
                </a:lnTo>
                <a:lnTo>
                  <a:pt x="1386" y="2443"/>
                </a:lnTo>
                <a:lnTo>
                  <a:pt x="1385" y="2443"/>
                </a:lnTo>
                <a:lnTo>
                  <a:pt x="1384" y="2443"/>
                </a:lnTo>
                <a:lnTo>
                  <a:pt x="1383" y="2443"/>
                </a:lnTo>
                <a:lnTo>
                  <a:pt x="1382" y="2443"/>
                </a:lnTo>
                <a:lnTo>
                  <a:pt x="1382" y="2443"/>
                </a:lnTo>
                <a:lnTo>
                  <a:pt x="1381" y="2442"/>
                </a:lnTo>
                <a:lnTo>
                  <a:pt x="1380" y="2442"/>
                </a:lnTo>
                <a:lnTo>
                  <a:pt x="1380" y="2442"/>
                </a:lnTo>
                <a:lnTo>
                  <a:pt x="1378" y="2442"/>
                </a:lnTo>
                <a:lnTo>
                  <a:pt x="1367" y="2441"/>
                </a:lnTo>
                <a:lnTo>
                  <a:pt x="1356" y="2441"/>
                </a:lnTo>
                <a:lnTo>
                  <a:pt x="1346" y="2441"/>
                </a:lnTo>
                <a:lnTo>
                  <a:pt x="1334" y="2442"/>
                </a:lnTo>
                <a:lnTo>
                  <a:pt x="1324" y="2444"/>
                </a:lnTo>
                <a:lnTo>
                  <a:pt x="1312" y="2445"/>
                </a:lnTo>
                <a:lnTo>
                  <a:pt x="1302" y="2448"/>
                </a:lnTo>
                <a:lnTo>
                  <a:pt x="1292" y="2451"/>
                </a:lnTo>
                <a:lnTo>
                  <a:pt x="1282" y="2454"/>
                </a:lnTo>
                <a:lnTo>
                  <a:pt x="1272" y="2458"/>
                </a:lnTo>
                <a:lnTo>
                  <a:pt x="1253" y="2467"/>
                </a:lnTo>
                <a:lnTo>
                  <a:pt x="1235" y="2478"/>
                </a:lnTo>
                <a:lnTo>
                  <a:pt x="1218" y="2490"/>
                </a:lnTo>
                <a:lnTo>
                  <a:pt x="1204" y="2504"/>
                </a:lnTo>
                <a:lnTo>
                  <a:pt x="1189" y="2519"/>
                </a:lnTo>
                <a:lnTo>
                  <a:pt x="1177" y="2536"/>
                </a:lnTo>
                <a:lnTo>
                  <a:pt x="1166" y="2555"/>
                </a:lnTo>
                <a:lnTo>
                  <a:pt x="1157" y="2573"/>
                </a:lnTo>
                <a:lnTo>
                  <a:pt x="1153" y="2582"/>
                </a:lnTo>
                <a:lnTo>
                  <a:pt x="1150" y="2593"/>
                </a:lnTo>
                <a:lnTo>
                  <a:pt x="1146" y="2603"/>
                </a:lnTo>
                <a:lnTo>
                  <a:pt x="1144" y="2614"/>
                </a:lnTo>
                <a:lnTo>
                  <a:pt x="1142" y="2624"/>
                </a:lnTo>
                <a:lnTo>
                  <a:pt x="1140" y="2635"/>
                </a:lnTo>
                <a:lnTo>
                  <a:pt x="1140" y="2647"/>
                </a:lnTo>
                <a:lnTo>
                  <a:pt x="1139" y="2657"/>
                </a:lnTo>
                <a:lnTo>
                  <a:pt x="1140" y="2668"/>
                </a:lnTo>
                <a:lnTo>
                  <a:pt x="1140" y="2680"/>
                </a:lnTo>
                <a:lnTo>
                  <a:pt x="1142" y="2690"/>
                </a:lnTo>
                <a:lnTo>
                  <a:pt x="1144" y="2700"/>
                </a:lnTo>
                <a:lnTo>
                  <a:pt x="1146" y="2712"/>
                </a:lnTo>
                <a:lnTo>
                  <a:pt x="1150" y="2721"/>
                </a:lnTo>
                <a:lnTo>
                  <a:pt x="1153" y="2732"/>
                </a:lnTo>
                <a:lnTo>
                  <a:pt x="1157" y="2742"/>
                </a:lnTo>
                <a:lnTo>
                  <a:pt x="1166" y="2761"/>
                </a:lnTo>
                <a:lnTo>
                  <a:pt x="1177" y="2778"/>
                </a:lnTo>
                <a:lnTo>
                  <a:pt x="1189" y="2795"/>
                </a:lnTo>
                <a:lnTo>
                  <a:pt x="1204" y="2810"/>
                </a:lnTo>
                <a:lnTo>
                  <a:pt x="1218" y="2825"/>
                </a:lnTo>
                <a:lnTo>
                  <a:pt x="1235" y="2837"/>
                </a:lnTo>
                <a:lnTo>
                  <a:pt x="1253" y="2847"/>
                </a:lnTo>
                <a:lnTo>
                  <a:pt x="1272" y="2857"/>
                </a:lnTo>
                <a:lnTo>
                  <a:pt x="1282" y="2861"/>
                </a:lnTo>
                <a:lnTo>
                  <a:pt x="1292" y="2864"/>
                </a:lnTo>
                <a:lnTo>
                  <a:pt x="1302" y="2867"/>
                </a:lnTo>
                <a:lnTo>
                  <a:pt x="1312" y="2869"/>
                </a:lnTo>
                <a:lnTo>
                  <a:pt x="1324" y="2871"/>
                </a:lnTo>
                <a:lnTo>
                  <a:pt x="1334" y="2872"/>
                </a:lnTo>
                <a:lnTo>
                  <a:pt x="1346" y="2873"/>
                </a:lnTo>
                <a:lnTo>
                  <a:pt x="1356" y="2873"/>
                </a:lnTo>
                <a:lnTo>
                  <a:pt x="1367" y="2873"/>
                </a:lnTo>
                <a:lnTo>
                  <a:pt x="1379" y="2872"/>
                </a:lnTo>
                <a:lnTo>
                  <a:pt x="1389" y="2871"/>
                </a:lnTo>
                <a:lnTo>
                  <a:pt x="1401" y="2869"/>
                </a:lnTo>
                <a:lnTo>
                  <a:pt x="1411" y="2867"/>
                </a:lnTo>
                <a:lnTo>
                  <a:pt x="1421" y="2864"/>
                </a:lnTo>
                <a:lnTo>
                  <a:pt x="1431" y="2861"/>
                </a:lnTo>
                <a:lnTo>
                  <a:pt x="1441" y="2857"/>
                </a:lnTo>
                <a:lnTo>
                  <a:pt x="1460" y="2847"/>
                </a:lnTo>
                <a:lnTo>
                  <a:pt x="1477" y="2837"/>
                </a:lnTo>
                <a:lnTo>
                  <a:pt x="1494" y="2825"/>
                </a:lnTo>
                <a:lnTo>
                  <a:pt x="1510" y="2810"/>
                </a:lnTo>
                <a:lnTo>
                  <a:pt x="1524" y="2795"/>
                </a:lnTo>
                <a:lnTo>
                  <a:pt x="1537" y="2778"/>
                </a:lnTo>
                <a:lnTo>
                  <a:pt x="1547" y="2761"/>
                </a:lnTo>
                <a:lnTo>
                  <a:pt x="1556" y="2742"/>
                </a:lnTo>
                <a:lnTo>
                  <a:pt x="1560" y="2732"/>
                </a:lnTo>
                <a:lnTo>
                  <a:pt x="1564" y="2721"/>
                </a:lnTo>
                <a:lnTo>
                  <a:pt x="1567" y="2712"/>
                </a:lnTo>
                <a:lnTo>
                  <a:pt x="1569" y="2700"/>
                </a:lnTo>
                <a:lnTo>
                  <a:pt x="1571" y="2690"/>
                </a:lnTo>
                <a:lnTo>
                  <a:pt x="1573" y="2680"/>
                </a:lnTo>
                <a:lnTo>
                  <a:pt x="1573" y="2668"/>
                </a:lnTo>
                <a:lnTo>
                  <a:pt x="1574" y="2657"/>
                </a:lnTo>
                <a:lnTo>
                  <a:pt x="1573" y="2639"/>
                </a:lnTo>
                <a:lnTo>
                  <a:pt x="1571" y="2622"/>
                </a:lnTo>
                <a:lnTo>
                  <a:pt x="1567" y="2604"/>
                </a:lnTo>
                <a:lnTo>
                  <a:pt x="1563" y="2588"/>
                </a:lnTo>
                <a:lnTo>
                  <a:pt x="1556" y="2572"/>
                </a:lnTo>
                <a:lnTo>
                  <a:pt x="1549" y="2557"/>
                </a:lnTo>
                <a:lnTo>
                  <a:pt x="1541" y="2542"/>
                </a:lnTo>
                <a:lnTo>
                  <a:pt x="1530" y="2529"/>
                </a:lnTo>
                <a:lnTo>
                  <a:pt x="1520" y="2515"/>
                </a:lnTo>
                <a:lnTo>
                  <a:pt x="1509" y="2503"/>
                </a:lnTo>
                <a:lnTo>
                  <a:pt x="1496" y="2491"/>
                </a:lnTo>
                <a:lnTo>
                  <a:pt x="1483" y="2481"/>
                </a:lnTo>
                <a:lnTo>
                  <a:pt x="1469" y="2472"/>
                </a:lnTo>
                <a:lnTo>
                  <a:pt x="1454" y="2463"/>
                </a:lnTo>
                <a:lnTo>
                  <a:pt x="1438" y="2457"/>
                </a:lnTo>
                <a:lnTo>
                  <a:pt x="1422" y="2451"/>
                </a:lnTo>
                <a:close/>
                <a:moveTo>
                  <a:pt x="2758" y="749"/>
                </a:moveTo>
                <a:lnTo>
                  <a:pt x="2778" y="749"/>
                </a:lnTo>
                <a:lnTo>
                  <a:pt x="2799" y="751"/>
                </a:lnTo>
                <a:lnTo>
                  <a:pt x="2819" y="753"/>
                </a:lnTo>
                <a:lnTo>
                  <a:pt x="2839" y="757"/>
                </a:lnTo>
                <a:lnTo>
                  <a:pt x="2858" y="762"/>
                </a:lnTo>
                <a:lnTo>
                  <a:pt x="2877" y="767"/>
                </a:lnTo>
                <a:lnTo>
                  <a:pt x="2896" y="773"/>
                </a:lnTo>
                <a:lnTo>
                  <a:pt x="2914" y="780"/>
                </a:lnTo>
                <a:lnTo>
                  <a:pt x="2932" y="789"/>
                </a:lnTo>
                <a:lnTo>
                  <a:pt x="2950" y="797"/>
                </a:lnTo>
                <a:lnTo>
                  <a:pt x="2966" y="807"/>
                </a:lnTo>
                <a:lnTo>
                  <a:pt x="2983" y="818"/>
                </a:lnTo>
                <a:lnTo>
                  <a:pt x="2998" y="828"/>
                </a:lnTo>
                <a:lnTo>
                  <a:pt x="3013" y="840"/>
                </a:lnTo>
                <a:lnTo>
                  <a:pt x="3028" y="853"/>
                </a:lnTo>
                <a:lnTo>
                  <a:pt x="3042" y="866"/>
                </a:lnTo>
                <a:lnTo>
                  <a:pt x="3055" y="880"/>
                </a:lnTo>
                <a:lnTo>
                  <a:pt x="3068" y="894"/>
                </a:lnTo>
                <a:lnTo>
                  <a:pt x="3079" y="910"/>
                </a:lnTo>
                <a:lnTo>
                  <a:pt x="3091" y="925"/>
                </a:lnTo>
                <a:lnTo>
                  <a:pt x="3101" y="942"/>
                </a:lnTo>
                <a:lnTo>
                  <a:pt x="3111" y="958"/>
                </a:lnTo>
                <a:lnTo>
                  <a:pt x="3120" y="976"/>
                </a:lnTo>
                <a:lnTo>
                  <a:pt x="3128" y="994"/>
                </a:lnTo>
                <a:lnTo>
                  <a:pt x="3135" y="1011"/>
                </a:lnTo>
                <a:lnTo>
                  <a:pt x="3142" y="1030"/>
                </a:lnTo>
                <a:lnTo>
                  <a:pt x="3147" y="1049"/>
                </a:lnTo>
                <a:lnTo>
                  <a:pt x="3151" y="1069"/>
                </a:lnTo>
                <a:lnTo>
                  <a:pt x="3155" y="1089"/>
                </a:lnTo>
                <a:lnTo>
                  <a:pt x="3157" y="1108"/>
                </a:lnTo>
                <a:lnTo>
                  <a:pt x="3159" y="1129"/>
                </a:lnTo>
                <a:lnTo>
                  <a:pt x="3159" y="1150"/>
                </a:lnTo>
                <a:lnTo>
                  <a:pt x="3159" y="1170"/>
                </a:lnTo>
                <a:lnTo>
                  <a:pt x="3157" y="1190"/>
                </a:lnTo>
                <a:lnTo>
                  <a:pt x="3155" y="1211"/>
                </a:lnTo>
                <a:lnTo>
                  <a:pt x="3151" y="1231"/>
                </a:lnTo>
                <a:lnTo>
                  <a:pt x="3147" y="1249"/>
                </a:lnTo>
                <a:lnTo>
                  <a:pt x="3142" y="1269"/>
                </a:lnTo>
                <a:lnTo>
                  <a:pt x="3135" y="1288"/>
                </a:lnTo>
                <a:lnTo>
                  <a:pt x="3128" y="1305"/>
                </a:lnTo>
                <a:lnTo>
                  <a:pt x="3120" y="1323"/>
                </a:lnTo>
                <a:lnTo>
                  <a:pt x="3111" y="1340"/>
                </a:lnTo>
                <a:lnTo>
                  <a:pt x="3101" y="1357"/>
                </a:lnTo>
                <a:lnTo>
                  <a:pt x="3091" y="1373"/>
                </a:lnTo>
                <a:lnTo>
                  <a:pt x="3079" y="1389"/>
                </a:lnTo>
                <a:lnTo>
                  <a:pt x="3068" y="1404"/>
                </a:lnTo>
                <a:lnTo>
                  <a:pt x="3055" y="1419"/>
                </a:lnTo>
                <a:lnTo>
                  <a:pt x="3042" y="1432"/>
                </a:lnTo>
                <a:lnTo>
                  <a:pt x="3028" y="1446"/>
                </a:lnTo>
                <a:lnTo>
                  <a:pt x="3013" y="1458"/>
                </a:lnTo>
                <a:lnTo>
                  <a:pt x="2998" y="1471"/>
                </a:lnTo>
                <a:lnTo>
                  <a:pt x="2983" y="1482"/>
                </a:lnTo>
                <a:lnTo>
                  <a:pt x="2966" y="1492"/>
                </a:lnTo>
                <a:lnTo>
                  <a:pt x="2950" y="1502"/>
                </a:lnTo>
                <a:lnTo>
                  <a:pt x="2932" y="1510"/>
                </a:lnTo>
                <a:lnTo>
                  <a:pt x="2914" y="1518"/>
                </a:lnTo>
                <a:lnTo>
                  <a:pt x="2896" y="1526"/>
                </a:lnTo>
                <a:lnTo>
                  <a:pt x="2877" y="1532"/>
                </a:lnTo>
                <a:lnTo>
                  <a:pt x="2858" y="1537"/>
                </a:lnTo>
                <a:lnTo>
                  <a:pt x="2839" y="1542"/>
                </a:lnTo>
                <a:lnTo>
                  <a:pt x="2819" y="1545"/>
                </a:lnTo>
                <a:lnTo>
                  <a:pt x="2799" y="1548"/>
                </a:lnTo>
                <a:lnTo>
                  <a:pt x="2778" y="1549"/>
                </a:lnTo>
                <a:lnTo>
                  <a:pt x="2758" y="1550"/>
                </a:lnTo>
                <a:lnTo>
                  <a:pt x="2739" y="1549"/>
                </a:lnTo>
                <a:lnTo>
                  <a:pt x="2720" y="1548"/>
                </a:lnTo>
                <a:lnTo>
                  <a:pt x="2702" y="1546"/>
                </a:lnTo>
                <a:lnTo>
                  <a:pt x="2684" y="1543"/>
                </a:lnTo>
                <a:lnTo>
                  <a:pt x="2666" y="1539"/>
                </a:lnTo>
                <a:lnTo>
                  <a:pt x="2649" y="1535"/>
                </a:lnTo>
                <a:lnTo>
                  <a:pt x="2631" y="1530"/>
                </a:lnTo>
                <a:lnTo>
                  <a:pt x="2615" y="1524"/>
                </a:lnTo>
                <a:lnTo>
                  <a:pt x="2598" y="1517"/>
                </a:lnTo>
                <a:lnTo>
                  <a:pt x="2581" y="1509"/>
                </a:lnTo>
                <a:lnTo>
                  <a:pt x="2566" y="1501"/>
                </a:lnTo>
                <a:lnTo>
                  <a:pt x="2550" y="1492"/>
                </a:lnTo>
                <a:lnTo>
                  <a:pt x="2536" y="1483"/>
                </a:lnTo>
                <a:lnTo>
                  <a:pt x="2521" y="1473"/>
                </a:lnTo>
                <a:lnTo>
                  <a:pt x="2507" y="1462"/>
                </a:lnTo>
                <a:lnTo>
                  <a:pt x="2493" y="1451"/>
                </a:lnTo>
                <a:lnTo>
                  <a:pt x="2481" y="1439"/>
                </a:lnTo>
                <a:lnTo>
                  <a:pt x="2468" y="1426"/>
                </a:lnTo>
                <a:lnTo>
                  <a:pt x="2456" y="1414"/>
                </a:lnTo>
                <a:lnTo>
                  <a:pt x="2444" y="1400"/>
                </a:lnTo>
                <a:lnTo>
                  <a:pt x="2434" y="1386"/>
                </a:lnTo>
                <a:lnTo>
                  <a:pt x="2424" y="1371"/>
                </a:lnTo>
                <a:lnTo>
                  <a:pt x="2414" y="1357"/>
                </a:lnTo>
                <a:lnTo>
                  <a:pt x="2406" y="1341"/>
                </a:lnTo>
                <a:lnTo>
                  <a:pt x="2398" y="1326"/>
                </a:lnTo>
                <a:lnTo>
                  <a:pt x="2389" y="1309"/>
                </a:lnTo>
                <a:lnTo>
                  <a:pt x="2383" y="1293"/>
                </a:lnTo>
                <a:lnTo>
                  <a:pt x="2377" y="1276"/>
                </a:lnTo>
                <a:lnTo>
                  <a:pt x="2372" y="1259"/>
                </a:lnTo>
                <a:lnTo>
                  <a:pt x="2368" y="1241"/>
                </a:lnTo>
                <a:lnTo>
                  <a:pt x="2363" y="1223"/>
                </a:lnTo>
                <a:lnTo>
                  <a:pt x="2360" y="1206"/>
                </a:lnTo>
                <a:lnTo>
                  <a:pt x="2360" y="1205"/>
                </a:lnTo>
                <a:lnTo>
                  <a:pt x="2360" y="1204"/>
                </a:lnTo>
                <a:lnTo>
                  <a:pt x="2360" y="1204"/>
                </a:lnTo>
                <a:lnTo>
                  <a:pt x="2360" y="1203"/>
                </a:lnTo>
                <a:lnTo>
                  <a:pt x="2359" y="1199"/>
                </a:lnTo>
                <a:lnTo>
                  <a:pt x="2359" y="1199"/>
                </a:lnTo>
                <a:lnTo>
                  <a:pt x="2359" y="1197"/>
                </a:lnTo>
                <a:lnTo>
                  <a:pt x="2359" y="1197"/>
                </a:lnTo>
                <a:lnTo>
                  <a:pt x="2359" y="1196"/>
                </a:lnTo>
                <a:lnTo>
                  <a:pt x="2359" y="1195"/>
                </a:lnTo>
                <a:lnTo>
                  <a:pt x="2359" y="1195"/>
                </a:lnTo>
                <a:lnTo>
                  <a:pt x="2359" y="1194"/>
                </a:lnTo>
                <a:lnTo>
                  <a:pt x="2359" y="1194"/>
                </a:lnTo>
                <a:lnTo>
                  <a:pt x="2359" y="1193"/>
                </a:lnTo>
                <a:lnTo>
                  <a:pt x="2359" y="1192"/>
                </a:lnTo>
                <a:lnTo>
                  <a:pt x="2358" y="1189"/>
                </a:lnTo>
                <a:lnTo>
                  <a:pt x="2358" y="1188"/>
                </a:lnTo>
                <a:lnTo>
                  <a:pt x="2358" y="1187"/>
                </a:lnTo>
                <a:lnTo>
                  <a:pt x="2358" y="1187"/>
                </a:lnTo>
                <a:lnTo>
                  <a:pt x="2358" y="1186"/>
                </a:lnTo>
                <a:lnTo>
                  <a:pt x="2358" y="1185"/>
                </a:lnTo>
                <a:lnTo>
                  <a:pt x="2358" y="1185"/>
                </a:lnTo>
                <a:lnTo>
                  <a:pt x="2358" y="1184"/>
                </a:lnTo>
                <a:lnTo>
                  <a:pt x="2358" y="1184"/>
                </a:lnTo>
                <a:lnTo>
                  <a:pt x="2358" y="1183"/>
                </a:lnTo>
                <a:lnTo>
                  <a:pt x="2357" y="1178"/>
                </a:lnTo>
                <a:lnTo>
                  <a:pt x="2357" y="1177"/>
                </a:lnTo>
                <a:lnTo>
                  <a:pt x="2357" y="1177"/>
                </a:lnTo>
                <a:lnTo>
                  <a:pt x="2357" y="1176"/>
                </a:lnTo>
                <a:lnTo>
                  <a:pt x="2357" y="1175"/>
                </a:lnTo>
                <a:lnTo>
                  <a:pt x="2357" y="1175"/>
                </a:lnTo>
                <a:lnTo>
                  <a:pt x="2357" y="1174"/>
                </a:lnTo>
                <a:lnTo>
                  <a:pt x="2357" y="1174"/>
                </a:lnTo>
                <a:lnTo>
                  <a:pt x="2357" y="1173"/>
                </a:lnTo>
                <a:lnTo>
                  <a:pt x="2357" y="1172"/>
                </a:lnTo>
                <a:lnTo>
                  <a:pt x="2357" y="1172"/>
                </a:lnTo>
                <a:lnTo>
                  <a:pt x="2357" y="1168"/>
                </a:lnTo>
                <a:lnTo>
                  <a:pt x="2357" y="1167"/>
                </a:lnTo>
                <a:lnTo>
                  <a:pt x="2357" y="1166"/>
                </a:lnTo>
                <a:lnTo>
                  <a:pt x="2357" y="1166"/>
                </a:lnTo>
                <a:lnTo>
                  <a:pt x="2357" y="1165"/>
                </a:lnTo>
                <a:lnTo>
                  <a:pt x="2357" y="1164"/>
                </a:lnTo>
                <a:lnTo>
                  <a:pt x="2357" y="1164"/>
                </a:lnTo>
                <a:lnTo>
                  <a:pt x="2356" y="1157"/>
                </a:lnTo>
                <a:lnTo>
                  <a:pt x="2356" y="1150"/>
                </a:lnTo>
                <a:lnTo>
                  <a:pt x="2357" y="1129"/>
                </a:lnTo>
                <a:lnTo>
                  <a:pt x="2358" y="1108"/>
                </a:lnTo>
                <a:lnTo>
                  <a:pt x="2361" y="1089"/>
                </a:lnTo>
                <a:lnTo>
                  <a:pt x="2365" y="1069"/>
                </a:lnTo>
                <a:lnTo>
                  <a:pt x="2369" y="1049"/>
                </a:lnTo>
                <a:lnTo>
                  <a:pt x="2375" y="1030"/>
                </a:lnTo>
                <a:lnTo>
                  <a:pt x="2381" y="1011"/>
                </a:lnTo>
                <a:lnTo>
                  <a:pt x="2388" y="994"/>
                </a:lnTo>
                <a:lnTo>
                  <a:pt x="2396" y="976"/>
                </a:lnTo>
                <a:lnTo>
                  <a:pt x="2405" y="958"/>
                </a:lnTo>
                <a:lnTo>
                  <a:pt x="2414" y="942"/>
                </a:lnTo>
                <a:lnTo>
                  <a:pt x="2425" y="925"/>
                </a:lnTo>
                <a:lnTo>
                  <a:pt x="2436" y="910"/>
                </a:lnTo>
                <a:lnTo>
                  <a:pt x="2449" y="894"/>
                </a:lnTo>
                <a:lnTo>
                  <a:pt x="2461" y="880"/>
                </a:lnTo>
                <a:lnTo>
                  <a:pt x="2474" y="866"/>
                </a:lnTo>
                <a:lnTo>
                  <a:pt x="2488" y="853"/>
                </a:lnTo>
                <a:lnTo>
                  <a:pt x="2502" y="840"/>
                </a:lnTo>
                <a:lnTo>
                  <a:pt x="2518" y="828"/>
                </a:lnTo>
                <a:lnTo>
                  <a:pt x="2534" y="818"/>
                </a:lnTo>
                <a:lnTo>
                  <a:pt x="2550" y="807"/>
                </a:lnTo>
                <a:lnTo>
                  <a:pt x="2567" y="797"/>
                </a:lnTo>
                <a:lnTo>
                  <a:pt x="2584" y="789"/>
                </a:lnTo>
                <a:lnTo>
                  <a:pt x="2602" y="780"/>
                </a:lnTo>
                <a:lnTo>
                  <a:pt x="2620" y="773"/>
                </a:lnTo>
                <a:lnTo>
                  <a:pt x="2638" y="767"/>
                </a:lnTo>
                <a:lnTo>
                  <a:pt x="2658" y="762"/>
                </a:lnTo>
                <a:lnTo>
                  <a:pt x="2677" y="757"/>
                </a:lnTo>
                <a:lnTo>
                  <a:pt x="2697" y="753"/>
                </a:lnTo>
                <a:lnTo>
                  <a:pt x="2717" y="751"/>
                </a:lnTo>
                <a:lnTo>
                  <a:pt x="2737" y="749"/>
                </a:lnTo>
                <a:lnTo>
                  <a:pt x="2758" y="749"/>
                </a:lnTo>
                <a:close/>
                <a:moveTo>
                  <a:pt x="668" y="73"/>
                </a:moveTo>
                <a:lnTo>
                  <a:pt x="699" y="73"/>
                </a:lnTo>
                <a:lnTo>
                  <a:pt x="729" y="76"/>
                </a:lnTo>
                <a:lnTo>
                  <a:pt x="758" y="80"/>
                </a:lnTo>
                <a:lnTo>
                  <a:pt x="789" y="85"/>
                </a:lnTo>
                <a:lnTo>
                  <a:pt x="817" y="92"/>
                </a:lnTo>
                <a:lnTo>
                  <a:pt x="846" y="99"/>
                </a:lnTo>
                <a:lnTo>
                  <a:pt x="873" y="110"/>
                </a:lnTo>
                <a:lnTo>
                  <a:pt x="900" y="120"/>
                </a:lnTo>
                <a:lnTo>
                  <a:pt x="927" y="131"/>
                </a:lnTo>
                <a:lnTo>
                  <a:pt x="951" y="145"/>
                </a:lnTo>
                <a:lnTo>
                  <a:pt x="976" y="159"/>
                </a:lnTo>
                <a:lnTo>
                  <a:pt x="1001" y="175"/>
                </a:lnTo>
                <a:lnTo>
                  <a:pt x="1024" y="191"/>
                </a:lnTo>
                <a:lnTo>
                  <a:pt x="1047" y="209"/>
                </a:lnTo>
                <a:lnTo>
                  <a:pt x="1069" y="228"/>
                </a:lnTo>
                <a:lnTo>
                  <a:pt x="1089" y="247"/>
                </a:lnTo>
                <a:lnTo>
                  <a:pt x="1109" y="268"/>
                </a:lnTo>
                <a:lnTo>
                  <a:pt x="1128" y="289"/>
                </a:lnTo>
                <a:lnTo>
                  <a:pt x="1145" y="311"/>
                </a:lnTo>
                <a:lnTo>
                  <a:pt x="1162" y="335"/>
                </a:lnTo>
                <a:lnTo>
                  <a:pt x="1177" y="359"/>
                </a:lnTo>
                <a:lnTo>
                  <a:pt x="1191" y="384"/>
                </a:lnTo>
                <a:lnTo>
                  <a:pt x="1205" y="410"/>
                </a:lnTo>
                <a:lnTo>
                  <a:pt x="1216" y="436"/>
                </a:lnTo>
                <a:lnTo>
                  <a:pt x="1227" y="463"/>
                </a:lnTo>
                <a:lnTo>
                  <a:pt x="1237" y="490"/>
                </a:lnTo>
                <a:lnTo>
                  <a:pt x="1244" y="518"/>
                </a:lnTo>
                <a:lnTo>
                  <a:pt x="1251" y="547"/>
                </a:lnTo>
                <a:lnTo>
                  <a:pt x="1256" y="576"/>
                </a:lnTo>
                <a:lnTo>
                  <a:pt x="1261" y="606"/>
                </a:lnTo>
                <a:lnTo>
                  <a:pt x="1263" y="636"/>
                </a:lnTo>
                <a:lnTo>
                  <a:pt x="1263" y="666"/>
                </a:lnTo>
                <a:lnTo>
                  <a:pt x="1263" y="695"/>
                </a:lnTo>
                <a:lnTo>
                  <a:pt x="1261" y="723"/>
                </a:lnTo>
                <a:lnTo>
                  <a:pt x="1258" y="751"/>
                </a:lnTo>
                <a:lnTo>
                  <a:pt x="1252" y="778"/>
                </a:lnTo>
                <a:lnTo>
                  <a:pt x="1247" y="805"/>
                </a:lnTo>
                <a:lnTo>
                  <a:pt x="1240" y="832"/>
                </a:lnTo>
                <a:lnTo>
                  <a:pt x="1232" y="858"/>
                </a:lnTo>
                <a:lnTo>
                  <a:pt x="1222" y="883"/>
                </a:lnTo>
                <a:lnTo>
                  <a:pt x="1212" y="908"/>
                </a:lnTo>
                <a:lnTo>
                  <a:pt x="1200" y="932"/>
                </a:lnTo>
                <a:lnTo>
                  <a:pt x="1188" y="955"/>
                </a:lnTo>
                <a:lnTo>
                  <a:pt x="1175" y="979"/>
                </a:lnTo>
                <a:lnTo>
                  <a:pt x="1160" y="1001"/>
                </a:lnTo>
                <a:lnTo>
                  <a:pt x="1144" y="1023"/>
                </a:lnTo>
                <a:lnTo>
                  <a:pt x="1128" y="1043"/>
                </a:lnTo>
                <a:lnTo>
                  <a:pt x="1110" y="1064"/>
                </a:lnTo>
                <a:lnTo>
                  <a:pt x="1110" y="1064"/>
                </a:lnTo>
                <a:lnTo>
                  <a:pt x="1107" y="1067"/>
                </a:lnTo>
                <a:lnTo>
                  <a:pt x="1107" y="1067"/>
                </a:lnTo>
                <a:lnTo>
                  <a:pt x="1106" y="1068"/>
                </a:lnTo>
                <a:lnTo>
                  <a:pt x="1106" y="1068"/>
                </a:lnTo>
                <a:lnTo>
                  <a:pt x="1106" y="1069"/>
                </a:lnTo>
                <a:lnTo>
                  <a:pt x="1105" y="1070"/>
                </a:lnTo>
                <a:lnTo>
                  <a:pt x="1101" y="1074"/>
                </a:lnTo>
                <a:lnTo>
                  <a:pt x="1101" y="1074"/>
                </a:lnTo>
                <a:lnTo>
                  <a:pt x="1100" y="1075"/>
                </a:lnTo>
                <a:lnTo>
                  <a:pt x="1098" y="1077"/>
                </a:lnTo>
                <a:lnTo>
                  <a:pt x="1098" y="1077"/>
                </a:lnTo>
                <a:lnTo>
                  <a:pt x="1097" y="1078"/>
                </a:lnTo>
                <a:lnTo>
                  <a:pt x="1097" y="1078"/>
                </a:lnTo>
                <a:lnTo>
                  <a:pt x="1092" y="1084"/>
                </a:lnTo>
                <a:lnTo>
                  <a:pt x="1090" y="1085"/>
                </a:lnTo>
                <a:lnTo>
                  <a:pt x="1090" y="1086"/>
                </a:lnTo>
                <a:lnTo>
                  <a:pt x="1090" y="1086"/>
                </a:lnTo>
                <a:lnTo>
                  <a:pt x="1088" y="1087"/>
                </a:lnTo>
                <a:lnTo>
                  <a:pt x="1088" y="1088"/>
                </a:lnTo>
                <a:lnTo>
                  <a:pt x="1087" y="1088"/>
                </a:lnTo>
                <a:lnTo>
                  <a:pt x="1087" y="1089"/>
                </a:lnTo>
                <a:lnTo>
                  <a:pt x="1086" y="1089"/>
                </a:lnTo>
                <a:lnTo>
                  <a:pt x="1080" y="1095"/>
                </a:lnTo>
                <a:lnTo>
                  <a:pt x="1080" y="1095"/>
                </a:lnTo>
                <a:lnTo>
                  <a:pt x="1077" y="1098"/>
                </a:lnTo>
                <a:lnTo>
                  <a:pt x="1057" y="1116"/>
                </a:lnTo>
                <a:lnTo>
                  <a:pt x="1035" y="1133"/>
                </a:lnTo>
                <a:lnTo>
                  <a:pt x="1014" y="1150"/>
                </a:lnTo>
                <a:lnTo>
                  <a:pt x="991" y="1165"/>
                </a:lnTo>
                <a:lnTo>
                  <a:pt x="967" y="1180"/>
                </a:lnTo>
                <a:lnTo>
                  <a:pt x="943" y="1193"/>
                </a:lnTo>
                <a:lnTo>
                  <a:pt x="918" y="1206"/>
                </a:lnTo>
                <a:lnTo>
                  <a:pt x="892" y="1217"/>
                </a:lnTo>
                <a:lnTo>
                  <a:pt x="866" y="1226"/>
                </a:lnTo>
                <a:lnTo>
                  <a:pt x="839" y="1236"/>
                </a:lnTo>
                <a:lnTo>
                  <a:pt x="812" y="1243"/>
                </a:lnTo>
                <a:lnTo>
                  <a:pt x="784" y="1249"/>
                </a:lnTo>
                <a:lnTo>
                  <a:pt x="755" y="1254"/>
                </a:lnTo>
                <a:lnTo>
                  <a:pt x="727" y="1258"/>
                </a:lnTo>
                <a:lnTo>
                  <a:pt x="698" y="1260"/>
                </a:lnTo>
                <a:lnTo>
                  <a:pt x="668" y="1261"/>
                </a:lnTo>
                <a:lnTo>
                  <a:pt x="638" y="1260"/>
                </a:lnTo>
                <a:lnTo>
                  <a:pt x="607" y="1258"/>
                </a:lnTo>
                <a:lnTo>
                  <a:pt x="578" y="1253"/>
                </a:lnTo>
                <a:lnTo>
                  <a:pt x="548" y="1248"/>
                </a:lnTo>
                <a:lnTo>
                  <a:pt x="520" y="1242"/>
                </a:lnTo>
                <a:lnTo>
                  <a:pt x="492" y="1234"/>
                </a:lnTo>
                <a:lnTo>
                  <a:pt x="464" y="1224"/>
                </a:lnTo>
                <a:lnTo>
                  <a:pt x="437" y="1214"/>
                </a:lnTo>
                <a:lnTo>
                  <a:pt x="410" y="1202"/>
                </a:lnTo>
                <a:lnTo>
                  <a:pt x="385" y="1188"/>
                </a:lnTo>
                <a:lnTo>
                  <a:pt x="360" y="1175"/>
                </a:lnTo>
                <a:lnTo>
                  <a:pt x="335" y="1159"/>
                </a:lnTo>
                <a:lnTo>
                  <a:pt x="312" y="1143"/>
                </a:lnTo>
                <a:lnTo>
                  <a:pt x="290" y="1125"/>
                </a:lnTo>
                <a:lnTo>
                  <a:pt x="268" y="1106"/>
                </a:lnTo>
                <a:lnTo>
                  <a:pt x="248" y="1087"/>
                </a:lnTo>
                <a:lnTo>
                  <a:pt x="228" y="1066"/>
                </a:lnTo>
                <a:lnTo>
                  <a:pt x="210" y="1044"/>
                </a:lnTo>
                <a:lnTo>
                  <a:pt x="192" y="1021"/>
                </a:lnTo>
                <a:lnTo>
                  <a:pt x="175" y="999"/>
                </a:lnTo>
                <a:lnTo>
                  <a:pt x="160" y="975"/>
                </a:lnTo>
                <a:lnTo>
                  <a:pt x="145" y="950"/>
                </a:lnTo>
                <a:lnTo>
                  <a:pt x="132" y="924"/>
                </a:lnTo>
                <a:lnTo>
                  <a:pt x="120" y="897"/>
                </a:lnTo>
                <a:lnTo>
                  <a:pt x="109" y="870"/>
                </a:lnTo>
                <a:lnTo>
                  <a:pt x="100" y="843"/>
                </a:lnTo>
                <a:lnTo>
                  <a:pt x="92" y="816"/>
                </a:lnTo>
                <a:lnTo>
                  <a:pt x="85" y="787"/>
                </a:lnTo>
                <a:lnTo>
                  <a:pt x="80" y="758"/>
                </a:lnTo>
                <a:lnTo>
                  <a:pt x="77" y="728"/>
                </a:lnTo>
                <a:lnTo>
                  <a:pt x="74" y="698"/>
                </a:lnTo>
                <a:lnTo>
                  <a:pt x="74" y="666"/>
                </a:lnTo>
                <a:lnTo>
                  <a:pt x="74" y="636"/>
                </a:lnTo>
                <a:lnTo>
                  <a:pt x="77" y="606"/>
                </a:lnTo>
                <a:lnTo>
                  <a:pt x="80" y="576"/>
                </a:lnTo>
                <a:lnTo>
                  <a:pt x="85" y="547"/>
                </a:lnTo>
                <a:lnTo>
                  <a:pt x="92" y="518"/>
                </a:lnTo>
                <a:lnTo>
                  <a:pt x="100" y="490"/>
                </a:lnTo>
                <a:lnTo>
                  <a:pt x="109" y="463"/>
                </a:lnTo>
                <a:lnTo>
                  <a:pt x="120" y="436"/>
                </a:lnTo>
                <a:lnTo>
                  <a:pt x="132" y="410"/>
                </a:lnTo>
                <a:lnTo>
                  <a:pt x="145" y="384"/>
                </a:lnTo>
                <a:lnTo>
                  <a:pt x="160" y="359"/>
                </a:lnTo>
                <a:lnTo>
                  <a:pt x="175" y="335"/>
                </a:lnTo>
                <a:lnTo>
                  <a:pt x="191" y="311"/>
                </a:lnTo>
                <a:lnTo>
                  <a:pt x="210" y="289"/>
                </a:lnTo>
                <a:lnTo>
                  <a:pt x="228" y="268"/>
                </a:lnTo>
                <a:lnTo>
                  <a:pt x="248" y="247"/>
                </a:lnTo>
                <a:lnTo>
                  <a:pt x="268" y="228"/>
                </a:lnTo>
                <a:lnTo>
                  <a:pt x="290" y="209"/>
                </a:lnTo>
                <a:lnTo>
                  <a:pt x="312" y="191"/>
                </a:lnTo>
                <a:lnTo>
                  <a:pt x="335" y="175"/>
                </a:lnTo>
                <a:lnTo>
                  <a:pt x="360" y="159"/>
                </a:lnTo>
                <a:lnTo>
                  <a:pt x="385" y="145"/>
                </a:lnTo>
                <a:lnTo>
                  <a:pt x="410" y="131"/>
                </a:lnTo>
                <a:lnTo>
                  <a:pt x="437" y="120"/>
                </a:lnTo>
                <a:lnTo>
                  <a:pt x="464" y="110"/>
                </a:lnTo>
                <a:lnTo>
                  <a:pt x="492" y="99"/>
                </a:lnTo>
                <a:lnTo>
                  <a:pt x="520" y="92"/>
                </a:lnTo>
                <a:lnTo>
                  <a:pt x="548" y="85"/>
                </a:lnTo>
                <a:lnTo>
                  <a:pt x="578" y="80"/>
                </a:lnTo>
                <a:lnTo>
                  <a:pt x="607" y="76"/>
                </a:lnTo>
                <a:lnTo>
                  <a:pt x="638" y="73"/>
                </a:lnTo>
                <a:lnTo>
                  <a:pt x="668" y="73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+mn-ea"/>
            </a:endParaRPr>
          </a:p>
        </p:txBody>
      </p:sp>
      <p:grpSp>
        <p:nvGrpSpPr>
          <p:cNvPr id="20" name="Group 71"/>
          <p:cNvGrpSpPr/>
          <p:nvPr/>
        </p:nvGrpSpPr>
        <p:grpSpPr>
          <a:xfrm>
            <a:off x="3223099" y="1887178"/>
            <a:ext cx="607249" cy="606196"/>
            <a:chOff x="3810000" y="2265363"/>
            <a:chExt cx="915988" cy="914400"/>
          </a:xfrm>
          <a:solidFill>
            <a:schemeClr val="accent1"/>
          </a:solidFill>
        </p:grpSpPr>
        <p:sp>
          <p:nvSpPr>
            <p:cNvPr id="21" name="Rectangle 118"/>
            <p:cNvSpPr>
              <a:spLocks noChangeArrowheads="1"/>
            </p:cNvSpPr>
            <p:nvPr/>
          </p:nvSpPr>
          <p:spPr bwMode="auto">
            <a:xfrm>
              <a:off x="4724400" y="2662238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+mn-ea"/>
              </a:endParaRPr>
            </a:p>
          </p:txBody>
        </p:sp>
        <p:sp>
          <p:nvSpPr>
            <p:cNvPr id="22" name="Freeform 119"/>
            <p:cNvSpPr/>
            <p:nvPr/>
          </p:nvSpPr>
          <p:spPr bwMode="auto">
            <a:xfrm>
              <a:off x="3844925" y="2951163"/>
              <a:ext cx="841375" cy="228600"/>
            </a:xfrm>
            <a:custGeom>
              <a:avLst/>
              <a:gdLst>
                <a:gd name="T0" fmla="*/ 334 w 530"/>
                <a:gd name="T1" fmla="*/ 0 h 144"/>
                <a:gd name="T2" fmla="*/ 196 w 530"/>
                <a:gd name="T3" fmla="*/ 0 h 144"/>
                <a:gd name="T4" fmla="*/ 184 w 530"/>
                <a:gd name="T5" fmla="*/ 10 h 144"/>
                <a:gd name="T6" fmla="*/ 0 w 530"/>
                <a:gd name="T7" fmla="*/ 144 h 144"/>
                <a:gd name="T8" fmla="*/ 530 w 530"/>
                <a:gd name="T9" fmla="*/ 144 h 144"/>
                <a:gd name="T10" fmla="*/ 348 w 530"/>
                <a:gd name="T11" fmla="*/ 10 h 144"/>
                <a:gd name="T12" fmla="*/ 334 w 530"/>
                <a:gd name="T13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0" h="144">
                  <a:moveTo>
                    <a:pt x="334" y="0"/>
                  </a:moveTo>
                  <a:lnTo>
                    <a:pt x="196" y="0"/>
                  </a:lnTo>
                  <a:lnTo>
                    <a:pt x="184" y="10"/>
                  </a:lnTo>
                  <a:lnTo>
                    <a:pt x="0" y="144"/>
                  </a:lnTo>
                  <a:lnTo>
                    <a:pt x="530" y="144"/>
                  </a:lnTo>
                  <a:lnTo>
                    <a:pt x="348" y="10"/>
                  </a:lnTo>
                  <a:lnTo>
                    <a:pt x="33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+mn-ea"/>
              </a:endParaRPr>
            </a:p>
          </p:txBody>
        </p:sp>
        <p:sp>
          <p:nvSpPr>
            <p:cNvPr id="23" name="Freeform 120"/>
            <p:cNvSpPr/>
            <p:nvPr/>
          </p:nvSpPr>
          <p:spPr bwMode="auto">
            <a:xfrm>
              <a:off x="4438650" y="2725738"/>
              <a:ext cx="285750" cy="419100"/>
            </a:xfrm>
            <a:custGeom>
              <a:avLst/>
              <a:gdLst>
                <a:gd name="T0" fmla="*/ 2 w 180"/>
                <a:gd name="T1" fmla="*/ 132 h 264"/>
                <a:gd name="T2" fmla="*/ 0 w 180"/>
                <a:gd name="T3" fmla="*/ 132 h 264"/>
                <a:gd name="T4" fmla="*/ 180 w 180"/>
                <a:gd name="T5" fmla="*/ 264 h 264"/>
                <a:gd name="T6" fmla="*/ 180 w 180"/>
                <a:gd name="T7" fmla="*/ 0 h 264"/>
                <a:gd name="T8" fmla="*/ 104 w 180"/>
                <a:gd name="T9" fmla="*/ 56 h 264"/>
                <a:gd name="T10" fmla="*/ 2 w 180"/>
                <a:gd name="T11" fmla="*/ 132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0" h="264">
                  <a:moveTo>
                    <a:pt x="2" y="132"/>
                  </a:moveTo>
                  <a:lnTo>
                    <a:pt x="0" y="132"/>
                  </a:lnTo>
                  <a:lnTo>
                    <a:pt x="180" y="264"/>
                  </a:lnTo>
                  <a:lnTo>
                    <a:pt x="180" y="0"/>
                  </a:lnTo>
                  <a:lnTo>
                    <a:pt x="104" y="56"/>
                  </a:lnTo>
                  <a:lnTo>
                    <a:pt x="2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+mn-ea"/>
              </a:endParaRPr>
            </a:p>
          </p:txBody>
        </p:sp>
        <p:sp>
          <p:nvSpPr>
            <p:cNvPr id="24" name="Freeform 121"/>
            <p:cNvSpPr/>
            <p:nvPr/>
          </p:nvSpPr>
          <p:spPr bwMode="auto">
            <a:xfrm>
              <a:off x="4603750" y="2576513"/>
              <a:ext cx="120650" cy="174625"/>
            </a:xfrm>
            <a:custGeom>
              <a:avLst/>
              <a:gdLst>
                <a:gd name="T0" fmla="*/ 76 w 76"/>
                <a:gd name="T1" fmla="*/ 54 h 110"/>
                <a:gd name="T2" fmla="*/ 76 w 76"/>
                <a:gd name="T3" fmla="*/ 54 h 110"/>
                <a:gd name="T4" fmla="*/ 76 w 76"/>
                <a:gd name="T5" fmla="*/ 54 h 110"/>
                <a:gd name="T6" fmla="*/ 0 w 76"/>
                <a:gd name="T7" fmla="*/ 0 h 110"/>
                <a:gd name="T8" fmla="*/ 0 w 76"/>
                <a:gd name="T9" fmla="*/ 110 h 110"/>
                <a:gd name="T10" fmla="*/ 76 w 76"/>
                <a:gd name="T11" fmla="*/ 56 h 110"/>
                <a:gd name="T12" fmla="*/ 76 w 76"/>
                <a:gd name="T13" fmla="*/ 56 h 110"/>
                <a:gd name="T14" fmla="*/ 76 w 76"/>
                <a:gd name="T15" fmla="*/ 56 h 110"/>
                <a:gd name="T16" fmla="*/ 76 w 76"/>
                <a:gd name="T17" fmla="*/ 56 h 110"/>
                <a:gd name="T18" fmla="*/ 76 w 76"/>
                <a:gd name="T19" fmla="*/ 5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110">
                  <a:moveTo>
                    <a:pt x="76" y="54"/>
                  </a:moveTo>
                  <a:lnTo>
                    <a:pt x="76" y="54"/>
                  </a:lnTo>
                  <a:lnTo>
                    <a:pt x="76" y="54"/>
                  </a:lnTo>
                  <a:lnTo>
                    <a:pt x="0" y="0"/>
                  </a:lnTo>
                  <a:lnTo>
                    <a:pt x="0" y="110"/>
                  </a:lnTo>
                  <a:lnTo>
                    <a:pt x="76" y="56"/>
                  </a:lnTo>
                  <a:lnTo>
                    <a:pt x="76" y="56"/>
                  </a:lnTo>
                  <a:lnTo>
                    <a:pt x="76" y="56"/>
                  </a:lnTo>
                  <a:lnTo>
                    <a:pt x="76" y="56"/>
                  </a:lnTo>
                  <a:lnTo>
                    <a:pt x="76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+mn-ea"/>
              </a:endParaRPr>
            </a:p>
          </p:txBody>
        </p:sp>
        <p:sp>
          <p:nvSpPr>
            <p:cNvPr id="25" name="Freeform 122"/>
            <p:cNvSpPr/>
            <p:nvPr/>
          </p:nvSpPr>
          <p:spPr bwMode="auto">
            <a:xfrm>
              <a:off x="3810000" y="2725738"/>
              <a:ext cx="282575" cy="419100"/>
            </a:xfrm>
            <a:custGeom>
              <a:avLst/>
              <a:gdLst>
                <a:gd name="T0" fmla="*/ 178 w 178"/>
                <a:gd name="T1" fmla="*/ 132 h 264"/>
                <a:gd name="T2" fmla="*/ 76 w 178"/>
                <a:gd name="T3" fmla="*/ 56 h 264"/>
                <a:gd name="T4" fmla="*/ 0 w 178"/>
                <a:gd name="T5" fmla="*/ 0 h 264"/>
                <a:gd name="T6" fmla="*/ 0 w 178"/>
                <a:gd name="T7" fmla="*/ 0 h 264"/>
                <a:gd name="T8" fmla="*/ 0 w 178"/>
                <a:gd name="T9" fmla="*/ 264 h 264"/>
                <a:gd name="T10" fmla="*/ 178 w 178"/>
                <a:gd name="T11" fmla="*/ 132 h 264"/>
                <a:gd name="T12" fmla="*/ 178 w 178"/>
                <a:gd name="T13" fmla="*/ 132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264">
                  <a:moveTo>
                    <a:pt x="178" y="132"/>
                  </a:moveTo>
                  <a:lnTo>
                    <a:pt x="76" y="5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64"/>
                  </a:lnTo>
                  <a:lnTo>
                    <a:pt x="178" y="132"/>
                  </a:lnTo>
                  <a:lnTo>
                    <a:pt x="178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+mn-ea"/>
              </a:endParaRPr>
            </a:p>
          </p:txBody>
        </p:sp>
        <p:sp>
          <p:nvSpPr>
            <p:cNvPr id="26" name="Freeform 123"/>
            <p:cNvSpPr/>
            <p:nvPr/>
          </p:nvSpPr>
          <p:spPr bwMode="auto">
            <a:xfrm>
              <a:off x="3810000" y="2576513"/>
              <a:ext cx="120650" cy="174625"/>
            </a:xfrm>
            <a:custGeom>
              <a:avLst/>
              <a:gdLst>
                <a:gd name="T0" fmla="*/ 76 w 76"/>
                <a:gd name="T1" fmla="*/ 0 h 110"/>
                <a:gd name="T2" fmla="*/ 0 w 76"/>
                <a:gd name="T3" fmla="*/ 54 h 110"/>
                <a:gd name="T4" fmla="*/ 76 w 76"/>
                <a:gd name="T5" fmla="*/ 110 h 110"/>
                <a:gd name="T6" fmla="*/ 76 w 76"/>
                <a:gd name="T7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110">
                  <a:moveTo>
                    <a:pt x="76" y="0"/>
                  </a:moveTo>
                  <a:lnTo>
                    <a:pt x="0" y="54"/>
                  </a:lnTo>
                  <a:lnTo>
                    <a:pt x="76" y="110"/>
                  </a:lnTo>
                  <a:lnTo>
                    <a:pt x="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+mn-ea"/>
              </a:endParaRPr>
            </a:p>
          </p:txBody>
        </p:sp>
        <p:sp>
          <p:nvSpPr>
            <p:cNvPr id="27" name="Freeform 124"/>
            <p:cNvSpPr/>
            <p:nvPr/>
          </p:nvSpPr>
          <p:spPr bwMode="auto">
            <a:xfrm>
              <a:off x="3981450" y="2265363"/>
              <a:ext cx="571500" cy="638175"/>
            </a:xfrm>
            <a:custGeom>
              <a:avLst/>
              <a:gdLst>
                <a:gd name="T0" fmla="*/ 104 w 360"/>
                <a:gd name="T1" fmla="*/ 72 h 402"/>
                <a:gd name="T2" fmla="*/ 104 w 360"/>
                <a:gd name="T3" fmla="*/ 104 h 402"/>
                <a:gd name="T4" fmla="*/ 72 w 360"/>
                <a:gd name="T5" fmla="*/ 104 h 402"/>
                <a:gd name="T6" fmla="*/ 0 w 360"/>
                <a:gd name="T7" fmla="*/ 104 h 402"/>
                <a:gd name="T8" fmla="*/ 0 w 360"/>
                <a:gd name="T9" fmla="*/ 330 h 402"/>
                <a:gd name="T10" fmla="*/ 98 w 360"/>
                <a:gd name="T11" fmla="*/ 402 h 402"/>
                <a:gd name="T12" fmla="*/ 262 w 360"/>
                <a:gd name="T13" fmla="*/ 402 h 402"/>
                <a:gd name="T14" fmla="*/ 360 w 360"/>
                <a:gd name="T15" fmla="*/ 330 h 402"/>
                <a:gd name="T16" fmla="*/ 360 w 360"/>
                <a:gd name="T17" fmla="*/ 0 h 402"/>
                <a:gd name="T18" fmla="*/ 104 w 360"/>
                <a:gd name="T19" fmla="*/ 0 h 402"/>
                <a:gd name="T20" fmla="*/ 104 w 360"/>
                <a:gd name="T21" fmla="*/ 0 h 402"/>
                <a:gd name="T22" fmla="*/ 104 w 360"/>
                <a:gd name="T23" fmla="*/ 7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0" h="402">
                  <a:moveTo>
                    <a:pt x="104" y="72"/>
                  </a:moveTo>
                  <a:lnTo>
                    <a:pt x="104" y="104"/>
                  </a:lnTo>
                  <a:lnTo>
                    <a:pt x="72" y="104"/>
                  </a:lnTo>
                  <a:lnTo>
                    <a:pt x="0" y="104"/>
                  </a:lnTo>
                  <a:lnTo>
                    <a:pt x="0" y="330"/>
                  </a:lnTo>
                  <a:lnTo>
                    <a:pt x="98" y="402"/>
                  </a:lnTo>
                  <a:lnTo>
                    <a:pt x="262" y="402"/>
                  </a:lnTo>
                  <a:lnTo>
                    <a:pt x="360" y="330"/>
                  </a:lnTo>
                  <a:lnTo>
                    <a:pt x="360" y="0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04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+mn-ea"/>
              </a:endParaRPr>
            </a:p>
          </p:txBody>
        </p:sp>
        <p:sp>
          <p:nvSpPr>
            <p:cNvPr id="28" name="Freeform 125"/>
            <p:cNvSpPr/>
            <p:nvPr/>
          </p:nvSpPr>
          <p:spPr bwMode="auto">
            <a:xfrm>
              <a:off x="3981450" y="2265363"/>
              <a:ext cx="114300" cy="114300"/>
            </a:xfrm>
            <a:custGeom>
              <a:avLst/>
              <a:gdLst>
                <a:gd name="T0" fmla="*/ 0 w 72"/>
                <a:gd name="T1" fmla="*/ 72 h 72"/>
                <a:gd name="T2" fmla="*/ 72 w 72"/>
                <a:gd name="T3" fmla="*/ 72 h 72"/>
                <a:gd name="T4" fmla="*/ 72 w 72"/>
                <a:gd name="T5" fmla="*/ 0 h 72"/>
                <a:gd name="T6" fmla="*/ 0 w 72"/>
                <a:gd name="T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72">
                  <a:moveTo>
                    <a:pt x="0" y="72"/>
                  </a:moveTo>
                  <a:lnTo>
                    <a:pt x="72" y="72"/>
                  </a:lnTo>
                  <a:lnTo>
                    <a:pt x="72" y="0"/>
                  </a:lnTo>
                  <a:lnTo>
                    <a:pt x="0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+mn-ea"/>
              </a:endParaRPr>
            </a:p>
          </p:txBody>
        </p:sp>
      </p:grpSp>
      <p:grpSp>
        <p:nvGrpSpPr>
          <p:cNvPr id="29" name="Group 173"/>
          <p:cNvGrpSpPr/>
          <p:nvPr/>
        </p:nvGrpSpPr>
        <p:grpSpPr>
          <a:xfrm>
            <a:off x="7380679" y="1791343"/>
            <a:ext cx="803718" cy="797865"/>
            <a:chOff x="6400800" y="1195388"/>
            <a:chExt cx="654050" cy="649287"/>
          </a:xfrm>
          <a:solidFill>
            <a:schemeClr val="accent1"/>
          </a:solidFill>
        </p:grpSpPr>
        <p:sp>
          <p:nvSpPr>
            <p:cNvPr id="30" name="Freeform 289"/>
            <p:cNvSpPr>
              <a:spLocks noEditPoints="1"/>
            </p:cNvSpPr>
            <p:nvPr/>
          </p:nvSpPr>
          <p:spPr bwMode="auto">
            <a:xfrm>
              <a:off x="6400800" y="1195388"/>
              <a:ext cx="654050" cy="649287"/>
            </a:xfrm>
            <a:custGeom>
              <a:avLst/>
              <a:gdLst>
                <a:gd name="T0" fmla="*/ 361 w 412"/>
                <a:gd name="T1" fmla="*/ 47 h 409"/>
                <a:gd name="T2" fmla="*/ 359 w 412"/>
                <a:gd name="T3" fmla="*/ 39 h 409"/>
                <a:gd name="T4" fmla="*/ 355 w 412"/>
                <a:gd name="T5" fmla="*/ 23 h 409"/>
                <a:gd name="T6" fmla="*/ 343 w 412"/>
                <a:gd name="T7" fmla="*/ 10 h 409"/>
                <a:gd name="T8" fmla="*/ 328 w 412"/>
                <a:gd name="T9" fmla="*/ 1 h 409"/>
                <a:gd name="T10" fmla="*/ 66 w 412"/>
                <a:gd name="T11" fmla="*/ 0 h 409"/>
                <a:gd name="T12" fmla="*/ 60 w 412"/>
                <a:gd name="T13" fmla="*/ 0 h 409"/>
                <a:gd name="T14" fmla="*/ 40 w 412"/>
                <a:gd name="T15" fmla="*/ 4 h 409"/>
                <a:gd name="T16" fmla="*/ 29 w 412"/>
                <a:gd name="T17" fmla="*/ 13 h 409"/>
                <a:gd name="T18" fmla="*/ 21 w 412"/>
                <a:gd name="T19" fmla="*/ 20 h 409"/>
                <a:gd name="T20" fmla="*/ 11 w 412"/>
                <a:gd name="T21" fmla="*/ 37 h 409"/>
                <a:gd name="T22" fmla="*/ 4 w 412"/>
                <a:gd name="T23" fmla="*/ 59 h 409"/>
                <a:gd name="T24" fmla="*/ 1 w 412"/>
                <a:gd name="T25" fmla="*/ 86 h 409"/>
                <a:gd name="T26" fmla="*/ 0 w 412"/>
                <a:gd name="T27" fmla="*/ 113 h 409"/>
                <a:gd name="T28" fmla="*/ 52 w 412"/>
                <a:gd name="T29" fmla="*/ 366 h 409"/>
                <a:gd name="T30" fmla="*/ 52 w 412"/>
                <a:gd name="T31" fmla="*/ 378 h 409"/>
                <a:gd name="T32" fmla="*/ 59 w 412"/>
                <a:gd name="T33" fmla="*/ 395 h 409"/>
                <a:gd name="T34" fmla="*/ 63 w 412"/>
                <a:gd name="T35" fmla="*/ 400 h 409"/>
                <a:gd name="T36" fmla="*/ 73 w 412"/>
                <a:gd name="T37" fmla="*/ 408 h 409"/>
                <a:gd name="T38" fmla="*/ 82 w 412"/>
                <a:gd name="T39" fmla="*/ 409 h 409"/>
                <a:gd name="T40" fmla="*/ 348 w 412"/>
                <a:gd name="T41" fmla="*/ 409 h 409"/>
                <a:gd name="T42" fmla="*/ 365 w 412"/>
                <a:gd name="T43" fmla="*/ 408 h 409"/>
                <a:gd name="T44" fmla="*/ 379 w 412"/>
                <a:gd name="T45" fmla="*/ 400 h 409"/>
                <a:gd name="T46" fmla="*/ 391 w 412"/>
                <a:gd name="T47" fmla="*/ 392 h 409"/>
                <a:gd name="T48" fmla="*/ 405 w 412"/>
                <a:gd name="T49" fmla="*/ 368 h 409"/>
                <a:gd name="T50" fmla="*/ 411 w 412"/>
                <a:gd name="T51" fmla="*/ 342 h 409"/>
                <a:gd name="T52" fmla="*/ 412 w 412"/>
                <a:gd name="T53" fmla="*/ 317 h 409"/>
                <a:gd name="T54" fmla="*/ 26 w 412"/>
                <a:gd name="T55" fmla="*/ 87 h 409"/>
                <a:gd name="T56" fmla="*/ 29 w 412"/>
                <a:gd name="T57" fmla="*/ 67 h 409"/>
                <a:gd name="T58" fmla="*/ 39 w 412"/>
                <a:gd name="T59" fmla="*/ 41 h 409"/>
                <a:gd name="T60" fmla="*/ 44 w 412"/>
                <a:gd name="T61" fmla="*/ 33 h 409"/>
                <a:gd name="T62" fmla="*/ 49 w 412"/>
                <a:gd name="T63" fmla="*/ 41 h 409"/>
                <a:gd name="T64" fmla="*/ 52 w 412"/>
                <a:gd name="T65" fmla="*/ 60 h 409"/>
                <a:gd name="T66" fmla="*/ 26 w 412"/>
                <a:gd name="T67" fmla="*/ 87 h 409"/>
                <a:gd name="T68" fmla="*/ 103 w 412"/>
                <a:gd name="T69" fmla="*/ 330 h 409"/>
                <a:gd name="T70" fmla="*/ 102 w 412"/>
                <a:gd name="T71" fmla="*/ 356 h 409"/>
                <a:gd name="T72" fmla="*/ 96 w 412"/>
                <a:gd name="T73" fmla="*/ 372 h 409"/>
                <a:gd name="T74" fmla="*/ 90 w 412"/>
                <a:gd name="T75" fmla="*/ 380 h 409"/>
                <a:gd name="T76" fmla="*/ 83 w 412"/>
                <a:gd name="T77" fmla="*/ 385 h 409"/>
                <a:gd name="T78" fmla="*/ 82 w 412"/>
                <a:gd name="T79" fmla="*/ 383 h 409"/>
                <a:gd name="T80" fmla="*/ 77 w 412"/>
                <a:gd name="T81" fmla="*/ 375 h 409"/>
                <a:gd name="T82" fmla="*/ 77 w 412"/>
                <a:gd name="T83" fmla="*/ 60 h 409"/>
                <a:gd name="T84" fmla="*/ 76 w 412"/>
                <a:gd name="T85" fmla="*/ 49 h 409"/>
                <a:gd name="T86" fmla="*/ 72 w 412"/>
                <a:gd name="T87" fmla="*/ 31 h 409"/>
                <a:gd name="T88" fmla="*/ 316 w 412"/>
                <a:gd name="T89" fmla="*/ 26 h 409"/>
                <a:gd name="T90" fmla="*/ 322 w 412"/>
                <a:gd name="T91" fmla="*/ 26 h 409"/>
                <a:gd name="T92" fmla="*/ 329 w 412"/>
                <a:gd name="T93" fmla="*/ 30 h 409"/>
                <a:gd name="T94" fmla="*/ 333 w 412"/>
                <a:gd name="T95" fmla="*/ 41 h 409"/>
                <a:gd name="T96" fmla="*/ 335 w 412"/>
                <a:gd name="T97" fmla="*/ 317 h 409"/>
                <a:gd name="T98" fmla="*/ 103 w 412"/>
                <a:gd name="T99" fmla="*/ 330 h 409"/>
                <a:gd name="T100" fmla="*/ 119 w 412"/>
                <a:gd name="T101" fmla="*/ 385 h 409"/>
                <a:gd name="T102" fmla="*/ 122 w 412"/>
                <a:gd name="T103" fmla="*/ 376 h 409"/>
                <a:gd name="T104" fmla="*/ 127 w 412"/>
                <a:gd name="T105" fmla="*/ 356 h 409"/>
                <a:gd name="T106" fmla="*/ 385 w 412"/>
                <a:gd name="T107" fmla="*/ 343 h 409"/>
                <a:gd name="T108" fmla="*/ 382 w 412"/>
                <a:gd name="T109" fmla="*/ 356 h 409"/>
                <a:gd name="T110" fmla="*/ 376 w 412"/>
                <a:gd name="T111" fmla="*/ 369 h 409"/>
                <a:gd name="T112" fmla="*/ 365 w 412"/>
                <a:gd name="T113" fmla="*/ 380 h 409"/>
                <a:gd name="T114" fmla="*/ 348 w 412"/>
                <a:gd name="T115" fmla="*/ 385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12" h="409">
                  <a:moveTo>
                    <a:pt x="361" y="317"/>
                  </a:moveTo>
                  <a:lnTo>
                    <a:pt x="361" y="47"/>
                  </a:lnTo>
                  <a:lnTo>
                    <a:pt x="361" y="47"/>
                  </a:lnTo>
                  <a:lnTo>
                    <a:pt x="359" y="39"/>
                  </a:lnTo>
                  <a:lnTo>
                    <a:pt x="358" y="31"/>
                  </a:lnTo>
                  <a:lnTo>
                    <a:pt x="355" y="23"/>
                  </a:lnTo>
                  <a:lnTo>
                    <a:pt x="350" y="16"/>
                  </a:lnTo>
                  <a:lnTo>
                    <a:pt x="343" y="10"/>
                  </a:lnTo>
                  <a:lnTo>
                    <a:pt x="336" y="4"/>
                  </a:lnTo>
                  <a:lnTo>
                    <a:pt x="328" y="1"/>
                  </a:lnTo>
                  <a:lnTo>
                    <a:pt x="316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60" y="0"/>
                  </a:lnTo>
                  <a:lnTo>
                    <a:pt x="52" y="1"/>
                  </a:lnTo>
                  <a:lnTo>
                    <a:pt x="40" y="4"/>
                  </a:lnTo>
                  <a:lnTo>
                    <a:pt x="34" y="9"/>
                  </a:lnTo>
                  <a:lnTo>
                    <a:pt x="29" y="13"/>
                  </a:lnTo>
                  <a:lnTo>
                    <a:pt x="29" y="13"/>
                  </a:lnTo>
                  <a:lnTo>
                    <a:pt x="21" y="20"/>
                  </a:lnTo>
                  <a:lnTo>
                    <a:pt x="16" y="27"/>
                  </a:lnTo>
                  <a:lnTo>
                    <a:pt x="11" y="37"/>
                  </a:lnTo>
                  <a:lnTo>
                    <a:pt x="7" y="47"/>
                  </a:lnTo>
                  <a:lnTo>
                    <a:pt x="4" y="59"/>
                  </a:lnTo>
                  <a:lnTo>
                    <a:pt x="1" y="72"/>
                  </a:lnTo>
                  <a:lnTo>
                    <a:pt x="1" y="86"/>
                  </a:lnTo>
                  <a:lnTo>
                    <a:pt x="0" y="100"/>
                  </a:lnTo>
                  <a:lnTo>
                    <a:pt x="0" y="113"/>
                  </a:lnTo>
                  <a:lnTo>
                    <a:pt x="52" y="113"/>
                  </a:lnTo>
                  <a:lnTo>
                    <a:pt x="52" y="366"/>
                  </a:lnTo>
                  <a:lnTo>
                    <a:pt x="52" y="366"/>
                  </a:lnTo>
                  <a:lnTo>
                    <a:pt x="52" y="378"/>
                  </a:lnTo>
                  <a:lnTo>
                    <a:pt x="54" y="386"/>
                  </a:lnTo>
                  <a:lnTo>
                    <a:pt x="59" y="395"/>
                  </a:lnTo>
                  <a:lnTo>
                    <a:pt x="63" y="400"/>
                  </a:lnTo>
                  <a:lnTo>
                    <a:pt x="63" y="400"/>
                  </a:lnTo>
                  <a:lnTo>
                    <a:pt x="69" y="405"/>
                  </a:lnTo>
                  <a:lnTo>
                    <a:pt x="73" y="408"/>
                  </a:lnTo>
                  <a:lnTo>
                    <a:pt x="82" y="409"/>
                  </a:lnTo>
                  <a:lnTo>
                    <a:pt x="82" y="409"/>
                  </a:lnTo>
                  <a:lnTo>
                    <a:pt x="348" y="409"/>
                  </a:lnTo>
                  <a:lnTo>
                    <a:pt x="348" y="409"/>
                  </a:lnTo>
                  <a:lnTo>
                    <a:pt x="358" y="409"/>
                  </a:lnTo>
                  <a:lnTo>
                    <a:pt x="365" y="408"/>
                  </a:lnTo>
                  <a:lnTo>
                    <a:pt x="373" y="405"/>
                  </a:lnTo>
                  <a:lnTo>
                    <a:pt x="379" y="400"/>
                  </a:lnTo>
                  <a:lnTo>
                    <a:pt x="385" y="396"/>
                  </a:lnTo>
                  <a:lnTo>
                    <a:pt x="391" y="392"/>
                  </a:lnTo>
                  <a:lnTo>
                    <a:pt x="399" y="380"/>
                  </a:lnTo>
                  <a:lnTo>
                    <a:pt x="405" y="368"/>
                  </a:lnTo>
                  <a:lnTo>
                    <a:pt x="409" y="355"/>
                  </a:lnTo>
                  <a:lnTo>
                    <a:pt x="411" y="342"/>
                  </a:lnTo>
                  <a:lnTo>
                    <a:pt x="412" y="330"/>
                  </a:lnTo>
                  <a:lnTo>
                    <a:pt x="412" y="317"/>
                  </a:lnTo>
                  <a:lnTo>
                    <a:pt x="361" y="317"/>
                  </a:lnTo>
                  <a:close/>
                  <a:moveTo>
                    <a:pt x="26" y="87"/>
                  </a:moveTo>
                  <a:lnTo>
                    <a:pt x="26" y="87"/>
                  </a:lnTo>
                  <a:lnTo>
                    <a:pt x="29" y="67"/>
                  </a:lnTo>
                  <a:lnTo>
                    <a:pt x="33" y="51"/>
                  </a:lnTo>
                  <a:lnTo>
                    <a:pt x="39" y="41"/>
                  </a:lnTo>
                  <a:lnTo>
                    <a:pt x="44" y="33"/>
                  </a:lnTo>
                  <a:lnTo>
                    <a:pt x="44" y="33"/>
                  </a:lnTo>
                  <a:lnTo>
                    <a:pt x="47" y="37"/>
                  </a:lnTo>
                  <a:lnTo>
                    <a:pt x="49" y="41"/>
                  </a:lnTo>
                  <a:lnTo>
                    <a:pt x="50" y="49"/>
                  </a:lnTo>
                  <a:lnTo>
                    <a:pt x="52" y="60"/>
                  </a:lnTo>
                  <a:lnTo>
                    <a:pt x="52" y="87"/>
                  </a:lnTo>
                  <a:lnTo>
                    <a:pt x="26" y="87"/>
                  </a:lnTo>
                  <a:close/>
                  <a:moveTo>
                    <a:pt x="103" y="330"/>
                  </a:moveTo>
                  <a:lnTo>
                    <a:pt x="103" y="330"/>
                  </a:lnTo>
                  <a:lnTo>
                    <a:pt x="103" y="345"/>
                  </a:lnTo>
                  <a:lnTo>
                    <a:pt x="102" y="356"/>
                  </a:lnTo>
                  <a:lnTo>
                    <a:pt x="99" y="365"/>
                  </a:lnTo>
                  <a:lnTo>
                    <a:pt x="96" y="372"/>
                  </a:lnTo>
                  <a:lnTo>
                    <a:pt x="93" y="378"/>
                  </a:lnTo>
                  <a:lnTo>
                    <a:pt x="90" y="380"/>
                  </a:lnTo>
                  <a:lnTo>
                    <a:pt x="87" y="383"/>
                  </a:lnTo>
                  <a:lnTo>
                    <a:pt x="83" y="385"/>
                  </a:lnTo>
                  <a:lnTo>
                    <a:pt x="83" y="385"/>
                  </a:lnTo>
                  <a:lnTo>
                    <a:pt x="82" y="383"/>
                  </a:lnTo>
                  <a:lnTo>
                    <a:pt x="79" y="379"/>
                  </a:lnTo>
                  <a:lnTo>
                    <a:pt x="77" y="375"/>
                  </a:lnTo>
                  <a:lnTo>
                    <a:pt x="77" y="366"/>
                  </a:lnTo>
                  <a:lnTo>
                    <a:pt x="77" y="60"/>
                  </a:lnTo>
                  <a:lnTo>
                    <a:pt x="77" y="60"/>
                  </a:lnTo>
                  <a:lnTo>
                    <a:pt x="76" y="49"/>
                  </a:lnTo>
                  <a:lnTo>
                    <a:pt x="74" y="40"/>
                  </a:lnTo>
                  <a:lnTo>
                    <a:pt x="72" y="31"/>
                  </a:lnTo>
                  <a:lnTo>
                    <a:pt x="69" y="24"/>
                  </a:lnTo>
                  <a:lnTo>
                    <a:pt x="316" y="26"/>
                  </a:lnTo>
                  <a:lnTo>
                    <a:pt x="316" y="26"/>
                  </a:lnTo>
                  <a:lnTo>
                    <a:pt x="322" y="26"/>
                  </a:lnTo>
                  <a:lnTo>
                    <a:pt x="326" y="27"/>
                  </a:lnTo>
                  <a:lnTo>
                    <a:pt x="329" y="30"/>
                  </a:lnTo>
                  <a:lnTo>
                    <a:pt x="332" y="34"/>
                  </a:lnTo>
                  <a:lnTo>
                    <a:pt x="333" y="41"/>
                  </a:lnTo>
                  <a:lnTo>
                    <a:pt x="335" y="47"/>
                  </a:lnTo>
                  <a:lnTo>
                    <a:pt x="335" y="317"/>
                  </a:lnTo>
                  <a:lnTo>
                    <a:pt x="103" y="319"/>
                  </a:lnTo>
                  <a:lnTo>
                    <a:pt x="103" y="330"/>
                  </a:lnTo>
                  <a:close/>
                  <a:moveTo>
                    <a:pt x="348" y="385"/>
                  </a:moveTo>
                  <a:lnTo>
                    <a:pt x="119" y="385"/>
                  </a:lnTo>
                  <a:lnTo>
                    <a:pt x="119" y="385"/>
                  </a:lnTo>
                  <a:lnTo>
                    <a:pt x="122" y="376"/>
                  </a:lnTo>
                  <a:lnTo>
                    <a:pt x="124" y="368"/>
                  </a:lnTo>
                  <a:lnTo>
                    <a:pt x="127" y="356"/>
                  </a:lnTo>
                  <a:lnTo>
                    <a:pt x="129" y="343"/>
                  </a:lnTo>
                  <a:lnTo>
                    <a:pt x="385" y="343"/>
                  </a:lnTo>
                  <a:lnTo>
                    <a:pt x="385" y="343"/>
                  </a:lnTo>
                  <a:lnTo>
                    <a:pt x="382" y="356"/>
                  </a:lnTo>
                  <a:lnTo>
                    <a:pt x="379" y="363"/>
                  </a:lnTo>
                  <a:lnTo>
                    <a:pt x="376" y="369"/>
                  </a:lnTo>
                  <a:lnTo>
                    <a:pt x="371" y="375"/>
                  </a:lnTo>
                  <a:lnTo>
                    <a:pt x="365" y="380"/>
                  </a:lnTo>
                  <a:lnTo>
                    <a:pt x="358" y="383"/>
                  </a:lnTo>
                  <a:lnTo>
                    <a:pt x="348" y="385"/>
                  </a:lnTo>
                  <a:lnTo>
                    <a:pt x="348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+mn-ea"/>
              </a:endParaRPr>
            </a:p>
          </p:txBody>
        </p:sp>
        <p:sp>
          <p:nvSpPr>
            <p:cNvPr id="31" name="Rectangle 290"/>
            <p:cNvSpPr>
              <a:spLocks noChangeArrowheads="1"/>
            </p:cNvSpPr>
            <p:nvPr/>
          </p:nvSpPr>
          <p:spPr bwMode="auto">
            <a:xfrm>
              <a:off x="6597650" y="1320800"/>
              <a:ext cx="268288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+mn-ea"/>
              </a:endParaRPr>
            </a:p>
          </p:txBody>
        </p:sp>
        <p:sp>
          <p:nvSpPr>
            <p:cNvPr id="32" name="Rectangle 291"/>
            <p:cNvSpPr>
              <a:spLocks noChangeArrowheads="1"/>
            </p:cNvSpPr>
            <p:nvPr/>
          </p:nvSpPr>
          <p:spPr bwMode="auto">
            <a:xfrm>
              <a:off x="6597650" y="1408113"/>
              <a:ext cx="2682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+mn-ea"/>
              </a:endParaRPr>
            </a:p>
          </p:txBody>
        </p:sp>
        <p:sp>
          <p:nvSpPr>
            <p:cNvPr id="33" name="Rectangle 292"/>
            <p:cNvSpPr>
              <a:spLocks noChangeArrowheads="1"/>
            </p:cNvSpPr>
            <p:nvPr/>
          </p:nvSpPr>
          <p:spPr bwMode="auto">
            <a:xfrm>
              <a:off x="6597650" y="1500188"/>
              <a:ext cx="268288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+mn-ea"/>
              </a:endParaRPr>
            </a:p>
          </p:txBody>
        </p:sp>
        <p:sp>
          <p:nvSpPr>
            <p:cNvPr id="34" name="Rectangle 293"/>
            <p:cNvSpPr>
              <a:spLocks noChangeArrowheads="1"/>
            </p:cNvSpPr>
            <p:nvPr/>
          </p:nvSpPr>
          <p:spPr bwMode="auto">
            <a:xfrm>
              <a:off x="6597650" y="1587500"/>
              <a:ext cx="2682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+mn-ea"/>
              </a:endParaRPr>
            </a:p>
          </p:txBody>
        </p:sp>
      </p:grpSp>
      <p:grpSp>
        <p:nvGrpSpPr>
          <p:cNvPr id="35" name="Group 162"/>
          <p:cNvGrpSpPr/>
          <p:nvPr/>
        </p:nvGrpSpPr>
        <p:grpSpPr>
          <a:xfrm>
            <a:off x="1106119" y="1821598"/>
            <a:ext cx="628107" cy="671776"/>
            <a:chOff x="4267200" y="1196975"/>
            <a:chExt cx="593725" cy="635001"/>
          </a:xfrm>
          <a:solidFill>
            <a:schemeClr val="accent1"/>
          </a:solidFill>
        </p:grpSpPr>
        <p:sp>
          <p:nvSpPr>
            <p:cNvPr id="36" name="Freeform 272"/>
            <p:cNvSpPr/>
            <p:nvPr/>
          </p:nvSpPr>
          <p:spPr bwMode="auto">
            <a:xfrm>
              <a:off x="4267200" y="1566863"/>
              <a:ext cx="593725" cy="265113"/>
            </a:xfrm>
            <a:custGeom>
              <a:avLst/>
              <a:gdLst>
                <a:gd name="T0" fmla="*/ 364 w 374"/>
                <a:gd name="T1" fmla="*/ 47 h 167"/>
                <a:gd name="T2" fmla="*/ 350 w 374"/>
                <a:gd name="T3" fmla="*/ 33 h 167"/>
                <a:gd name="T4" fmla="*/ 332 w 374"/>
                <a:gd name="T5" fmla="*/ 22 h 167"/>
                <a:gd name="T6" fmla="*/ 295 w 374"/>
                <a:gd name="T7" fmla="*/ 8 h 167"/>
                <a:gd name="T8" fmla="*/ 265 w 374"/>
                <a:gd name="T9" fmla="*/ 1 h 167"/>
                <a:gd name="T10" fmla="*/ 253 w 374"/>
                <a:gd name="T11" fmla="*/ 26 h 167"/>
                <a:gd name="T12" fmla="*/ 269 w 374"/>
                <a:gd name="T13" fmla="*/ 30 h 167"/>
                <a:gd name="T14" fmla="*/ 284 w 374"/>
                <a:gd name="T15" fmla="*/ 37 h 167"/>
                <a:gd name="T16" fmla="*/ 305 w 374"/>
                <a:gd name="T17" fmla="*/ 49 h 167"/>
                <a:gd name="T18" fmla="*/ 310 w 374"/>
                <a:gd name="T19" fmla="*/ 56 h 167"/>
                <a:gd name="T20" fmla="*/ 316 w 374"/>
                <a:gd name="T21" fmla="*/ 66 h 167"/>
                <a:gd name="T22" fmla="*/ 316 w 374"/>
                <a:gd name="T23" fmla="*/ 70 h 167"/>
                <a:gd name="T24" fmla="*/ 303 w 374"/>
                <a:gd name="T25" fmla="*/ 83 h 167"/>
                <a:gd name="T26" fmla="*/ 295 w 374"/>
                <a:gd name="T27" fmla="*/ 88 h 167"/>
                <a:gd name="T28" fmla="*/ 266 w 374"/>
                <a:gd name="T29" fmla="*/ 101 h 167"/>
                <a:gd name="T30" fmla="*/ 224 w 374"/>
                <a:gd name="T31" fmla="*/ 107 h 167"/>
                <a:gd name="T32" fmla="*/ 202 w 374"/>
                <a:gd name="T33" fmla="*/ 109 h 167"/>
                <a:gd name="T34" fmla="*/ 158 w 374"/>
                <a:gd name="T35" fmla="*/ 109 h 167"/>
                <a:gd name="T36" fmla="*/ 136 w 374"/>
                <a:gd name="T37" fmla="*/ 105 h 167"/>
                <a:gd name="T38" fmla="*/ 94 w 374"/>
                <a:gd name="T39" fmla="*/ 94 h 167"/>
                <a:gd name="T40" fmla="*/ 84 w 374"/>
                <a:gd name="T41" fmla="*/ 91 h 167"/>
                <a:gd name="T42" fmla="*/ 68 w 374"/>
                <a:gd name="T43" fmla="*/ 80 h 167"/>
                <a:gd name="T44" fmla="*/ 62 w 374"/>
                <a:gd name="T45" fmla="*/ 73 h 167"/>
                <a:gd name="T46" fmla="*/ 58 w 374"/>
                <a:gd name="T47" fmla="*/ 66 h 167"/>
                <a:gd name="T48" fmla="*/ 58 w 374"/>
                <a:gd name="T49" fmla="*/ 65 h 167"/>
                <a:gd name="T50" fmla="*/ 60 w 374"/>
                <a:gd name="T51" fmla="*/ 59 h 167"/>
                <a:gd name="T52" fmla="*/ 72 w 374"/>
                <a:gd name="T53" fmla="*/ 47 h 167"/>
                <a:gd name="T54" fmla="*/ 83 w 374"/>
                <a:gd name="T55" fmla="*/ 38 h 167"/>
                <a:gd name="T56" fmla="*/ 108 w 374"/>
                <a:gd name="T57" fmla="*/ 29 h 167"/>
                <a:gd name="T58" fmla="*/ 121 w 374"/>
                <a:gd name="T59" fmla="*/ 26 h 167"/>
                <a:gd name="T60" fmla="*/ 109 w 374"/>
                <a:gd name="T61" fmla="*/ 0 h 167"/>
                <a:gd name="T62" fmla="*/ 68 w 374"/>
                <a:gd name="T63" fmla="*/ 11 h 167"/>
                <a:gd name="T64" fmla="*/ 29 w 374"/>
                <a:gd name="T65" fmla="*/ 27 h 167"/>
                <a:gd name="T66" fmla="*/ 22 w 374"/>
                <a:gd name="T67" fmla="*/ 33 h 167"/>
                <a:gd name="T68" fmla="*/ 8 w 374"/>
                <a:gd name="T69" fmla="*/ 47 h 167"/>
                <a:gd name="T70" fmla="*/ 3 w 374"/>
                <a:gd name="T71" fmla="*/ 55 h 167"/>
                <a:gd name="T72" fmla="*/ 0 w 374"/>
                <a:gd name="T73" fmla="*/ 71 h 167"/>
                <a:gd name="T74" fmla="*/ 1 w 374"/>
                <a:gd name="T75" fmla="*/ 83 h 167"/>
                <a:gd name="T76" fmla="*/ 4 w 374"/>
                <a:gd name="T77" fmla="*/ 94 h 167"/>
                <a:gd name="T78" fmla="*/ 12 w 374"/>
                <a:gd name="T79" fmla="*/ 109 h 167"/>
                <a:gd name="T80" fmla="*/ 25 w 374"/>
                <a:gd name="T81" fmla="*/ 123 h 167"/>
                <a:gd name="T82" fmla="*/ 55 w 374"/>
                <a:gd name="T83" fmla="*/ 143 h 167"/>
                <a:gd name="T84" fmla="*/ 73 w 374"/>
                <a:gd name="T85" fmla="*/ 150 h 167"/>
                <a:gd name="T86" fmla="*/ 111 w 374"/>
                <a:gd name="T87" fmla="*/ 160 h 167"/>
                <a:gd name="T88" fmla="*/ 150 w 374"/>
                <a:gd name="T89" fmla="*/ 166 h 167"/>
                <a:gd name="T90" fmla="*/ 206 w 374"/>
                <a:gd name="T91" fmla="*/ 167 h 167"/>
                <a:gd name="T92" fmla="*/ 241 w 374"/>
                <a:gd name="T93" fmla="*/ 164 h 167"/>
                <a:gd name="T94" fmla="*/ 276 w 374"/>
                <a:gd name="T95" fmla="*/ 159 h 167"/>
                <a:gd name="T96" fmla="*/ 310 w 374"/>
                <a:gd name="T97" fmla="*/ 148 h 167"/>
                <a:gd name="T98" fmla="*/ 341 w 374"/>
                <a:gd name="T99" fmla="*/ 132 h 167"/>
                <a:gd name="T100" fmla="*/ 352 w 374"/>
                <a:gd name="T101" fmla="*/ 124 h 167"/>
                <a:gd name="T102" fmla="*/ 367 w 374"/>
                <a:gd name="T103" fmla="*/ 102 h 167"/>
                <a:gd name="T104" fmla="*/ 371 w 374"/>
                <a:gd name="T105" fmla="*/ 89 h 167"/>
                <a:gd name="T106" fmla="*/ 374 w 374"/>
                <a:gd name="T107" fmla="*/ 74 h 167"/>
                <a:gd name="T108" fmla="*/ 374 w 374"/>
                <a:gd name="T109" fmla="*/ 67 h 167"/>
                <a:gd name="T110" fmla="*/ 368 w 374"/>
                <a:gd name="T111" fmla="*/ 54 h 167"/>
                <a:gd name="T112" fmla="*/ 364 w 374"/>
                <a:gd name="T113" fmla="*/ 4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74" h="167">
                  <a:moveTo>
                    <a:pt x="364" y="47"/>
                  </a:moveTo>
                  <a:lnTo>
                    <a:pt x="364" y="47"/>
                  </a:lnTo>
                  <a:lnTo>
                    <a:pt x="357" y="40"/>
                  </a:lnTo>
                  <a:lnTo>
                    <a:pt x="350" y="33"/>
                  </a:lnTo>
                  <a:lnTo>
                    <a:pt x="342" y="27"/>
                  </a:lnTo>
                  <a:lnTo>
                    <a:pt x="332" y="22"/>
                  </a:lnTo>
                  <a:lnTo>
                    <a:pt x="314" y="15"/>
                  </a:lnTo>
                  <a:lnTo>
                    <a:pt x="295" y="8"/>
                  </a:lnTo>
                  <a:lnTo>
                    <a:pt x="295" y="8"/>
                  </a:lnTo>
                  <a:lnTo>
                    <a:pt x="265" y="1"/>
                  </a:lnTo>
                  <a:lnTo>
                    <a:pt x="265" y="1"/>
                  </a:lnTo>
                  <a:lnTo>
                    <a:pt x="253" y="26"/>
                  </a:lnTo>
                  <a:lnTo>
                    <a:pt x="253" y="26"/>
                  </a:lnTo>
                  <a:lnTo>
                    <a:pt x="269" y="30"/>
                  </a:lnTo>
                  <a:lnTo>
                    <a:pt x="284" y="37"/>
                  </a:lnTo>
                  <a:lnTo>
                    <a:pt x="284" y="37"/>
                  </a:lnTo>
                  <a:lnTo>
                    <a:pt x="299" y="45"/>
                  </a:lnTo>
                  <a:lnTo>
                    <a:pt x="305" y="49"/>
                  </a:lnTo>
                  <a:lnTo>
                    <a:pt x="310" y="56"/>
                  </a:lnTo>
                  <a:lnTo>
                    <a:pt x="310" y="56"/>
                  </a:lnTo>
                  <a:lnTo>
                    <a:pt x="316" y="63"/>
                  </a:lnTo>
                  <a:lnTo>
                    <a:pt x="316" y="66"/>
                  </a:lnTo>
                  <a:lnTo>
                    <a:pt x="316" y="70"/>
                  </a:lnTo>
                  <a:lnTo>
                    <a:pt x="316" y="70"/>
                  </a:lnTo>
                  <a:lnTo>
                    <a:pt x="310" y="77"/>
                  </a:lnTo>
                  <a:lnTo>
                    <a:pt x="303" y="83"/>
                  </a:lnTo>
                  <a:lnTo>
                    <a:pt x="303" y="83"/>
                  </a:lnTo>
                  <a:lnTo>
                    <a:pt x="295" y="88"/>
                  </a:lnTo>
                  <a:lnTo>
                    <a:pt x="285" y="94"/>
                  </a:lnTo>
                  <a:lnTo>
                    <a:pt x="266" y="101"/>
                  </a:lnTo>
                  <a:lnTo>
                    <a:pt x="245" y="105"/>
                  </a:lnTo>
                  <a:lnTo>
                    <a:pt x="224" y="107"/>
                  </a:lnTo>
                  <a:lnTo>
                    <a:pt x="224" y="107"/>
                  </a:lnTo>
                  <a:lnTo>
                    <a:pt x="202" y="109"/>
                  </a:lnTo>
                  <a:lnTo>
                    <a:pt x="180" y="110"/>
                  </a:lnTo>
                  <a:lnTo>
                    <a:pt x="158" y="109"/>
                  </a:lnTo>
                  <a:lnTo>
                    <a:pt x="136" y="105"/>
                  </a:lnTo>
                  <a:lnTo>
                    <a:pt x="136" y="105"/>
                  </a:lnTo>
                  <a:lnTo>
                    <a:pt x="115" y="101"/>
                  </a:lnTo>
                  <a:lnTo>
                    <a:pt x="94" y="94"/>
                  </a:lnTo>
                  <a:lnTo>
                    <a:pt x="94" y="94"/>
                  </a:lnTo>
                  <a:lnTo>
                    <a:pt x="84" y="91"/>
                  </a:lnTo>
                  <a:lnTo>
                    <a:pt x="76" y="85"/>
                  </a:lnTo>
                  <a:lnTo>
                    <a:pt x="68" y="80"/>
                  </a:lnTo>
                  <a:lnTo>
                    <a:pt x="62" y="73"/>
                  </a:lnTo>
                  <a:lnTo>
                    <a:pt x="62" y="73"/>
                  </a:lnTo>
                  <a:lnTo>
                    <a:pt x="58" y="69"/>
                  </a:lnTo>
                  <a:lnTo>
                    <a:pt x="58" y="66"/>
                  </a:lnTo>
                  <a:lnTo>
                    <a:pt x="58" y="65"/>
                  </a:lnTo>
                  <a:lnTo>
                    <a:pt x="58" y="65"/>
                  </a:lnTo>
                  <a:lnTo>
                    <a:pt x="60" y="59"/>
                  </a:lnTo>
                  <a:lnTo>
                    <a:pt x="60" y="59"/>
                  </a:lnTo>
                  <a:lnTo>
                    <a:pt x="65" y="52"/>
                  </a:lnTo>
                  <a:lnTo>
                    <a:pt x="72" y="47"/>
                  </a:lnTo>
                  <a:lnTo>
                    <a:pt x="72" y="47"/>
                  </a:lnTo>
                  <a:lnTo>
                    <a:pt x="83" y="38"/>
                  </a:lnTo>
                  <a:lnTo>
                    <a:pt x="96" y="33"/>
                  </a:lnTo>
                  <a:lnTo>
                    <a:pt x="108" y="29"/>
                  </a:lnTo>
                  <a:lnTo>
                    <a:pt x="121" y="26"/>
                  </a:lnTo>
                  <a:lnTo>
                    <a:pt x="121" y="26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89" y="4"/>
                  </a:lnTo>
                  <a:lnTo>
                    <a:pt x="68" y="11"/>
                  </a:lnTo>
                  <a:lnTo>
                    <a:pt x="48" y="18"/>
                  </a:lnTo>
                  <a:lnTo>
                    <a:pt x="29" y="27"/>
                  </a:lnTo>
                  <a:lnTo>
                    <a:pt x="29" y="27"/>
                  </a:lnTo>
                  <a:lnTo>
                    <a:pt x="22" y="33"/>
                  </a:lnTo>
                  <a:lnTo>
                    <a:pt x="14" y="40"/>
                  </a:lnTo>
                  <a:lnTo>
                    <a:pt x="8" y="47"/>
                  </a:lnTo>
                  <a:lnTo>
                    <a:pt x="3" y="55"/>
                  </a:lnTo>
                  <a:lnTo>
                    <a:pt x="3" y="55"/>
                  </a:lnTo>
                  <a:lnTo>
                    <a:pt x="0" y="63"/>
                  </a:lnTo>
                  <a:lnTo>
                    <a:pt x="0" y="71"/>
                  </a:lnTo>
                  <a:lnTo>
                    <a:pt x="0" y="71"/>
                  </a:lnTo>
                  <a:lnTo>
                    <a:pt x="1" y="83"/>
                  </a:lnTo>
                  <a:lnTo>
                    <a:pt x="4" y="94"/>
                  </a:lnTo>
                  <a:lnTo>
                    <a:pt x="4" y="94"/>
                  </a:lnTo>
                  <a:lnTo>
                    <a:pt x="7" y="102"/>
                  </a:lnTo>
                  <a:lnTo>
                    <a:pt x="12" y="109"/>
                  </a:lnTo>
                  <a:lnTo>
                    <a:pt x="18" y="117"/>
                  </a:lnTo>
                  <a:lnTo>
                    <a:pt x="25" y="123"/>
                  </a:lnTo>
                  <a:lnTo>
                    <a:pt x="40" y="135"/>
                  </a:lnTo>
                  <a:lnTo>
                    <a:pt x="55" y="143"/>
                  </a:lnTo>
                  <a:lnTo>
                    <a:pt x="55" y="143"/>
                  </a:lnTo>
                  <a:lnTo>
                    <a:pt x="73" y="150"/>
                  </a:lnTo>
                  <a:lnTo>
                    <a:pt x="91" y="156"/>
                  </a:lnTo>
                  <a:lnTo>
                    <a:pt x="111" y="160"/>
                  </a:lnTo>
                  <a:lnTo>
                    <a:pt x="130" y="163"/>
                  </a:lnTo>
                  <a:lnTo>
                    <a:pt x="150" y="166"/>
                  </a:lnTo>
                  <a:lnTo>
                    <a:pt x="168" y="167"/>
                  </a:lnTo>
                  <a:lnTo>
                    <a:pt x="206" y="167"/>
                  </a:lnTo>
                  <a:lnTo>
                    <a:pt x="206" y="167"/>
                  </a:lnTo>
                  <a:lnTo>
                    <a:pt x="241" y="164"/>
                  </a:lnTo>
                  <a:lnTo>
                    <a:pt x="259" y="161"/>
                  </a:lnTo>
                  <a:lnTo>
                    <a:pt x="276" y="159"/>
                  </a:lnTo>
                  <a:lnTo>
                    <a:pt x="294" y="153"/>
                  </a:lnTo>
                  <a:lnTo>
                    <a:pt x="310" y="148"/>
                  </a:lnTo>
                  <a:lnTo>
                    <a:pt x="326" y="141"/>
                  </a:lnTo>
                  <a:lnTo>
                    <a:pt x="341" y="132"/>
                  </a:lnTo>
                  <a:lnTo>
                    <a:pt x="341" y="132"/>
                  </a:lnTo>
                  <a:lnTo>
                    <a:pt x="352" y="124"/>
                  </a:lnTo>
                  <a:lnTo>
                    <a:pt x="360" y="114"/>
                  </a:lnTo>
                  <a:lnTo>
                    <a:pt x="367" y="102"/>
                  </a:lnTo>
                  <a:lnTo>
                    <a:pt x="370" y="95"/>
                  </a:lnTo>
                  <a:lnTo>
                    <a:pt x="371" y="89"/>
                  </a:lnTo>
                  <a:lnTo>
                    <a:pt x="371" y="89"/>
                  </a:lnTo>
                  <a:lnTo>
                    <a:pt x="374" y="74"/>
                  </a:lnTo>
                  <a:lnTo>
                    <a:pt x="374" y="74"/>
                  </a:lnTo>
                  <a:lnTo>
                    <a:pt x="374" y="67"/>
                  </a:lnTo>
                  <a:lnTo>
                    <a:pt x="373" y="60"/>
                  </a:lnTo>
                  <a:lnTo>
                    <a:pt x="368" y="54"/>
                  </a:lnTo>
                  <a:lnTo>
                    <a:pt x="364" y="47"/>
                  </a:lnTo>
                  <a:lnTo>
                    <a:pt x="364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+mn-ea"/>
              </a:endParaRPr>
            </a:p>
          </p:txBody>
        </p:sp>
        <p:sp>
          <p:nvSpPr>
            <p:cNvPr id="37" name="Rectangle 273"/>
            <p:cNvSpPr>
              <a:spLocks noChangeArrowheads="1"/>
            </p:cNvSpPr>
            <p:nvPr/>
          </p:nvSpPr>
          <p:spPr bwMode="auto">
            <a:xfrm>
              <a:off x="4845050" y="1641475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+mn-ea"/>
              </a:endParaRPr>
            </a:p>
          </p:txBody>
        </p:sp>
        <p:sp>
          <p:nvSpPr>
            <p:cNvPr id="38" name="Freeform 274"/>
            <p:cNvSpPr>
              <a:spLocks noEditPoints="1"/>
            </p:cNvSpPr>
            <p:nvPr/>
          </p:nvSpPr>
          <p:spPr bwMode="auto">
            <a:xfrm>
              <a:off x="4422775" y="1196975"/>
              <a:ext cx="282575" cy="508000"/>
            </a:xfrm>
            <a:custGeom>
              <a:avLst/>
              <a:gdLst>
                <a:gd name="T0" fmla="*/ 89 w 178"/>
                <a:gd name="T1" fmla="*/ 320 h 320"/>
                <a:gd name="T2" fmla="*/ 133 w 178"/>
                <a:gd name="T3" fmla="*/ 221 h 320"/>
                <a:gd name="T4" fmla="*/ 164 w 178"/>
                <a:gd name="T5" fmla="*/ 144 h 320"/>
                <a:gd name="T6" fmla="*/ 176 w 178"/>
                <a:gd name="T7" fmla="*/ 98 h 320"/>
                <a:gd name="T8" fmla="*/ 178 w 178"/>
                <a:gd name="T9" fmla="*/ 87 h 320"/>
                <a:gd name="T10" fmla="*/ 176 w 178"/>
                <a:gd name="T11" fmla="*/ 71 h 320"/>
                <a:gd name="T12" fmla="*/ 171 w 178"/>
                <a:gd name="T13" fmla="*/ 54 h 320"/>
                <a:gd name="T14" fmla="*/ 153 w 178"/>
                <a:gd name="T15" fmla="*/ 26 h 320"/>
                <a:gd name="T16" fmla="*/ 125 w 178"/>
                <a:gd name="T17" fmla="*/ 7 h 320"/>
                <a:gd name="T18" fmla="*/ 108 w 178"/>
                <a:gd name="T19" fmla="*/ 3 h 320"/>
                <a:gd name="T20" fmla="*/ 90 w 178"/>
                <a:gd name="T21" fmla="*/ 0 h 320"/>
                <a:gd name="T22" fmla="*/ 89 w 178"/>
                <a:gd name="T23" fmla="*/ 0 h 320"/>
                <a:gd name="T24" fmla="*/ 89 w 178"/>
                <a:gd name="T25" fmla="*/ 0 h 320"/>
                <a:gd name="T26" fmla="*/ 89 w 178"/>
                <a:gd name="T27" fmla="*/ 0 h 320"/>
                <a:gd name="T28" fmla="*/ 88 w 178"/>
                <a:gd name="T29" fmla="*/ 0 h 320"/>
                <a:gd name="T30" fmla="*/ 78 w 178"/>
                <a:gd name="T31" fmla="*/ 1 h 320"/>
                <a:gd name="T32" fmla="*/ 61 w 178"/>
                <a:gd name="T33" fmla="*/ 4 h 320"/>
                <a:gd name="T34" fmla="*/ 39 w 178"/>
                <a:gd name="T35" fmla="*/ 15 h 320"/>
                <a:gd name="T36" fmla="*/ 16 w 178"/>
                <a:gd name="T37" fmla="*/ 39 h 320"/>
                <a:gd name="T38" fmla="*/ 5 w 178"/>
                <a:gd name="T39" fmla="*/ 62 h 320"/>
                <a:gd name="T40" fmla="*/ 0 w 178"/>
                <a:gd name="T41" fmla="*/ 79 h 320"/>
                <a:gd name="T42" fmla="*/ 0 w 178"/>
                <a:gd name="T43" fmla="*/ 87 h 320"/>
                <a:gd name="T44" fmla="*/ 5 w 178"/>
                <a:gd name="T45" fmla="*/ 111 h 320"/>
                <a:gd name="T46" fmla="*/ 28 w 178"/>
                <a:gd name="T47" fmla="*/ 181 h 320"/>
                <a:gd name="T48" fmla="*/ 75 w 178"/>
                <a:gd name="T49" fmla="*/ 291 h 320"/>
                <a:gd name="T50" fmla="*/ 89 w 178"/>
                <a:gd name="T51" fmla="*/ 320 h 320"/>
                <a:gd name="T52" fmla="*/ 89 w 178"/>
                <a:gd name="T53" fmla="*/ 40 h 320"/>
                <a:gd name="T54" fmla="*/ 104 w 178"/>
                <a:gd name="T55" fmla="*/ 43 h 320"/>
                <a:gd name="T56" fmla="*/ 117 w 178"/>
                <a:gd name="T57" fmla="*/ 51 h 320"/>
                <a:gd name="T58" fmla="*/ 125 w 178"/>
                <a:gd name="T59" fmla="*/ 64 h 320"/>
                <a:gd name="T60" fmla="*/ 129 w 178"/>
                <a:gd name="T61" fmla="*/ 80 h 320"/>
                <a:gd name="T62" fmla="*/ 128 w 178"/>
                <a:gd name="T63" fmla="*/ 87 h 320"/>
                <a:gd name="T64" fmla="*/ 122 w 178"/>
                <a:gd name="T65" fmla="*/ 102 h 320"/>
                <a:gd name="T66" fmla="*/ 111 w 178"/>
                <a:gd name="T67" fmla="*/ 113 h 320"/>
                <a:gd name="T68" fmla="*/ 97 w 178"/>
                <a:gd name="T69" fmla="*/ 119 h 320"/>
                <a:gd name="T70" fmla="*/ 89 w 178"/>
                <a:gd name="T71" fmla="*/ 119 h 320"/>
                <a:gd name="T72" fmla="*/ 74 w 178"/>
                <a:gd name="T73" fmla="*/ 116 h 320"/>
                <a:gd name="T74" fmla="*/ 60 w 178"/>
                <a:gd name="T75" fmla="*/ 108 h 320"/>
                <a:gd name="T76" fmla="*/ 52 w 178"/>
                <a:gd name="T77" fmla="*/ 96 h 320"/>
                <a:gd name="T78" fmla="*/ 49 w 178"/>
                <a:gd name="T79" fmla="*/ 80 h 320"/>
                <a:gd name="T80" fmla="*/ 50 w 178"/>
                <a:gd name="T81" fmla="*/ 72 h 320"/>
                <a:gd name="T82" fmla="*/ 56 w 178"/>
                <a:gd name="T83" fmla="*/ 58 h 320"/>
                <a:gd name="T84" fmla="*/ 67 w 178"/>
                <a:gd name="T85" fmla="*/ 47 h 320"/>
                <a:gd name="T86" fmla="*/ 81 w 178"/>
                <a:gd name="T87" fmla="*/ 40 h 320"/>
                <a:gd name="T88" fmla="*/ 89 w 178"/>
                <a:gd name="T89" fmla="*/ 4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8" h="320">
                  <a:moveTo>
                    <a:pt x="89" y="320"/>
                  </a:moveTo>
                  <a:lnTo>
                    <a:pt x="89" y="320"/>
                  </a:lnTo>
                  <a:lnTo>
                    <a:pt x="103" y="291"/>
                  </a:lnTo>
                  <a:lnTo>
                    <a:pt x="133" y="221"/>
                  </a:lnTo>
                  <a:lnTo>
                    <a:pt x="150" y="181"/>
                  </a:lnTo>
                  <a:lnTo>
                    <a:pt x="164" y="144"/>
                  </a:lnTo>
                  <a:lnTo>
                    <a:pt x="173" y="111"/>
                  </a:lnTo>
                  <a:lnTo>
                    <a:pt x="176" y="98"/>
                  </a:lnTo>
                  <a:lnTo>
                    <a:pt x="178" y="87"/>
                  </a:lnTo>
                  <a:lnTo>
                    <a:pt x="178" y="87"/>
                  </a:lnTo>
                  <a:lnTo>
                    <a:pt x="178" y="79"/>
                  </a:lnTo>
                  <a:lnTo>
                    <a:pt x="176" y="71"/>
                  </a:lnTo>
                  <a:lnTo>
                    <a:pt x="173" y="62"/>
                  </a:lnTo>
                  <a:lnTo>
                    <a:pt x="171" y="54"/>
                  </a:lnTo>
                  <a:lnTo>
                    <a:pt x="162" y="39"/>
                  </a:lnTo>
                  <a:lnTo>
                    <a:pt x="153" y="26"/>
                  </a:lnTo>
                  <a:lnTo>
                    <a:pt x="139" y="15"/>
                  </a:lnTo>
                  <a:lnTo>
                    <a:pt x="125" y="7"/>
                  </a:lnTo>
                  <a:lnTo>
                    <a:pt x="117" y="4"/>
                  </a:lnTo>
                  <a:lnTo>
                    <a:pt x="108" y="3"/>
                  </a:lnTo>
                  <a:lnTo>
                    <a:pt x="100" y="1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78" y="1"/>
                  </a:lnTo>
                  <a:lnTo>
                    <a:pt x="70" y="3"/>
                  </a:lnTo>
                  <a:lnTo>
                    <a:pt x="61" y="4"/>
                  </a:lnTo>
                  <a:lnTo>
                    <a:pt x="53" y="7"/>
                  </a:lnTo>
                  <a:lnTo>
                    <a:pt x="39" y="15"/>
                  </a:lnTo>
                  <a:lnTo>
                    <a:pt x="25" y="26"/>
                  </a:lnTo>
                  <a:lnTo>
                    <a:pt x="16" y="39"/>
                  </a:lnTo>
                  <a:lnTo>
                    <a:pt x="7" y="54"/>
                  </a:lnTo>
                  <a:lnTo>
                    <a:pt x="5" y="62"/>
                  </a:lnTo>
                  <a:lnTo>
                    <a:pt x="2" y="71"/>
                  </a:lnTo>
                  <a:lnTo>
                    <a:pt x="0" y="79"/>
                  </a:lnTo>
                  <a:lnTo>
                    <a:pt x="0" y="87"/>
                  </a:lnTo>
                  <a:lnTo>
                    <a:pt x="0" y="87"/>
                  </a:lnTo>
                  <a:lnTo>
                    <a:pt x="2" y="98"/>
                  </a:lnTo>
                  <a:lnTo>
                    <a:pt x="5" y="111"/>
                  </a:lnTo>
                  <a:lnTo>
                    <a:pt x="14" y="144"/>
                  </a:lnTo>
                  <a:lnTo>
                    <a:pt x="28" y="181"/>
                  </a:lnTo>
                  <a:lnTo>
                    <a:pt x="45" y="221"/>
                  </a:lnTo>
                  <a:lnTo>
                    <a:pt x="75" y="291"/>
                  </a:lnTo>
                  <a:lnTo>
                    <a:pt x="89" y="320"/>
                  </a:lnTo>
                  <a:lnTo>
                    <a:pt x="89" y="320"/>
                  </a:lnTo>
                  <a:close/>
                  <a:moveTo>
                    <a:pt x="89" y="40"/>
                  </a:moveTo>
                  <a:lnTo>
                    <a:pt x="89" y="40"/>
                  </a:lnTo>
                  <a:lnTo>
                    <a:pt x="97" y="40"/>
                  </a:lnTo>
                  <a:lnTo>
                    <a:pt x="104" y="43"/>
                  </a:lnTo>
                  <a:lnTo>
                    <a:pt x="111" y="47"/>
                  </a:lnTo>
                  <a:lnTo>
                    <a:pt x="117" y="51"/>
                  </a:lnTo>
                  <a:lnTo>
                    <a:pt x="122" y="58"/>
                  </a:lnTo>
                  <a:lnTo>
                    <a:pt x="125" y="64"/>
                  </a:lnTo>
                  <a:lnTo>
                    <a:pt x="128" y="72"/>
                  </a:lnTo>
                  <a:lnTo>
                    <a:pt x="129" y="80"/>
                  </a:lnTo>
                  <a:lnTo>
                    <a:pt x="129" y="80"/>
                  </a:lnTo>
                  <a:lnTo>
                    <a:pt x="128" y="87"/>
                  </a:lnTo>
                  <a:lnTo>
                    <a:pt x="125" y="96"/>
                  </a:lnTo>
                  <a:lnTo>
                    <a:pt x="122" y="102"/>
                  </a:lnTo>
                  <a:lnTo>
                    <a:pt x="117" y="108"/>
                  </a:lnTo>
                  <a:lnTo>
                    <a:pt x="111" y="113"/>
                  </a:lnTo>
                  <a:lnTo>
                    <a:pt x="104" y="116"/>
                  </a:lnTo>
                  <a:lnTo>
                    <a:pt x="97" y="119"/>
                  </a:lnTo>
                  <a:lnTo>
                    <a:pt x="89" y="119"/>
                  </a:lnTo>
                  <a:lnTo>
                    <a:pt x="89" y="119"/>
                  </a:lnTo>
                  <a:lnTo>
                    <a:pt x="81" y="119"/>
                  </a:lnTo>
                  <a:lnTo>
                    <a:pt x="74" y="116"/>
                  </a:lnTo>
                  <a:lnTo>
                    <a:pt x="67" y="113"/>
                  </a:lnTo>
                  <a:lnTo>
                    <a:pt x="60" y="108"/>
                  </a:lnTo>
                  <a:lnTo>
                    <a:pt x="56" y="102"/>
                  </a:lnTo>
                  <a:lnTo>
                    <a:pt x="52" y="96"/>
                  </a:lnTo>
                  <a:lnTo>
                    <a:pt x="50" y="87"/>
                  </a:lnTo>
                  <a:lnTo>
                    <a:pt x="49" y="80"/>
                  </a:lnTo>
                  <a:lnTo>
                    <a:pt x="49" y="80"/>
                  </a:lnTo>
                  <a:lnTo>
                    <a:pt x="50" y="72"/>
                  </a:lnTo>
                  <a:lnTo>
                    <a:pt x="52" y="64"/>
                  </a:lnTo>
                  <a:lnTo>
                    <a:pt x="56" y="58"/>
                  </a:lnTo>
                  <a:lnTo>
                    <a:pt x="60" y="51"/>
                  </a:lnTo>
                  <a:lnTo>
                    <a:pt x="67" y="47"/>
                  </a:lnTo>
                  <a:lnTo>
                    <a:pt x="74" y="43"/>
                  </a:lnTo>
                  <a:lnTo>
                    <a:pt x="81" y="40"/>
                  </a:lnTo>
                  <a:lnTo>
                    <a:pt x="89" y="40"/>
                  </a:lnTo>
                  <a:lnTo>
                    <a:pt x="8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+mn-ea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-41955" y="-25408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wipe dir="u"/>
      </p:transition>
    </mc:Choice>
    <mc:Fallback>
      <p:transition spd="slow">
        <p:wipe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5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000"/>
                            </p:stCondLst>
                            <p:childTnLst>
                              <p:par>
                                <p:cTn id="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500"/>
                            </p:stCondLst>
                            <p:childTnLst>
                              <p:par>
                                <p:cTn id="9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9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animBg="1"/>
      <p:bldP spid="4" grpId="0" animBg="1"/>
      <p:bldP spid="5" grpId="0" animBg="1"/>
      <p:bldP spid="7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 animBg="1"/>
      <p:bldP spid="4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586717" y="611625"/>
            <a:ext cx="3701110" cy="37011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502344" y="527252"/>
            <a:ext cx="3869856" cy="3869854"/>
          </a:xfrm>
          <a:prstGeom prst="ellipse">
            <a:avLst/>
          </a:prstGeom>
          <a:noFill/>
          <a:ln w="117475">
            <a:solidFill>
              <a:schemeClr val="accent1">
                <a:lumMod val="40000"/>
                <a:lumOff val="6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961210">
            <a:off x="1262829" y="2993352"/>
            <a:ext cx="847204" cy="437267"/>
          </a:xfrm>
          <a:custGeom>
            <a:avLst/>
            <a:gdLst>
              <a:gd name="connsiteX0" fmla="*/ 0 w 1667435"/>
              <a:gd name="connsiteY0" fmla="*/ 0 h 860611"/>
              <a:gd name="connsiteX1" fmla="*/ 1667435 w 1667435"/>
              <a:gd name="connsiteY1" fmla="*/ 0 h 860611"/>
              <a:gd name="connsiteX2" fmla="*/ 739588 w 1667435"/>
              <a:gd name="connsiteY2" fmla="*/ 860611 h 860611"/>
              <a:gd name="connsiteX3" fmla="*/ 0 w 1667435"/>
              <a:gd name="connsiteY3" fmla="*/ 0 h 86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7435" h="860611">
                <a:moveTo>
                  <a:pt x="0" y="0"/>
                </a:moveTo>
                <a:lnTo>
                  <a:pt x="1667435" y="0"/>
                </a:lnTo>
                <a:lnTo>
                  <a:pt x="739588" y="8606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12672593">
            <a:off x="1944619" y="3562848"/>
            <a:ext cx="847204" cy="437267"/>
          </a:xfrm>
          <a:custGeom>
            <a:avLst/>
            <a:gdLst>
              <a:gd name="connsiteX0" fmla="*/ 0 w 1667435"/>
              <a:gd name="connsiteY0" fmla="*/ 0 h 860611"/>
              <a:gd name="connsiteX1" fmla="*/ 1667435 w 1667435"/>
              <a:gd name="connsiteY1" fmla="*/ 0 h 860611"/>
              <a:gd name="connsiteX2" fmla="*/ 739588 w 1667435"/>
              <a:gd name="connsiteY2" fmla="*/ 860611 h 860611"/>
              <a:gd name="connsiteX3" fmla="*/ 0 w 1667435"/>
              <a:gd name="connsiteY3" fmla="*/ 0 h 86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7435" h="860611">
                <a:moveTo>
                  <a:pt x="0" y="0"/>
                </a:moveTo>
                <a:lnTo>
                  <a:pt x="1667435" y="0"/>
                </a:lnTo>
                <a:lnTo>
                  <a:pt x="739588" y="8606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1070933" y="3747331"/>
            <a:ext cx="561473" cy="593559"/>
          </a:xfrm>
          <a:custGeom>
            <a:avLst/>
            <a:gdLst>
              <a:gd name="connsiteX0" fmla="*/ 0 w 561473"/>
              <a:gd name="connsiteY0" fmla="*/ 0 h 593558"/>
              <a:gd name="connsiteX1" fmla="*/ 561473 w 561473"/>
              <a:gd name="connsiteY1" fmla="*/ 272716 h 593558"/>
              <a:gd name="connsiteX2" fmla="*/ 32084 w 561473"/>
              <a:gd name="connsiteY2" fmla="*/ 593558 h 593558"/>
              <a:gd name="connsiteX3" fmla="*/ 0 w 561473"/>
              <a:gd name="connsiteY3" fmla="*/ 0 h 593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3" h="593558">
                <a:moveTo>
                  <a:pt x="0" y="0"/>
                </a:moveTo>
                <a:lnTo>
                  <a:pt x="561473" y="272716"/>
                </a:lnTo>
                <a:lnTo>
                  <a:pt x="32084" y="59355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477375" y="3169816"/>
            <a:ext cx="336884" cy="304800"/>
          </a:xfrm>
          <a:custGeom>
            <a:avLst/>
            <a:gdLst>
              <a:gd name="connsiteX0" fmla="*/ 0 w 336884"/>
              <a:gd name="connsiteY0" fmla="*/ 0 h 304800"/>
              <a:gd name="connsiteX1" fmla="*/ 80210 w 336884"/>
              <a:gd name="connsiteY1" fmla="*/ 304800 h 304800"/>
              <a:gd name="connsiteX2" fmla="*/ 336884 w 336884"/>
              <a:gd name="connsiteY2" fmla="*/ 192505 h 304800"/>
              <a:gd name="connsiteX3" fmla="*/ 0 w 336884"/>
              <a:gd name="connsiteY3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884" h="304800">
                <a:moveTo>
                  <a:pt x="0" y="0"/>
                </a:moveTo>
                <a:lnTo>
                  <a:pt x="80210" y="304800"/>
                </a:lnTo>
                <a:lnTo>
                  <a:pt x="336884" y="19250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1488027" y="4292764"/>
            <a:ext cx="481263" cy="401053"/>
          </a:xfrm>
          <a:custGeom>
            <a:avLst/>
            <a:gdLst>
              <a:gd name="connsiteX0" fmla="*/ 176463 w 481263"/>
              <a:gd name="connsiteY0" fmla="*/ 96253 h 401053"/>
              <a:gd name="connsiteX1" fmla="*/ 0 w 481263"/>
              <a:gd name="connsiteY1" fmla="*/ 401053 h 401053"/>
              <a:gd name="connsiteX2" fmla="*/ 481263 w 481263"/>
              <a:gd name="connsiteY2" fmla="*/ 0 h 401053"/>
              <a:gd name="connsiteX3" fmla="*/ 176463 w 481263"/>
              <a:gd name="connsiteY3" fmla="*/ 96253 h 401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263" h="401053">
                <a:moveTo>
                  <a:pt x="176463" y="96253"/>
                </a:moveTo>
                <a:lnTo>
                  <a:pt x="0" y="401053"/>
                </a:lnTo>
                <a:lnTo>
                  <a:pt x="481263" y="0"/>
                </a:lnTo>
                <a:lnTo>
                  <a:pt x="176463" y="9625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 rot="4178014">
            <a:off x="2249458" y="617007"/>
            <a:ext cx="401052" cy="481263"/>
          </a:xfrm>
          <a:custGeom>
            <a:avLst/>
            <a:gdLst>
              <a:gd name="connsiteX0" fmla="*/ 0 w 401052"/>
              <a:gd name="connsiteY0" fmla="*/ 0 h 481263"/>
              <a:gd name="connsiteX1" fmla="*/ 401052 w 401052"/>
              <a:gd name="connsiteY1" fmla="*/ 96253 h 481263"/>
              <a:gd name="connsiteX2" fmla="*/ 16042 w 401052"/>
              <a:gd name="connsiteY2" fmla="*/ 481263 h 481263"/>
              <a:gd name="connsiteX3" fmla="*/ 0 w 401052"/>
              <a:gd name="connsiteY3" fmla="*/ 0 h 481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052" h="481263">
                <a:moveTo>
                  <a:pt x="0" y="0"/>
                </a:moveTo>
                <a:lnTo>
                  <a:pt x="401052" y="96253"/>
                </a:lnTo>
                <a:lnTo>
                  <a:pt x="16042" y="48126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6896411" y="809512"/>
            <a:ext cx="866273" cy="577516"/>
          </a:xfrm>
          <a:custGeom>
            <a:avLst/>
            <a:gdLst>
              <a:gd name="connsiteX0" fmla="*/ 0 w 866273"/>
              <a:gd name="connsiteY0" fmla="*/ 64168 h 577516"/>
              <a:gd name="connsiteX1" fmla="*/ 866273 w 866273"/>
              <a:gd name="connsiteY1" fmla="*/ 0 h 577516"/>
              <a:gd name="connsiteX2" fmla="*/ 401052 w 866273"/>
              <a:gd name="connsiteY2" fmla="*/ 577516 h 577516"/>
              <a:gd name="connsiteX3" fmla="*/ 0 w 866273"/>
              <a:gd name="connsiteY3" fmla="*/ 64168 h 57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6273" h="577516">
                <a:moveTo>
                  <a:pt x="0" y="64168"/>
                </a:moveTo>
                <a:lnTo>
                  <a:pt x="866273" y="0"/>
                </a:lnTo>
                <a:lnTo>
                  <a:pt x="401052" y="577516"/>
                </a:lnTo>
                <a:lnTo>
                  <a:pt x="0" y="641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6976622" y="1739955"/>
            <a:ext cx="368969" cy="352927"/>
          </a:xfrm>
          <a:custGeom>
            <a:avLst/>
            <a:gdLst>
              <a:gd name="connsiteX0" fmla="*/ 0 w 368969"/>
              <a:gd name="connsiteY0" fmla="*/ 0 h 352927"/>
              <a:gd name="connsiteX1" fmla="*/ 368969 w 368969"/>
              <a:gd name="connsiteY1" fmla="*/ 48127 h 352927"/>
              <a:gd name="connsiteX2" fmla="*/ 112295 w 368969"/>
              <a:gd name="connsiteY2" fmla="*/ 352927 h 352927"/>
              <a:gd name="connsiteX3" fmla="*/ 0 w 368969"/>
              <a:gd name="connsiteY3" fmla="*/ 0 h 352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969" h="352927">
                <a:moveTo>
                  <a:pt x="0" y="0"/>
                </a:moveTo>
                <a:lnTo>
                  <a:pt x="368969" y="48127"/>
                </a:lnTo>
                <a:lnTo>
                  <a:pt x="112295" y="35292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6559526" y="2285388"/>
            <a:ext cx="753979" cy="577515"/>
          </a:xfrm>
          <a:custGeom>
            <a:avLst/>
            <a:gdLst>
              <a:gd name="connsiteX0" fmla="*/ 0 w 753979"/>
              <a:gd name="connsiteY0" fmla="*/ 0 h 577515"/>
              <a:gd name="connsiteX1" fmla="*/ 48126 w 753979"/>
              <a:gd name="connsiteY1" fmla="*/ 577515 h 577515"/>
              <a:gd name="connsiteX2" fmla="*/ 753979 w 753979"/>
              <a:gd name="connsiteY2" fmla="*/ 513347 h 577515"/>
              <a:gd name="connsiteX3" fmla="*/ 0 w 753979"/>
              <a:gd name="connsiteY3" fmla="*/ 0 h 57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79" h="577515">
                <a:moveTo>
                  <a:pt x="0" y="0"/>
                </a:moveTo>
                <a:lnTo>
                  <a:pt x="48126" y="577515"/>
                </a:lnTo>
                <a:lnTo>
                  <a:pt x="753979" y="51334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7313505" y="2622268"/>
            <a:ext cx="1090863" cy="561475"/>
          </a:xfrm>
          <a:custGeom>
            <a:avLst/>
            <a:gdLst>
              <a:gd name="connsiteX0" fmla="*/ 433136 w 1090863"/>
              <a:gd name="connsiteY0" fmla="*/ 0 h 561474"/>
              <a:gd name="connsiteX1" fmla="*/ 0 w 1090863"/>
              <a:gd name="connsiteY1" fmla="*/ 561474 h 561474"/>
              <a:gd name="connsiteX2" fmla="*/ 1090863 w 1090863"/>
              <a:gd name="connsiteY2" fmla="*/ 256674 h 561474"/>
              <a:gd name="connsiteX3" fmla="*/ 481263 w 1090863"/>
              <a:gd name="connsiteY3" fmla="*/ 16042 h 561474"/>
              <a:gd name="connsiteX4" fmla="*/ 433136 w 1090863"/>
              <a:gd name="connsiteY4" fmla="*/ 0 h 561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0863" h="561474">
                <a:moveTo>
                  <a:pt x="433136" y="0"/>
                </a:moveTo>
                <a:lnTo>
                  <a:pt x="0" y="561474"/>
                </a:lnTo>
                <a:lnTo>
                  <a:pt x="1090863" y="256674"/>
                </a:lnTo>
                <a:lnTo>
                  <a:pt x="481263" y="16042"/>
                </a:lnTo>
                <a:lnTo>
                  <a:pt x="43313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6222642" y="3969807"/>
            <a:ext cx="689811" cy="834191"/>
          </a:xfrm>
          <a:custGeom>
            <a:avLst/>
            <a:gdLst>
              <a:gd name="connsiteX0" fmla="*/ 0 w 689811"/>
              <a:gd name="connsiteY0" fmla="*/ 304800 h 834190"/>
              <a:gd name="connsiteX1" fmla="*/ 545432 w 689811"/>
              <a:gd name="connsiteY1" fmla="*/ 0 h 834190"/>
              <a:gd name="connsiteX2" fmla="*/ 689811 w 689811"/>
              <a:gd name="connsiteY2" fmla="*/ 834190 h 834190"/>
              <a:gd name="connsiteX3" fmla="*/ 0 w 689811"/>
              <a:gd name="connsiteY3" fmla="*/ 304800 h 83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9811" h="834190">
                <a:moveTo>
                  <a:pt x="0" y="304800"/>
                </a:moveTo>
                <a:lnTo>
                  <a:pt x="545432" y="0"/>
                </a:lnTo>
                <a:lnTo>
                  <a:pt x="689811" y="834190"/>
                </a:lnTo>
                <a:lnTo>
                  <a:pt x="0" y="3048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826136" y="1121940"/>
            <a:ext cx="122982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 smtClean="0">
                <a:solidFill>
                  <a:schemeClr val="bg1"/>
                </a:solidFill>
                <a:latin typeface="+mj-ea"/>
                <a:ea typeface="+mj-ea"/>
              </a:rPr>
              <a:t>04</a:t>
            </a:r>
            <a:endParaRPr lang="zh-CN" altLang="en-US" sz="6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424322" y="2093129"/>
            <a:ext cx="3888432" cy="607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不足与反思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3275856" y="-20538"/>
            <a:ext cx="1332210" cy="11188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4139952" y="3474616"/>
            <a:ext cx="1800200" cy="168028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4"/>
          <p:cNvSpPr txBox="1">
            <a:spLocks noChangeArrowheads="1"/>
          </p:cNvSpPr>
          <p:nvPr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wipe dir="u"/>
      </p:transition>
    </mc:Choice>
    <mc:Fallback>
      <p:transition spd="slow">
        <p:wipe dir="u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6" presetClass="emph" presetSubtype="0" fill="hold" grpId="2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" dur="10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95000" y="9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" presetID="6" presetClass="emph" presetSubtype="0" fill="hold" grpId="3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15" dur="1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35000" y="13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" presetID="6" presetClass="emph" presetSubtype="0" fill="hold" grpId="4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7" dur="5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75000" y="7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" presetID="21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2)">
                                          <p:cBhvr>
                                            <p:cTn id="20" dur="2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8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0" presetID="2" presetClass="entr" presetSubtype="3" accel="78000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3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3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3" accel="78000" fill="hold" grpId="0" nodeType="withEffect" p14:presetBounceEnd="36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3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3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3" accel="78000" fill="hold" grpId="0" nodeType="withEffect" p14:presetBounceEnd="36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4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4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3" accel="78000" fill="hold" grpId="0" nodeType="withEffect" p14:presetBounceEnd="36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4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4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3" accel="78000" fill="hold" grpId="0" nodeType="withEffect" p14:presetBounceEnd="36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4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4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12" accel="78000" fill="hold" grpId="0" nodeType="withEffect" p14:presetBounceEnd="36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5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5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12" accel="78000" fill="hold" grpId="0" nodeType="withEffect" p14:presetBounceEnd="36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5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5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12" accel="78000" fill="hold" grpId="0" nodeType="withEffect" p14:presetBounceEnd="36000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6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6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12" accel="78000" fill="hold" grpId="0" nodeType="withEffect" p14:presetBounceEnd="36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6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6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12" accel="78000" fill="hold" grpId="0" nodeType="withEffect" p14:presetBounceEnd="36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6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6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9" accel="78000" fill="hold" grpId="0" nodeType="withEffect" p14:presetBounceEnd="36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7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7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81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3" dur="500"/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85" presetID="22" presetClass="entr" presetSubtype="8" fill="hold" grpId="0" nodeType="after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4" grpId="2" animBg="1"/>
          <p:bldP spid="4" grpId="3" animBg="1"/>
          <p:bldP spid="4" grpId="4" animBg="1"/>
          <p:bldP spid="5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29" grpId="0"/>
          <p:bldP spid="30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6" presetClass="emph" presetSubtype="0" fill="hold" grpId="2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" dur="10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95000" y="9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" presetID="6" presetClass="emph" presetSubtype="0" fill="hold" grpId="3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15" dur="1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35000" y="13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" presetID="6" presetClass="emph" presetSubtype="0" fill="hold" grpId="4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7" dur="5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75000" y="7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" presetID="21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2)">
                                          <p:cBhvr>
                                            <p:cTn id="20" dur="2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8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0" presetID="2" presetClass="entr" presetSubtype="3" accel="78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3" accel="7800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3" accel="78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3" accel="7800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3" accel="78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12" accel="78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12" accel="78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12" accel="7800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12" accel="7800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12" accel="78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9" accel="78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7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81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3" dur="500"/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85" presetID="22" presetClass="entr" presetSubtype="8" fill="hold" grpId="0" nodeType="after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4" grpId="2" animBg="1"/>
          <p:bldP spid="4" grpId="3" animBg="1"/>
          <p:bldP spid="4" grpId="4" animBg="1"/>
          <p:bldP spid="5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29" grpId="0"/>
          <p:bldP spid="30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hidden="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22220" y="-36870"/>
            <a:ext cx="5641730" cy="5216908"/>
          </a:xfrm>
          <a:custGeom>
            <a:avLst/>
            <a:gdLst>
              <a:gd name="connsiteX0" fmla="*/ 0 w 5436096"/>
              <a:gd name="connsiteY0" fmla="*/ 0 h 5142453"/>
              <a:gd name="connsiteX1" fmla="*/ 5436096 w 5436096"/>
              <a:gd name="connsiteY1" fmla="*/ 0 h 5142453"/>
              <a:gd name="connsiteX2" fmla="*/ 5436096 w 5436096"/>
              <a:gd name="connsiteY2" fmla="*/ 5142453 h 5142453"/>
              <a:gd name="connsiteX3" fmla="*/ 0 w 5436096"/>
              <a:gd name="connsiteY3" fmla="*/ 5142453 h 5142453"/>
              <a:gd name="connsiteX4" fmla="*/ 0 w 5436096"/>
              <a:gd name="connsiteY4" fmla="*/ 0 h 5142453"/>
              <a:gd name="connsiteX0-1" fmla="*/ 0 w 5436096"/>
              <a:gd name="connsiteY0-2" fmla="*/ 0 h 5152502"/>
              <a:gd name="connsiteX1-3" fmla="*/ 5436096 w 5436096"/>
              <a:gd name="connsiteY1-4" fmla="*/ 0 h 5152502"/>
              <a:gd name="connsiteX2-5" fmla="*/ 5436096 w 5436096"/>
              <a:gd name="connsiteY2-6" fmla="*/ 5142453 h 5152502"/>
              <a:gd name="connsiteX3-7" fmla="*/ 1808703 w 5436096"/>
              <a:gd name="connsiteY3-8" fmla="*/ 5152502 h 5152502"/>
              <a:gd name="connsiteX4-9" fmla="*/ 0 w 5436096"/>
              <a:gd name="connsiteY4-10" fmla="*/ 0 h 5152502"/>
              <a:gd name="connsiteX0-11" fmla="*/ 0 w 4823147"/>
              <a:gd name="connsiteY0-12" fmla="*/ 10049 h 5152502"/>
              <a:gd name="connsiteX1-13" fmla="*/ 4823147 w 4823147"/>
              <a:gd name="connsiteY1-14" fmla="*/ 0 h 5152502"/>
              <a:gd name="connsiteX2-15" fmla="*/ 4823147 w 4823147"/>
              <a:gd name="connsiteY2-16" fmla="*/ 5142453 h 5152502"/>
              <a:gd name="connsiteX3-17" fmla="*/ 1195754 w 4823147"/>
              <a:gd name="connsiteY3-18" fmla="*/ 5152502 h 5152502"/>
              <a:gd name="connsiteX4-19" fmla="*/ 0 w 4823147"/>
              <a:gd name="connsiteY4-20" fmla="*/ 10049 h 5152502"/>
              <a:gd name="connsiteX0-21" fmla="*/ 0 w 4578898"/>
              <a:gd name="connsiteY0-22" fmla="*/ 125 h 5152502"/>
              <a:gd name="connsiteX1-23" fmla="*/ 4578898 w 4578898"/>
              <a:gd name="connsiteY1-24" fmla="*/ 0 h 5152502"/>
              <a:gd name="connsiteX2-25" fmla="*/ 4578898 w 4578898"/>
              <a:gd name="connsiteY2-26" fmla="*/ 5142453 h 5152502"/>
              <a:gd name="connsiteX3-27" fmla="*/ 951505 w 4578898"/>
              <a:gd name="connsiteY3-28" fmla="*/ 5152502 h 5152502"/>
              <a:gd name="connsiteX4-29" fmla="*/ 0 w 4578898"/>
              <a:gd name="connsiteY4-30" fmla="*/ 125 h 5152502"/>
              <a:gd name="connsiteX0-31" fmla="*/ 0 w 4663122"/>
              <a:gd name="connsiteY0-32" fmla="*/ 10050 h 5152502"/>
              <a:gd name="connsiteX1-33" fmla="*/ 4663122 w 4663122"/>
              <a:gd name="connsiteY1-34" fmla="*/ 0 h 5152502"/>
              <a:gd name="connsiteX2-35" fmla="*/ 4663122 w 4663122"/>
              <a:gd name="connsiteY2-36" fmla="*/ 5142453 h 5152502"/>
              <a:gd name="connsiteX3-37" fmla="*/ 1035729 w 4663122"/>
              <a:gd name="connsiteY3-38" fmla="*/ 5152502 h 5152502"/>
              <a:gd name="connsiteX4-39" fmla="*/ 0 w 4663122"/>
              <a:gd name="connsiteY4-40" fmla="*/ 10050 h 5152502"/>
              <a:gd name="connsiteX0-41" fmla="*/ 0 w 4663122"/>
              <a:gd name="connsiteY0-42" fmla="*/ 10050 h 5152502"/>
              <a:gd name="connsiteX1-43" fmla="*/ 4663122 w 4663122"/>
              <a:gd name="connsiteY1-44" fmla="*/ 0 h 5152502"/>
              <a:gd name="connsiteX2-45" fmla="*/ 4663122 w 4663122"/>
              <a:gd name="connsiteY2-46" fmla="*/ 5142453 h 5152502"/>
              <a:gd name="connsiteX3-47" fmla="*/ 1002507 w 4663122"/>
              <a:gd name="connsiteY3-48" fmla="*/ 5152502 h 5152502"/>
              <a:gd name="connsiteX4-49" fmla="*/ 0 w 4663122"/>
              <a:gd name="connsiteY4-50" fmla="*/ 10050 h 515250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663122" h="5152502">
                <a:moveTo>
                  <a:pt x="0" y="10050"/>
                </a:moveTo>
                <a:lnTo>
                  <a:pt x="4663122" y="0"/>
                </a:lnTo>
                <a:lnTo>
                  <a:pt x="4663122" y="5142453"/>
                </a:lnTo>
                <a:lnTo>
                  <a:pt x="1002507" y="5152502"/>
                </a:lnTo>
                <a:lnTo>
                  <a:pt x="0" y="100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60040" y="195486"/>
            <a:ext cx="360040" cy="36004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35190" y="342518"/>
            <a:ext cx="290264" cy="290264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>
                <a:gsLst>
                  <a:gs pos="0">
                    <a:srgbClr val="66CCFF"/>
                  </a:gs>
                  <a:gs pos="52000">
                    <a:schemeClr val="bg1"/>
                  </a:gs>
                  <a:gs pos="100000">
                    <a:srgbClr val="0070C0"/>
                  </a:gs>
                </a:gsLst>
                <a:lin ang="0" scaled="1"/>
              </a:gradFill>
            </a:endParaRPr>
          </a:p>
        </p:txBody>
      </p:sp>
      <p:sp>
        <p:nvSpPr>
          <p:cNvPr id="10" name="标题 1"/>
          <p:cNvSpPr txBox="1"/>
          <p:nvPr/>
        </p:nvSpPr>
        <p:spPr>
          <a:xfrm>
            <a:off x="1115616" y="205978"/>
            <a:ext cx="8229600" cy="5655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000" b="1" dirty="0" smtClean="0">
                <a:solidFill>
                  <a:schemeClr val="bg1"/>
                </a:solidFill>
              </a:rPr>
              <a:t>目  录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5133903" y="1788952"/>
            <a:ext cx="3852453" cy="456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lIns="87644" tIns="43822" rIns="87644" bIns="43822">
            <a:spAutoFit/>
          </a:bodyPr>
          <a:lstStyle/>
          <a:p>
            <a:pPr algn="l" eaLnBrk="1" fontAlgn="base" hangingPunct="1">
              <a:lnSpc>
                <a:spcPct val="12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项目执行情况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WordArt 20"/>
          <p:cNvSpPr>
            <a:spLocks noChangeArrowheads="1" noChangeShapeType="1" noTextEdit="1"/>
          </p:cNvSpPr>
          <p:nvPr/>
        </p:nvSpPr>
        <p:spPr bwMode="auto">
          <a:xfrm>
            <a:off x="4499992" y="1094307"/>
            <a:ext cx="224335" cy="422941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87644" tIns="43822" rIns="87644" bIns="43822" fromWordArt="1">
            <a:prstTxWarp prst="textPlain">
              <a:avLst>
                <a:gd name="adj" fmla="val 50000"/>
              </a:avLst>
            </a:prstTxWarp>
          </a:bodyPr>
          <a:lstStyle/>
          <a:p>
            <a:pPr algn="l"/>
            <a:r>
              <a:rPr lang="en-US" altLang="zh-CN" sz="3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1</a:t>
            </a:r>
            <a:endParaRPr lang="zh-CN" altLang="en-US" sz="3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13" name="Rectangle 22"/>
          <p:cNvSpPr>
            <a:spLocks noChangeArrowheads="1"/>
          </p:cNvSpPr>
          <p:nvPr/>
        </p:nvSpPr>
        <p:spPr bwMode="auto">
          <a:xfrm>
            <a:off x="4913737" y="965993"/>
            <a:ext cx="3647510" cy="678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lIns="87644" tIns="43822" rIns="87644" bIns="43822">
            <a:spAutoFit/>
          </a:bodyPr>
          <a:lstStyle/>
          <a:p>
            <a:pPr algn="l" eaLnBrk="1" fontAlgn="base" hangingPunct="1"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项目初期规划</a:t>
            </a:r>
            <a:endParaRPr lang="zh-CN" altLang="en-US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eaLnBrk="1" fontAlgn="base" hangingPunct="1">
              <a:lnSpc>
                <a:spcPct val="120000"/>
              </a:lnSpc>
            </a:pP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WordArt 20"/>
          <p:cNvSpPr>
            <a:spLocks noChangeArrowheads="1" noChangeShapeType="1" noTextEdit="1"/>
          </p:cNvSpPr>
          <p:nvPr/>
        </p:nvSpPr>
        <p:spPr bwMode="auto">
          <a:xfrm>
            <a:off x="4685233" y="1901426"/>
            <a:ext cx="299113" cy="422941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87644" tIns="43822" rIns="87644" bIns="43822" fromWordArt="1">
            <a:prstTxWarp prst="textPlain">
              <a:avLst>
                <a:gd name="adj" fmla="val 50000"/>
              </a:avLst>
            </a:prstTxWarp>
          </a:bodyPr>
          <a:lstStyle/>
          <a:p>
            <a:pPr algn="r"/>
            <a:r>
              <a:rPr lang="en-US" altLang="zh-CN" sz="3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2</a:t>
            </a:r>
            <a:endParaRPr lang="zh-CN" altLang="en-US" sz="3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15" name="WordArt 20"/>
          <p:cNvSpPr>
            <a:spLocks noChangeArrowheads="1" noChangeShapeType="1" noTextEdit="1"/>
          </p:cNvSpPr>
          <p:nvPr/>
        </p:nvSpPr>
        <p:spPr bwMode="auto">
          <a:xfrm>
            <a:off x="5094350" y="3485602"/>
            <a:ext cx="299113" cy="422941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87644" tIns="43822" rIns="87644" bIns="43822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4</a:t>
            </a:r>
            <a:endParaRPr lang="zh-CN" altLang="en-US" sz="3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5453751" y="2575464"/>
            <a:ext cx="2916349" cy="826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87644" tIns="43822" rIns="87644" bIns="43822">
            <a:spAutoFit/>
          </a:bodyPr>
          <a:lstStyle/>
          <a:p>
            <a:pPr algn="l" eaLnBrk="1" fontAlgn="base" hangingPunct="1"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项目与成果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fontAlgn="base" hangingPunct="1">
              <a:lnSpc>
                <a:spcPct val="120000"/>
              </a:lnSpc>
            </a:pP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5609487" y="3332479"/>
            <a:ext cx="2916349" cy="456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87644" tIns="43822" rIns="87644" bIns="43822">
            <a:spAutoFit/>
          </a:bodyPr>
          <a:lstStyle/>
          <a:p>
            <a:pPr algn="l" eaLnBrk="1" fontAlgn="base" hangingPunct="1"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不足与反思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WordArt 20"/>
          <p:cNvSpPr>
            <a:spLocks noChangeArrowheads="1" noChangeShapeType="1" noTextEdit="1"/>
          </p:cNvSpPr>
          <p:nvPr/>
        </p:nvSpPr>
        <p:spPr bwMode="auto">
          <a:xfrm>
            <a:off x="4913716" y="2684407"/>
            <a:ext cx="299113" cy="422941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87644" tIns="43822" rIns="87644" bIns="43822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3</a:t>
            </a:r>
            <a:endParaRPr lang="zh-CN" altLang="en-US" sz="3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pic>
        <p:nvPicPr>
          <p:cNvPr id="20" name="1" descr="D:\360data\重要数据\桌面\666666666.png"/>
          <p:cNvPicPr>
            <a:picLocks noChangeAspect="1"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1039504" y="1563638"/>
            <a:ext cx="1948320" cy="1948320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2" descr="D:\360data\重要数据\桌面\555555555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039504" y="1563638"/>
            <a:ext cx="1948320" cy="1948320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3" descr="D:\360data\重要数据\桌面\4444444444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039504" y="1563638"/>
            <a:ext cx="1948320" cy="1948320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4" descr="D:\360data\重要数据\桌面\333333333333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039504" y="1563638"/>
            <a:ext cx="1948320" cy="1948320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5" descr="D:\360data\重要数据\桌面\222222.pn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1039504" y="1563638"/>
            <a:ext cx="1948320" cy="1948320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6" descr="D:\360data\重要数据\桌面\11111111.pn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1039504" y="1563638"/>
            <a:ext cx="1948320" cy="1948320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4"/>
          <p:cNvSpPr txBox="1">
            <a:spLocks noChangeArrowheads="1"/>
          </p:cNvSpPr>
          <p:nvPr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1275" y="1319530"/>
            <a:ext cx="3581400" cy="3627120"/>
            <a:chOff x="65" y="3841"/>
            <a:chExt cx="3396" cy="3949"/>
          </a:xfrm>
        </p:grpSpPr>
        <p:pic>
          <p:nvPicPr>
            <p:cNvPr id="5" name="Picture 10"/>
            <p:cNvPicPr>
              <a:picLocks noChangeAspect="1" noChangeArrowheads="1"/>
            </p:cNvPicPr>
            <p:nvPr/>
          </p:nvPicPr>
          <p:blipFill>
            <a:blip r:embed="rId7" cstate="screen"/>
            <a:stretch>
              <a:fillRect/>
            </a:stretch>
          </p:blipFill>
          <p:spPr bwMode="auto">
            <a:xfrm>
              <a:off x="65" y="3841"/>
              <a:ext cx="3396" cy="3949"/>
            </a:xfrm>
            <a:prstGeom prst="rect">
              <a:avLst/>
            </a:prstGeom>
            <a:noFill/>
          </p:spPr>
        </p:pic>
        <p:grpSp>
          <p:nvGrpSpPr>
            <p:cNvPr id="30" name="组合 29"/>
            <p:cNvGrpSpPr/>
            <p:nvPr/>
          </p:nvGrpSpPr>
          <p:grpSpPr>
            <a:xfrm>
              <a:off x="683" y="4354"/>
              <a:ext cx="2346" cy="501"/>
              <a:chOff x="683" y="4354"/>
              <a:chExt cx="2346" cy="501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683" y="4482"/>
                <a:ext cx="228" cy="233"/>
                <a:chOff x="1277" y="1296"/>
                <a:chExt cx="480" cy="611"/>
              </a:xfrm>
            </p:grpSpPr>
            <p:cxnSp>
              <p:nvCxnSpPr>
                <p:cNvPr id="9" name="直接连接符 8"/>
                <p:cNvCxnSpPr/>
                <p:nvPr/>
              </p:nvCxnSpPr>
              <p:spPr>
                <a:xfrm>
                  <a:off x="1295" y="1296"/>
                  <a:ext cx="462" cy="37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连接符 18"/>
                <p:cNvCxnSpPr/>
                <p:nvPr/>
              </p:nvCxnSpPr>
              <p:spPr>
                <a:xfrm flipV="1">
                  <a:off x="1277" y="1669"/>
                  <a:ext cx="480" cy="23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组合 27"/>
              <p:cNvGrpSpPr/>
              <p:nvPr/>
            </p:nvGrpSpPr>
            <p:grpSpPr>
              <a:xfrm rot="11460000">
                <a:off x="1084" y="4623"/>
                <a:ext cx="228" cy="233"/>
                <a:chOff x="1277" y="1296"/>
                <a:chExt cx="480" cy="611"/>
              </a:xfrm>
            </p:grpSpPr>
            <p:cxnSp>
              <p:nvCxnSpPr>
                <p:cNvPr id="32" name="直接连接符 31"/>
                <p:cNvCxnSpPr/>
                <p:nvPr/>
              </p:nvCxnSpPr>
              <p:spPr>
                <a:xfrm>
                  <a:off x="1295" y="1296"/>
                  <a:ext cx="462" cy="37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/>
                <p:cNvCxnSpPr/>
                <p:nvPr/>
              </p:nvCxnSpPr>
              <p:spPr>
                <a:xfrm flipV="1">
                  <a:off x="1277" y="1669"/>
                  <a:ext cx="480" cy="23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组合 33"/>
              <p:cNvGrpSpPr/>
              <p:nvPr/>
            </p:nvGrpSpPr>
            <p:grpSpPr>
              <a:xfrm>
                <a:off x="1691" y="4530"/>
                <a:ext cx="138" cy="120"/>
                <a:chOff x="1277" y="1296"/>
                <a:chExt cx="480" cy="611"/>
              </a:xfrm>
            </p:grpSpPr>
            <p:cxnSp>
              <p:nvCxnSpPr>
                <p:cNvPr id="35" name="直接连接符 34"/>
                <p:cNvCxnSpPr/>
                <p:nvPr/>
              </p:nvCxnSpPr>
              <p:spPr>
                <a:xfrm>
                  <a:off x="1295" y="1296"/>
                  <a:ext cx="462" cy="37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 35"/>
                <p:cNvCxnSpPr/>
                <p:nvPr/>
              </p:nvCxnSpPr>
              <p:spPr>
                <a:xfrm flipV="1">
                  <a:off x="1277" y="1669"/>
                  <a:ext cx="480" cy="23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组合 36"/>
              <p:cNvGrpSpPr/>
              <p:nvPr/>
            </p:nvGrpSpPr>
            <p:grpSpPr>
              <a:xfrm rot="10800000">
                <a:off x="1945" y="4529"/>
                <a:ext cx="138" cy="120"/>
                <a:chOff x="1277" y="1296"/>
                <a:chExt cx="480" cy="611"/>
              </a:xfrm>
            </p:grpSpPr>
            <p:cxnSp>
              <p:nvCxnSpPr>
                <p:cNvPr id="38" name="直接连接符 37"/>
                <p:cNvCxnSpPr/>
                <p:nvPr/>
              </p:nvCxnSpPr>
              <p:spPr>
                <a:xfrm>
                  <a:off x="1295" y="1296"/>
                  <a:ext cx="462" cy="37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 38"/>
                <p:cNvCxnSpPr/>
                <p:nvPr/>
              </p:nvCxnSpPr>
              <p:spPr>
                <a:xfrm flipV="1">
                  <a:off x="1277" y="1669"/>
                  <a:ext cx="480" cy="23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组合 39"/>
              <p:cNvGrpSpPr/>
              <p:nvPr/>
            </p:nvGrpSpPr>
            <p:grpSpPr>
              <a:xfrm>
                <a:off x="2358" y="4410"/>
                <a:ext cx="267" cy="120"/>
                <a:chOff x="1757" y="2576"/>
                <a:chExt cx="561" cy="233"/>
              </a:xfrm>
            </p:grpSpPr>
            <p:cxnSp>
              <p:nvCxnSpPr>
                <p:cNvPr id="41" name="直接连接符 40"/>
                <p:cNvCxnSpPr/>
                <p:nvPr/>
              </p:nvCxnSpPr>
              <p:spPr>
                <a:xfrm>
                  <a:off x="1757" y="2576"/>
                  <a:ext cx="561" cy="9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任意多边形 41"/>
                <p:cNvSpPr/>
                <p:nvPr/>
              </p:nvSpPr>
              <p:spPr>
                <a:xfrm>
                  <a:off x="2078" y="2671"/>
                  <a:ext cx="240" cy="138"/>
                </a:xfrm>
                <a:custGeom>
                  <a:avLst/>
                  <a:gdLst>
                    <a:gd name="connisteX0" fmla="*/ 19629 w 191116"/>
                    <a:gd name="connsiteY0" fmla="*/ 11350 h 125707"/>
                    <a:gd name="connisteX1" fmla="*/ 191079 w 191116"/>
                    <a:gd name="connsiteY1" fmla="*/ 22780 h 125707"/>
                    <a:gd name="connisteX2" fmla="*/ 31059 w 191116"/>
                    <a:gd name="connsiteY2" fmla="*/ 125650 h 125707"/>
                    <a:gd name="connisteX3" fmla="*/ 19629 w 191116"/>
                    <a:gd name="connsiteY3" fmla="*/ 11350 h 125707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</a:cxnLst>
                  <a:rect l="l" t="t" r="r" b="b"/>
                  <a:pathLst>
                    <a:path w="191117" h="125708">
                      <a:moveTo>
                        <a:pt x="19629" y="11351"/>
                      </a:moveTo>
                      <a:cubicBezTo>
                        <a:pt x="51379" y="-8969"/>
                        <a:pt x="188539" y="-79"/>
                        <a:pt x="191079" y="22781"/>
                      </a:cubicBezTo>
                      <a:cubicBezTo>
                        <a:pt x="193619" y="45641"/>
                        <a:pt x="65349" y="128191"/>
                        <a:pt x="31059" y="125651"/>
                      </a:cubicBezTo>
                      <a:cubicBezTo>
                        <a:pt x="-3231" y="123111"/>
                        <a:pt x="-12121" y="31671"/>
                        <a:pt x="19629" y="11351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3" name="组合 42"/>
              <p:cNvGrpSpPr/>
              <p:nvPr/>
            </p:nvGrpSpPr>
            <p:grpSpPr>
              <a:xfrm rot="240000">
                <a:off x="2735" y="4354"/>
                <a:ext cx="294" cy="128"/>
                <a:chOff x="1337" y="1555"/>
                <a:chExt cx="2407" cy="1395"/>
              </a:xfrm>
            </p:grpSpPr>
            <p:cxnSp>
              <p:nvCxnSpPr>
                <p:cNvPr id="44" name="直接连接符 43"/>
                <p:cNvCxnSpPr/>
                <p:nvPr/>
              </p:nvCxnSpPr>
              <p:spPr>
                <a:xfrm flipV="1">
                  <a:off x="1392" y="1555"/>
                  <a:ext cx="2353" cy="124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任意多边形 44"/>
                <p:cNvSpPr/>
                <p:nvPr/>
              </p:nvSpPr>
              <p:spPr>
                <a:xfrm rot="10440000">
                  <a:off x="1337" y="2304"/>
                  <a:ext cx="1333" cy="647"/>
                </a:xfrm>
                <a:custGeom>
                  <a:avLst/>
                  <a:gdLst>
                    <a:gd name="connisteX0" fmla="*/ 19629 w 191116"/>
                    <a:gd name="connsiteY0" fmla="*/ 11350 h 125707"/>
                    <a:gd name="connisteX1" fmla="*/ 191079 w 191116"/>
                    <a:gd name="connsiteY1" fmla="*/ 22780 h 125707"/>
                    <a:gd name="connisteX2" fmla="*/ 31059 w 191116"/>
                    <a:gd name="connsiteY2" fmla="*/ 125650 h 125707"/>
                    <a:gd name="connisteX3" fmla="*/ 19629 w 191116"/>
                    <a:gd name="connsiteY3" fmla="*/ 11350 h 125707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</a:cxnLst>
                  <a:rect l="l" t="t" r="r" b="b"/>
                  <a:pathLst>
                    <a:path w="191117" h="125708">
                      <a:moveTo>
                        <a:pt x="19629" y="11351"/>
                      </a:moveTo>
                      <a:cubicBezTo>
                        <a:pt x="51379" y="-8969"/>
                        <a:pt x="188539" y="-79"/>
                        <a:pt x="191079" y="22781"/>
                      </a:cubicBezTo>
                      <a:cubicBezTo>
                        <a:pt x="193619" y="45641"/>
                        <a:pt x="65349" y="128191"/>
                        <a:pt x="31059" y="125651"/>
                      </a:cubicBezTo>
                      <a:cubicBezTo>
                        <a:pt x="-3231" y="123111"/>
                        <a:pt x="-12121" y="31671"/>
                        <a:pt x="19629" y="11351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1" presetClass="entr" presetSubtype="0" fill="hold" grpId="0" nodeType="withEffect">
                                  <p:stCondLst>
                                    <p:cond delay="7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3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9" presetClass="entr" presetSubtype="0" decel="10000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9" presetClass="entr" presetSubtype="0" decel="10000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8" presetClass="emph" presetSubtype="0" repeatCount="3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21600000">
                                      <p:cBhvr>
                                        <p:cTn id="93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4" presetID="8" presetClass="emph" presetSubtype="0" repeatCount="3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64800000">
                                      <p:cBhvr>
                                        <p:cTn id="95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6" presetID="8" presetClass="emph" presetSubtype="0" repeatCount="3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43200000">
                                      <p:cBhvr>
                                        <p:cTn id="97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8" presetID="8" presetClass="emph" presetSubtype="0" repeatCount="3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43200000">
                                      <p:cBhvr>
                                        <p:cTn id="99" dur="3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0" presetID="8" presetClass="emph" presetSubtype="0" repeatCount="3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21600000">
                                      <p:cBhvr>
                                        <p:cTn id="101" dur="3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2" presetID="8" presetClass="emph" presetSubtype="0" repeatCount="3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21600000">
                                      <p:cBhvr>
                                        <p:cTn id="103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bldLvl="0" animBg="1"/>
      <p:bldP spid="7" grpId="0" animBg="1"/>
      <p:bldP spid="8" grpId="0" animBg="1"/>
      <p:bldP spid="10" grpId="0"/>
      <p:bldP spid="11" grpId="0" bldLvl="0" autoUpdateAnimBg="0"/>
      <p:bldP spid="12" grpId="0"/>
      <p:bldP spid="13" grpId="0" bldLvl="0" autoUpdateAnimBg="0"/>
      <p:bldP spid="14" grpId="0"/>
      <p:bldP spid="15" grpId="0"/>
      <p:bldP spid="16" grpId="0" bldLvl="0" autoUpdateAnimBg="0"/>
      <p:bldP spid="17" grpId="0" bldLvl="0" autoUpdateAnimBg="0"/>
      <p:bldP spid="18" grpId="0"/>
      <p:bldP spid="2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1800" b="1" dirty="0"/>
              <a:t>不足与反思</a:t>
            </a:r>
            <a:endParaRPr lang="zh-CN" altLang="en-US" sz="1800" b="1" dirty="0"/>
          </a:p>
        </p:txBody>
      </p:sp>
      <p:grpSp>
        <p:nvGrpSpPr>
          <p:cNvPr id="7" name="组合 6"/>
          <p:cNvGrpSpPr/>
          <p:nvPr/>
        </p:nvGrpSpPr>
        <p:grpSpPr>
          <a:xfrm>
            <a:off x="4211955" y="2324735"/>
            <a:ext cx="2509520" cy="822325"/>
            <a:chOff x="3946913" y="1827911"/>
            <a:chExt cx="1958168" cy="1283142"/>
          </a:xfrm>
        </p:grpSpPr>
        <p:sp>
          <p:nvSpPr>
            <p:cNvPr id="8" name="矩形 7"/>
            <p:cNvSpPr/>
            <p:nvPr/>
          </p:nvSpPr>
          <p:spPr>
            <a:xfrm>
              <a:off x="3946913" y="1827911"/>
              <a:ext cx="1958168" cy="1283142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863600">
                <a:defRPr/>
              </a:pPr>
              <a:endParaRPr lang="zh-CN" altLang="en-US" sz="13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9" name="TextBox 17"/>
            <p:cNvSpPr txBox="1">
              <a:spLocks noChangeArrowheads="1"/>
            </p:cNvSpPr>
            <p:nvPr/>
          </p:nvSpPr>
          <p:spPr bwMode="auto">
            <a:xfrm flipH="1">
              <a:off x="4158659" y="1997729"/>
              <a:ext cx="1661334" cy="11028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63600">
                <a:defRPr/>
              </a:pPr>
              <a:r>
                <a:rPr lang="zh-CN" altLang="en-US" sz="2000" b="1" kern="0" dirty="0">
                  <a:solidFill>
                    <a:schemeClr val="bg1"/>
                  </a:solidFill>
                  <a:latin typeface="+mj-ea"/>
                  <a:ea typeface="+mj-ea"/>
                </a:rPr>
                <a:t>分析需求的时候分析的不够透彻</a:t>
              </a:r>
              <a:endParaRPr lang="zh-CN" altLang="en-US" sz="2000" b="1" kern="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94030" y="2324735"/>
            <a:ext cx="2133600" cy="833120"/>
            <a:chOff x="0" y="2095862"/>
            <a:chExt cx="1979711" cy="1283142"/>
          </a:xfrm>
        </p:grpSpPr>
        <p:sp>
          <p:nvSpPr>
            <p:cNvPr id="11" name="矩形 10"/>
            <p:cNvSpPr/>
            <p:nvPr/>
          </p:nvSpPr>
          <p:spPr>
            <a:xfrm>
              <a:off x="0" y="2095862"/>
              <a:ext cx="1979711" cy="128314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2" name="TextBox 18"/>
            <p:cNvSpPr txBox="1">
              <a:spLocks noChangeArrowheads="1"/>
            </p:cNvSpPr>
            <p:nvPr/>
          </p:nvSpPr>
          <p:spPr bwMode="auto">
            <a:xfrm flipH="1">
              <a:off x="261113" y="2230538"/>
              <a:ext cx="1612743" cy="10885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zh-CN" altLang="en-US" sz="2000" b="1" kern="0" dirty="0">
                  <a:solidFill>
                    <a:sysClr val="window" lastClr="FFFFFF">
                      <a:lumMod val="95000"/>
                    </a:sysClr>
                  </a:solidFill>
                  <a:latin typeface="+mj-ea"/>
                </a:rPr>
                <a:t>有初始需求没有实现</a:t>
              </a:r>
              <a:endParaRPr lang="zh-CN" altLang="en-US" sz="2000" b="1" kern="0" dirty="0">
                <a:solidFill>
                  <a:sysClr val="window" lastClr="FFFFFF">
                    <a:lumMod val="95000"/>
                  </a:sysClr>
                </a:solidFill>
                <a:latin typeface="+mj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513248" y="3236430"/>
            <a:ext cx="1777879" cy="1207528"/>
            <a:chOff x="2072433" y="511758"/>
            <a:chExt cx="2009463" cy="1267904"/>
          </a:xfrm>
        </p:grpSpPr>
        <p:sp>
          <p:nvSpPr>
            <p:cNvPr id="14" name="矩形 13"/>
            <p:cNvSpPr/>
            <p:nvPr/>
          </p:nvSpPr>
          <p:spPr>
            <a:xfrm>
              <a:off x="2072433" y="511758"/>
              <a:ext cx="2009463" cy="1267904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863600">
                <a:defRPr/>
              </a:pPr>
              <a:endParaRPr lang="zh-CN" altLang="en-US" sz="1300">
                <a:solidFill>
                  <a:sysClr val="window" lastClr="FFFFFF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TextBox 18"/>
            <p:cNvSpPr txBox="1">
              <a:spLocks noChangeArrowheads="1"/>
            </p:cNvSpPr>
            <p:nvPr/>
          </p:nvSpPr>
          <p:spPr bwMode="auto">
            <a:xfrm flipH="1">
              <a:off x="2292054" y="613104"/>
              <a:ext cx="1700265" cy="10654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zh-CN" altLang="en-US" sz="2000" b="1" kern="0" dirty="0">
                  <a:solidFill>
                    <a:sysClr val="window" lastClr="FFFFFF">
                      <a:lumMod val="95000"/>
                    </a:sysClr>
                  </a:solidFill>
                  <a:latin typeface="+mj-ea"/>
                </a:rPr>
                <a:t>项目管理变更到后期才真正了解</a:t>
              </a:r>
              <a:endParaRPr lang="zh-CN" altLang="en-US" sz="2000" b="1" kern="0" dirty="0">
                <a:solidFill>
                  <a:sysClr val="window" lastClr="FFFFFF">
                    <a:lumMod val="95000"/>
                  </a:sysClr>
                </a:solidFill>
                <a:latin typeface="+mj-ea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-41955" y="-25408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694805" y="3236595"/>
            <a:ext cx="2110105" cy="1059815"/>
            <a:chOff x="4009966" y="1880959"/>
            <a:chExt cx="1958168" cy="1283142"/>
          </a:xfrm>
        </p:grpSpPr>
        <p:sp>
          <p:nvSpPr>
            <p:cNvPr id="20" name="矩形 19"/>
            <p:cNvSpPr/>
            <p:nvPr/>
          </p:nvSpPr>
          <p:spPr>
            <a:xfrm>
              <a:off x="4009966" y="1880959"/>
              <a:ext cx="1958168" cy="1283142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863600">
                <a:defRPr/>
              </a:pPr>
              <a:endParaRPr lang="zh-CN" altLang="en-US" sz="13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1" name="TextBox 17"/>
            <p:cNvSpPr txBox="1">
              <a:spLocks noChangeArrowheads="1"/>
            </p:cNvSpPr>
            <p:nvPr/>
          </p:nvSpPr>
          <p:spPr bwMode="auto">
            <a:xfrm flipH="1">
              <a:off x="4158659" y="1935455"/>
              <a:ext cx="1661334" cy="12285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63600">
                <a:defRPr/>
              </a:pPr>
              <a:r>
                <a:rPr lang="zh-CN" altLang="en-US" sz="2000" b="1" kern="0" dirty="0">
                  <a:solidFill>
                    <a:schemeClr val="bg1"/>
                  </a:solidFill>
                  <a:latin typeface="+mj-ea"/>
                  <a:ea typeface="+mj-ea"/>
                </a:rPr>
                <a:t>对项目结构在设计阶段还比较模糊</a:t>
              </a:r>
              <a:endParaRPr lang="zh-CN" altLang="en-US" sz="2000" b="1" kern="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wipe dir="u"/>
      </p:transition>
    </mc:Choice>
    <mc:Fallback>
      <p:transition spd="slow">
        <p:wipe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52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52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3" presetClass="entr" presetSubtype="52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196464" y="4876006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40000"/>
                  <a:lumOff val="60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40000"/>
                  <a:lumOff val="60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40000"/>
                  <a:lumOff val="60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40000"/>
                  <a:lumOff val="60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40000"/>
                  <a:lumOff val="60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40000"/>
                  <a:lumOff val="60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40000"/>
                  <a:lumOff val="60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40000"/>
                  <a:lumOff val="60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40000"/>
                  <a:lumOff val="6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-29443" y="4752528"/>
            <a:ext cx="4197015" cy="4115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807532" y="1265564"/>
            <a:ext cx="257112" cy="5042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807532" y="1265564"/>
            <a:ext cx="1971191" cy="247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rot="5400000">
            <a:off x="4731444" y="2227138"/>
            <a:ext cx="2170282" cy="247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flipV="1">
            <a:off x="3807532" y="2931601"/>
            <a:ext cx="257112" cy="3428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3807532" y="3188713"/>
            <a:ext cx="1971191" cy="247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197143" y="1779662"/>
            <a:ext cx="246221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defPPr>
              <a:defRPr lang="zh-CN"/>
            </a:defPPr>
            <a:lvl1pPr defTabSz="68580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>
                    <a:lumMod val="75000"/>
                    <a:lumOff val="25000"/>
                  </a:schemeClr>
                </a:solidFill>
                <a:latin typeface="Agency FB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800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谢谢观看</a:t>
            </a:r>
            <a:endParaRPr lang="zh-CN" altLang="en-US" sz="48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44615" y="2476207"/>
            <a:ext cx="152310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defPPr>
              <a:defRPr lang="zh-CN"/>
            </a:defPPr>
            <a:lvl1pPr defTabSz="68580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>
                    <a:lumMod val="75000"/>
                    <a:lumOff val="25000"/>
                  </a:schemeClr>
                </a:solidFill>
                <a:latin typeface="Agency FB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THANK YOU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" name="Rectangle 4"/>
          <p:cNvSpPr txBox="1">
            <a:spLocks noChangeArrowheads="1"/>
          </p:cNvSpPr>
          <p:nvPr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wipe dir="u"/>
      </p:transition>
    </mc:Choice>
    <mc:Fallback>
      <p:transition spd="slow">
        <p:wipe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15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5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50"/>
                            </p:stCondLst>
                            <p:childTnLst>
                              <p:par>
                                <p:cTn id="3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7" grpId="0" animBg="1"/>
      <p:bldP spid="8" grpId="0" animBg="1"/>
      <p:bldP spid="9" grpId="0" animBg="1"/>
      <p:bldP spid="10" grpId="0" animBg="1"/>
      <p:bldP spid="11" grpId="0" animBg="1"/>
      <p:bldP spid="23" grpId="0"/>
      <p:bldP spid="24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586717" y="611625"/>
            <a:ext cx="3701110" cy="37011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502344" y="527252"/>
            <a:ext cx="3869856" cy="3869854"/>
          </a:xfrm>
          <a:prstGeom prst="ellipse">
            <a:avLst/>
          </a:prstGeom>
          <a:noFill/>
          <a:ln w="117475">
            <a:solidFill>
              <a:schemeClr val="accent1">
                <a:lumMod val="40000"/>
                <a:lumOff val="6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961210">
            <a:off x="1262829" y="2993352"/>
            <a:ext cx="847204" cy="437267"/>
          </a:xfrm>
          <a:custGeom>
            <a:avLst/>
            <a:gdLst>
              <a:gd name="connsiteX0" fmla="*/ 0 w 1667435"/>
              <a:gd name="connsiteY0" fmla="*/ 0 h 860611"/>
              <a:gd name="connsiteX1" fmla="*/ 1667435 w 1667435"/>
              <a:gd name="connsiteY1" fmla="*/ 0 h 860611"/>
              <a:gd name="connsiteX2" fmla="*/ 739588 w 1667435"/>
              <a:gd name="connsiteY2" fmla="*/ 860611 h 860611"/>
              <a:gd name="connsiteX3" fmla="*/ 0 w 1667435"/>
              <a:gd name="connsiteY3" fmla="*/ 0 h 86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7435" h="860611">
                <a:moveTo>
                  <a:pt x="0" y="0"/>
                </a:moveTo>
                <a:lnTo>
                  <a:pt x="1667435" y="0"/>
                </a:lnTo>
                <a:lnTo>
                  <a:pt x="739588" y="8606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12672593">
            <a:off x="1944619" y="3562848"/>
            <a:ext cx="847204" cy="437267"/>
          </a:xfrm>
          <a:custGeom>
            <a:avLst/>
            <a:gdLst>
              <a:gd name="connsiteX0" fmla="*/ 0 w 1667435"/>
              <a:gd name="connsiteY0" fmla="*/ 0 h 860611"/>
              <a:gd name="connsiteX1" fmla="*/ 1667435 w 1667435"/>
              <a:gd name="connsiteY1" fmla="*/ 0 h 860611"/>
              <a:gd name="connsiteX2" fmla="*/ 739588 w 1667435"/>
              <a:gd name="connsiteY2" fmla="*/ 860611 h 860611"/>
              <a:gd name="connsiteX3" fmla="*/ 0 w 1667435"/>
              <a:gd name="connsiteY3" fmla="*/ 0 h 86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7435" h="860611">
                <a:moveTo>
                  <a:pt x="0" y="0"/>
                </a:moveTo>
                <a:lnTo>
                  <a:pt x="1667435" y="0"/>
                </a:lnTo>
                <a:lnTo>
                  <a:pt x="739588" y="8606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1070933" y="3747331"/>
            <a:ext cx="561473" cy="593559"/>
          </a:xfrm>
          <a:custGeom>
            <a:avLst/>
            <a:gdLst>
              <a:gd name="connsiteX0" fmla="*/ 0 w 561473"/>
              <a:gd name="connsiteY0" fmla="*/ 0 h 593558"/>
              <a:gd name="connsiteX1" fmla="*/ 561473 w 561473"/>
              <a:gd name="connsiteY1" fmla="*/ 272716 h 593558"/>
              <a:gd name="connsiteX2" fmla="*/ 32084 w 561473"/>
              <a:gd name="connsiteY2" fmla="*/ 593558 h 593558"/>
              <a:gd name="connsiteX3" fmla="*/ 0 w 561473"/>
              <a:gd name="connsiteY3" fmla="*/ 0 h 593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3" h="593558">
                <a:moveTo>
                  <a:pt x="0" y="0"/>
                </a:moveTo>
                <a:lnTo>
                  <a:pt x="561473" y="272716"/>
                </a:lnTo>
                <a:lnTo>
                  <a:pt x="32084" y="59355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477375" y="3169816"/>
            <a:ext cx="336884" cy="304800"/>
          </a:xfrm>
          <a:custGeom>
            <a:avLst/>
            <a:gdLst>
              <a:gd name="connsiteX0" fmla="*/ 0 w 336884"/>
              <a:gd name="connsiteY0" fmla="*/ 0 h 304800"/>
              <a:gd name="connsiteX1" fmla="*/ 80210 w 336884"/>
              <a:gd name="connsiteY1" fmla="*/ 304800 h 304800"/>
              <a:gd name="connsiteX2" fmla="*/ 336884 w 336884"/>
              <a:gd name="connsiteY2" fmla="*/ 192505 h 304800"/>
              <a:gd name="connsiteX3" fmla="*/ 0 w 336884"/>
              <a:gd name="connsiteY3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884" h="304800">
                <a:moveTo>
                  <a:pt x="0" y="0"/>
                </a:moveTo>
                <a:lnTo>
                  <a:pt x="80210" y="304800"/>
                </a:lnTo>
                <a:lnTo>
                  <a:pt x="336884" y="19250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1488027" y="4292764"/>
            <a:ext cx="481263" cy="401053"/>
          </a:xfrm>
          <a:custGeom>
            <a:avLst/>
            <a:gdLst>
              <a:gd name="connsiteX0" fmla="*/ 176463 w 481263"/>
              <a:gd name="connsiteY0" fmla="*/ 96253 h 401053"/>
              <a:gd name="connsiteX1" fmla="*/ 0 w 481263"/>
              <a:gd name="connsiteY1" fmla="*/ 401053 h 401053"/>
              <a:gd name="connsiteX2" fmla="*/ 481263 w 481263"/>
              <a:gd name="connsiteY2" fmla="*/ 0 h 401053"/>
              <a:gd name="connsiteX3" fmla="*/ 176463 w 481263"/>
              <a:gd name="connsiteY3" fmla="*/ 96253 h 401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263" h="401053">
                <a:moveTo>
                  <a:pt x="176463" y="96253"/>
                </a:moveTo>
                <a:lnTo>
                  <a:pt x="0" y="401053"/>
                </a:lnTo>
                <a:lnTo>
                  <a:pt x="481263" y="0"/>
                </a:lnTo>
                <a:lnTo>
                  <a:pt x="176463" y="9625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 rot="4178014">
            <a:off x="2249458" y="617007"/>
            <a:ext cx="401052" cy="481263"/>
          </a:xfrm>
          <a:custGeom>
            <a:avLst/>
            <a:gdLst>
              <a:gd name="connsiteX0" fmla="*/ 0 w 401052"/>
              <a:gd name="connsiteY0" fmla="*/ 0 h 481263"/>
              <a:gd name="connsiteX1" fmla="*/ 401052 w 401052"/>
              <a:gd name="connsiteY1" fmla="*/ 96253 h 481263"/>
              <a:gd name="connsiteX2" fmla="*/ 16042 w 401052"/>
              <a:gd name="connsiteY2" fmla="*/ 481263 h 481263"/>
              <a:gd name="connsiteX3" fmla="*/ 0 w 401052"/>
              <a:gd name="connsiteY3" fmla="*/ 0 h 481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052" h="481263">
                <a:moveTo>
                  <a:pt x="0" y="0"/>
                </a:moveTo>
                <a:lnTo>
                  <a:pt x="401052" y="96253"/>
                </a:lnTo>
                <a:lnTo>
                  <a:pt x="16042" y="48126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6896411" y="809512"/>
            <a:ext cx="866273" cy="577516"/>
          </a:xfrm>
          <a:custGeom>
            <a:avLst/>
            <a:gdLst>
              <a:gd name="connsiteX0" fmla="*/ 0 w 866273"/>
              <a:gd name="connsiteY0" fmla="*/ 64168 h 577516"/>
              <a:gd name="connsiteX1" fmla="*/ 866273 w 866273"/>
              <a:gd name="connsiteY1" fmla="*/ 0 h 577516"/>
              <a:gd name="connsiteX2" fmla="*/ 401052 w 866273"/>
              <a:gd name="connsiteY2" fmla="*/ 577516 h 577516"/>
              <a:gd name="connsiteX3" fmla="*/ 0 w 866273"/>
              <a:gd name="connsiteY3" fmla="*/ 64168 h 57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6273" h="577516">
                <a:moveTo>
                  <a:pt x="0" y="64168"/>
                </a:moveTo>
                <a:lnTo>
                  <a:pt x="866273" y="0"/>
                </a:lnTo>
                <a:lnTo>
                  <a:pt x="401052" y="577516"/>
                </a:lnTo>
                <a:lnTo>
                  <a:pt x="0" y="641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6976622" y="1739955"/>
            <a:ext cx="368969" cy="352927"/>
          </a:xfrm>
          <a:custGeom>
            <a:avLst/>
            <a:gdLst>
              <a:gd name="connsiteX0" fmla="*/ 0 w 368969"/>
              <a:gd name="connsiteY0" fmla="*/ 0 h 352927"/>
              <a:gd name="connsiteX1" fmla="*/ 368969 w 368969"/>
              <a:gd name="connsiteY1" fmla="*/ 48127 h 352927"/>
              <a:gd name="connsiteX2" fmla="*/ 112295 w 368969"/>
              <a:gd name="connsiteY2" fmla="*/ 352927 h 352927"/>
              <a:gd name="connsiteX3" fmla="*/ 0 w 368969"/>
              <a:gd name="connsiteY3" fmla="*/ 0 h 352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969" h="352927">
                <a:moveTo>
                  <a:pt x="0" y="0"/>
                </a:moveTo>
                <a:lnTo>
                  <a:pt x="368969" y="48127"/>
                </a:lnTo>
                <a:lnTo>
                  <a:pt x="112295" y="35292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6559526" y="2285388"/>
            <a:ext cx="753979" cy="577515"/>
          </a:xfrm>
          <a:custGeom>
            <a:avLst/>
            <a:gdLst>
              <a:gd name="connsiteX0" fmla="*/ 0 w 753979"/>
              <a:gd name="connsiteY0" fmla="*/ 0 h 577515"/>
              <a:gd name="connsiteX1" fmla="*/ 48126 w 753979"/>
              <a:gd name="connsiteY1" fmla="*/ 577515 h 577515"/>
              <a:gd name="connsiteX2" fmla="*/ 753979 w 753979"/>
              <a:gd name="connsiteY2" fmla="*/ 513347 h 577515"/>
              <a:gd name="connsiteX3" fmla="*/ 0 w 753979"/>
              <a:gd name="connsiteY3" fmla="*/ 0 h 57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79" h="577515">
                <a:moveTo>
                  <a:pt x="0" y="0"/>
                </a:moveTo>
                <a:lnTo>
                  <a:pt x="48126" y="577515"/>
                </a:lnTo>
                <a:lnTo>
                  <a:pt x="753979" y="51334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7313505" y="2622268"/>
            <a:ext cx="1090863" cy="561475"/>
          </a:xfrm>
          <a:custGeom>
            <a:avLst/>
            <a:gdLst>
              <a:gd name="connsiteX0" fmla="*/ 433136 w 1090863"/>
              <a:gd name="connsiteY0" fmla="*/ 0 h 561474"/>
              <a:gd name="connsiteX1" fmla="*/ 0 w 1090863"/>
              <a:gd name="connsiteY1" fmla="*/ 561474 h 561474"/>
              <a:gd name="connsiteX2" fmla="*/ 1090863 w 1090863"/>
              <a:gd name="connsiteY2" fmla="*/ 256674 h 561474"/>
              <a:gd name="connsiteX3" fmla="*/ 481263 w 1090863"/>
              <a:gd name="connsiteY3" fmla="*/ 16042 h 561474"/>
              <a:gd name="connsiteX4" fmla="*/ 433136 w 1090863"/>
              <a:gd name="connsiteY4" fmla="*/ 0 h 561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0863" h="561474">
                <a:moveTo>
                  <a:pt x="433136" y="0"/>
                </a:moveTo>
                <a:lnTo>
                  <a:pt x="0" y="561474"/>
                </a:lnTo>
                <a:lnTo>
                  <a:pt x="1090863" y="256674"/>
                </a:lnTo>
                <a:lnTo>
                  <a:pt x="481263" y="16042"/>
                </a:lnTo>
                <a:lnTo>
                  <a:pt x="43313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6222642" y="3969807"/>
            <a:ext cx="689811" cy="834191"/>
          </a:xfrm>
          <a:custGeom>
            <a:avLst/>
            <a:gdLst>
              <a:gd name="connsiteX0" fmla="*/ 0 w 689811"/>
              <a:gd name="connsiteY0" fmla="*/ 304800 h 834190"/>
              <a:gd name="connsiteX1" fmla="*/ 545432 w 689811"/>
              <a:gd name="connsiteY1" fmla="*/ 0 h 834190"/>
              <a:gd name="connsiteX2" fmla="*/ 689811 w 689811"/>
              <a:gd name="connsiteY2" fmla="*/ 834190 h 834190"/>
              <a:gd name="connsiteX3" fmla="*/ 0 w 689811"/>
              <a:gd name="connsiteY3" fmla="*/ 304800 h 83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9811" h="834190">
                <a:moveTo>
                  <a:pt x="0" y="304800"/>
                </a:moveTo>
                <a:lnTo>
                  <a:pt x="545432" y="0"/>
                </a:lnTo>
                <a:lnTo>
                  <a:pt x="689811" y="834190"/>
                </a:lnTo>
                <a:lnTo>
                  <a:pt x="0" y="3048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87824" y="2057646"/>
            <a:ext cx="3654152" cy="607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项目初期规划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26136" y="1121940"/>
            <a:ext cx="122982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 smtClean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zh-CN" altLang="en-US" sz="6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3275856" y="-20538"/>
            <a:ext cx="1332210" cy="11188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4139952" y="3474616"/>
            <a:ext cx="1800200" cy="168028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4"/>
          <p:cNvSpPr txBox="1">
            <a:spLocks noChangeArrowheads="1"/>
          </p:cNvSpPr>
          <p:nvPr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wipe dir="u"/>
      </p:transition>
    </mc:Choice>
    <mc:Fallback>
      <p:transition spd="slow">
        <p:wipe dir="u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6" presetClass="emph" presetSubtype="0" fill="hold" grpId="2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" dur="10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95000" y="9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" presetID="6" presetClass="emph" presetSubtype="0" fill="hold" grpId="3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15" dur="1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35000" y="13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" presetID="6" presetClass="emph" presetSubtype="0" fill="hold" grpId="4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7" dur="5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75000" y="7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" presetID="21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2)">
                                          <p:cBhvr>
                                            <p:cTn id="20" dur="2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4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8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0" presetID="2" presetClass="entr" presetSubtype="3" accel="78000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3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3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3" accel="78000" fill="hold" grpId="0" nodeType="withEffect" p14:presetBounceEnd="36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3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3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3" accel="78000" fill="hold" grpId="0" nodeType="withEffect" p14:presetBounceEnd="36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4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4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3" accel="78000" fill="hold" grpId="0" nodeType="withEffect" p14:presetBounceEnd="36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4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4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3" accel="78000" fill="hold" grpId="0" nodeType="withEffect" p14:presetBounceEnd="36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4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4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12" accel="78000" fill="hold" grpId="0" nodeType="withEffect" p14:presetBounceEnd="36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5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5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12" accel="78000" fill="hold" grpId="0" nodeType="withEffect" p14:presetBounceEnd="36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5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5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12" accel="78000" fill="hold" grpId="0" nodeType="withEffect" p14:presetBounceEnd="36000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6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6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12" accel="78000" fill="hold" grpId="0" nodeType="withEffect" p14:presetBounceEnd="36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6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6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12" accel="78000" fill="hold" grpId="0" nodeType="withEffect" p14:presetBounceEnd="36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6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6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9" accel="78000" fill="hold" grpId="0" nodeType="withEffect" p14:presetBounceEnd="36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7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7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81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3" dur="5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85" presetID="22" presetClass="entr" presetSubtype="8" fill="hold" grpId="0" nodeType="after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4" grpId="2" animBg="1"/>
          <p:bldP spid="4" grpId="3" animBg="1"/>
          <p:bldP spid="4" grpId="4" animBg="1"/>
          <p:bldP spid="5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23" grpId="0"/>
          <p:bldP spid="30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6" presetClass="emph" presetSubtype="0" fill="hold" grpId="2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" dur="10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95000" y="9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" presetID="6" presetClass="emph" presetSubtype="0" fill="hold" grpId="3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15" dur="1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35000" y="13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" presetID="6" presetClass="emph" presetSubtype="0" fill="hold" grpId="4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7" dur="5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75000" y="7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" presetID="21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2)">
                                          <p:cBhvr>
                                            <p:cTn id="20" dur="2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4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8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0" presetID="2" presetClass="entr" presetSubtype="3" accel="78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3" accel="7800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3" accel="78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3" accel="7800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3" accel="78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12" accel="78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12" accel="78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12" accel="7800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12" accel="7800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12" accel="78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9" accel="78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7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81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3" dur="5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85" presetID="22" presetClass="entr" presetSubtype="8" fill="hold" grpId="0" nodeType="after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4" grpId="2" animBg="1"/>
          <p:bldP spid="4" grpId="3" animBg="1"/>
          <p:bldP spid="4" grpId="4" animBg="1"/>
          <p:bldP spid="5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23" grpId="0"/>
          <p:bldP spid="30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b="1" dirty="0"/>
              <a:t>项目概述</a:t>
            </a:r>
            <a:endParaRPr lang="zh-CN" altLang="en-US" sz="1200" b="1" dirty="0"/>
          </a:p>
        </p:txBody>
      </p:sp>
      <p:sp>
        <p:nvSpPr>
          <p:cNvPr id="7" name="矩形 160"/>
          <p:cNvSpPr>
            <a:spLocks noChangeArrowheads="1"/>
          </p:cNvSpPr>
          <p:nvPr/>
        </p:nvSpPr>
        <p:spPr bwMode="auto">
          <a:xfrm flipH="1">
            <a:off x="-756920" y="1176655"/>
            <a:ext cx="11161395" cy="3761105"/>
          </a:xfrm>
          <a:custGeom>
            <a:avLst/>
            <a:gdLst>
              <a:gd name="connsiteX0" fmla="*/ 0 w 7260238"/>
              <a:gd name="connsiteY0" fmla="*/ 0 h 3090960"/>
              <a:gd name="connsiteX1" fmla="*/ 7260238 w 7260238"/>
              <a:gd name="connsiteY1" fmla="*/ 0 h 3090960"/>
              <a:gd name="connsiteX2" fmla="*/ 7260238 w 7260238"/>
              <a:gd name="connsiteY2" fmla="*/ 3090960 h 3090960"/>
              <a:gd name="connsiteX3" fmla="*/ 0 w 7260238"/>
              <a:gd name="connsiteY3" fmla="*/ 3090960 h 3090960"/>
              <a:gd name="connsiteX4" fmla="*/ 0 w 7260238"/>
              <a:gd name="connsiteY4" fmla="*/ 0 h 3090960"/>
              <a:gd name="connsiteX0-1" fmla="*/ 0 w 7260238"/>
              <a:gd name="connsiteY0-2" fmla="*/ 0 h 3090960"/>
              <a:gd name="connsiteX1-3" fmla="*/ 7260238 w 7260238"/>
              <a:gd name="connsiteY1-4" fmla="*/ 0 h 3090960"/>
              <a:gd name="connsiteX2-5" fmla="*/ 7260238 w 7260238"/>
              <a:gd name="connsiteY2-6" fmla="*/ 3090960 h 3090960"/>
              <a:gd name="connsiteX3-7" fmla="*/ 666205 w 7260238"/>
              <a:gd name="connsiteY3-8" fmla="*/ 3090960 h 3090960"/>
              <a:gd name="connsiteX4-9" fmla="*/ 0 w 7260238"/>
              <a:gd name="connsiteY4-10" fmla="*/ 0 h 309096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260238" h="3090960">
                <a:moveTo>
                  <a:pt x="0" y="0"/>
                </a:moveTo>
                <a:lnTo>
                  <a:pt x="7260238" y="0"/>
                </a:lnTo>
                <a:lnTo>
                  <a:pt x="7260238" y="3090960"/>
                </a:lnTo>
                <a:lnTo>
                  <a:pt x="666205" y="30909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4000"/>
            </a:schemeClr>
          </a:solidFill>
          <a:ln w="12700" cmpd="sng">
            <a:solidFill>
              <a:schemeClr val="accent1"/>
            </a:solidFill>
            <a:miter lim="800000"/>
          </a:ln>
        </p:spPr>
        <p:txBody>
          <a:bodyPr anchor="ctr"/>
          <a:lstStyle/>
          <a:p>
            <a:pPr algn="ctr">
              <a:defRPr/>
            </a:pPr>
            <a:endParaRPr lang="zh-CN" altLang="en-US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94817" y="1176398"/>
            <a:ext cx="783102" cy="676012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 flipH="1">
            <a:off x="102235" y="1764665"/>
            <a:ext cx="6160770" cy="2999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Segoe UI Semilight" panose="020B0402040204020203" pitchFamily="34" charset="0"/>
                <a:sym typeface="+mn-ea"/>
              </a:rPr>
              <a:t>糊涂神手帐软件是一款基于安卓平台可以在手机上运行的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Segoe UI Semilight" panose="020B0402040204020203" pitchFamily="34" charset="0"/>
                <a:sym typeface="+mn-ea"/>
              </a:rPr>
              <a:t>app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Segoe UI Semilight" panose="020B0402040204020203" pitchFamily="34" charset="0"/>
                <a:sym typeface="+mn-ea"/>
              </a:rPr>
              <a:t>。开发过程使用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Segoe UI Semilight" panose="020B0402040204020203" pitchFamily="34" charset="0"/>
                <a:sym typeface="+mn-ea"/>
              </a:rPr>
              <a:t>Java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Segoe UI Semilight" panose="020B0402040204020203" pitchFamily="34" charset="0"/>
                <a:sym typeface="+mn-ea"/>
              </a:rPr>
              <a:t>语言，全程在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Segoe UI Semilight" panose="020B0402040204020203" pitchFamily="34" charset="0"/>
                <a:sym typeface="+mn-ea"/>
              </a:rPr>
              <a:t>android studio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Segoe UI Semilight" panose="020B0402040204020203" pitchFamily="34" charset="0"/>
                <a:sym typeface="+mn-ea"/>
              </a:rPr>
              <a:t>平台上开发。它包括了日记记录，账目记录和涂鸦三个大板块，提供给用户一个记录生活的工具。用户可以在日记板块中记录文字，也可以记录照片和视频，账目板块可以添加收支账目，并浏览账目总况。在涂鸦中，可以支持自定义颜色的选择，让用户体验更加舒心。</a:t>
            </a:r>
            <a:endParaRPr lang="zh-CN" altLang="en-US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Segoe UI Semilight" panose="020B0402040204020203" pitchFamily="34" charset="0"/>
              <a:sym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-41955" y="-25408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21" name="Rectangle 4"/>
          <p:cNvSpPr txBox="1">
            <a:spLocks noChangeArrowheads="1"/>
          </p:cNvSpPr>
          <p:nvPr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6018530" y="1674495"/>
            <a:ext cx="2770505" cy="2918460"/>
            <a:chOff x="65" y="3841"/>
            <a:chExt cx="3396" cy="3949"/>
          </a:xfrm>
        </p:grpSpPr>
        <p:pic>
          <p:nvPicPr>
            <p:cNvPr id="5" name="Picture 10"/>
            <p:cNvPicPr>
              <a:picLocks noChangeAspect="1" noChangeArrowheads="1"/>
            </p:cNvPicPr>
            <p:nvPr/>
          </p:nvPicPr>
          <p:blipFill>
            <a:blip r:embed="rId2" cstate="screen"/>
            <a:stretch>
              <a:fillRect/>
            </a:stretch>
          </p:blipFill>
          <p:spPr bwMode="auto">
            <a:xfrm>
              <a:off x="65" y="3841"/>
              <a:ext cx="3396" cy="3949"/>
            </a:xfrm>
            <a:prstGeom prst="rect">
              <a:avLst/>
            </a:prstGeom>
            <a:noFill/>
          </p:spPr>
        </p:pic>
        <p:grpSp>
          <p:nvGrpSpPr>
            <p:cNvPr id="30" name="组合 29"/>
            <p:cNvGrpSpPr/>
            <p:nvPr/>
          </p:nvGrpSpPr>
          <p:grpSpPr>
            <a:xfrm>
              <a:off x="683" y="4354"/>
              <a:ext cx="2346" cy="501"/>
              <a:chOff x="683" y="4354"/>
              <a:chExt cx="2346" cy="501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683" y="4482"/>
                <a:ext cx="228" cy="233"/>
                <a:chOff x="1277" y="1296"/>
                <a:chExt cx="480" cy="611"/>
              </a:xfrm>
            </p:grpSpPr>
            <p:cxnSp>
              <p:nvCxnSpPr>
                <p:cNvPr id="2" name="直接连接符 1"/>
                <p:cNvCxnSpPr/>
                <p:nvPr/>
              </p:nvCxnSpPr>
              <p:spPr>
                <a:xfrm>
                  <a:off x="1295" y="1296"/>
                  <a:ext cx="462" cy="37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" name="直接连接符 3"/>
                <p:cNvCxnSpPr/>
                <p:nvPr/>
              </p:nvCxnSpPr>
              <p:spPr>
                <a:xfrm flipV="1">
                  <a:off x="1277" y="1669"/>
                  <a:ext cx="480" cy="23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组合 27"/>
              <p:cNvGrpSpPr/>
              <p:nvPr/>
            </p:nvGrpSpPr>
            <p:grpSpPr>
              <a:xfrm rot="11460000">
                <a:off x="1084" y="4623"/>
                <a:ext cx="228" cy="233"/>
                <a:chOff x="1277" y="1296"/>
                <a:chExt cx="480" cy="611"/>
              </a:xfrm>
            </p:grpSpPr>
            <p:cxnSp>
              <p:nvCxnSpPr>
                <p:cNvPr id="32" name="直接连接符 31"/>
                <p:cNvCxnSpPr/>
                <p:nvPr/>
              </p:nvCxnSpPr>
              <p:spPr>
                <a:xfrm>
                  <a:off x="1295" y="1296"/>
                  <a:ext cx="462" cy="37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/>
                <p:cNvCxnSpPr/>
                <p:nvPr/>
              </p:nvCxnSpPr>
              <p:spPr>
                <a:xfrm flipV="1">
                  <a:off x="1277" y="1669"/>
                  <a:ext cx="480" cy="23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组合 33"/>
              <p:cNvGrpSpPr/>
              <p:nvPr/>
            </p:nvGrpSpPr>
            <p:grpSpPr>
              <a:xfrm>
                <a:off x="1691" y="4530"/>
                <a:ext cx="138" cy="120"/>
                <a:chOff x="1277" y="1296"/>
                <a:chExt cx="480" cy="611"/>
              </a:xfrm>
            </p:grpSpPr>
            <p:cxnSp>
              <p:nvCxnSpPr>
                <p:cNvPr id="35" name="直接连接符 34"/>
                <p:cNvCxnSpPr/>
                <p:nvPr/>
              </p:nvCxnSpPr>
              <p:spPr>
                <a:xfrm>
                  <a:off x="1295" y="1296"/>
                  <a:ext cx="462" cy="37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 35"/>
                <p:cNvCxnSpPr/>
                <p:nvPr/>
              </p:nvCxnSpPr>
              <p:spPr>
                <a:xfrm flipV="1">
                  <a:off x="1277" y="1669"/>
                  <a:ext cx="480" cy="23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组合 36"/>
              <p:cNvGrpSpPr/>
              <p:nvPr/>
            </p:nvGrpSpPr>
            <p:grpSpPr>
              <a:xfrm rot="10800000">
                <a:off x="1945" y="4529"/>
                <a:ext cx="138" cy="120"/>
                <a:chOff x="1277" y="1296"/>
                <a:chExt cx="480" cy="611"/>
              </a:xfrm>
            </p:grpSpPr>
            <p:cxnSp>
              <p:nvCxnSpPr>
                <p:cNvPr id="38" name="直接连接符 37"/>
                <p:cNvCxnSpPr/>
                <p:nvPr/>
              </p:nvCxnSpPr>
              <p:spPr>
                <a:xfrm>
                  <a:off x="1295" y="1296"/>
                  <a:ext cx="462" cy="37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 38"/>
                <p:cNvCxnSpPr/>
                <p:nvPr/>
              </p:nvCxnSpPr>
              <p:spPr>
                <a:xfrm flipV="1">
                  <a:off x="1277" y="1669"/>
                  <a:ext cx="480" cy="23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组合 39"/>
              <p:cNvGrpSpPr/>
              <p:nvPr/>
            </p:nvGrpSpPr>
            <p:grpSpPr>
              <a:xfrm>
                <a:off x="2358" y="4410"/>
                <a:ext cx="267" cy="120"/>
                <a:chOff x="1757" y="2576"/>
                <a:chExt cx="561" cy="233"/>
              </a:xfrm>
            </p:grpSpPr>
            <p:cxnSp>
              <p:nvCxnSpPr>
                <p:cNvPr id="41" name="直接连接符 40"/>
                <p:cNvCxnSpPr/>
                <p:nvPr/>
              </p:nvCxnSpPr>
              <p:spPr>
                <a:xfrm>
                  <a:off x="1757" y="2576"/>
                  <a:ext cx="561" cy="9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任意多边形 41"/>
                <p:cNvSpPr/>
                <p:nvPr/>
              </p:nvSpPr>
              <p:spPr>
                <a:xfrm>
                  <a:off x="2078" y="2671"/>
                  <a:ext cx="240" cy="138"/>
                </a:xfrm>
                <a:custGeom>
                  <a:avLst/>
                  <a:gdLst>
                    <a:gd name="connisteX0" fmla="*/ 19629 w 191116"/>
                    <a:gd name="connsiteY0" fmla="*/ 11350 h 125707"/>
                    <a:gd name="connisteX1" fmla="*/ 191079 w 191116"/>
                    <a:gd name="connsiteY1" fmla="*/ 22780 h 125707"/>
                    <a:gd name="connisteX2" fmla="*/ 31059 w 191116"/>
                    <a:gd name="connsiteY2" fmla="*/ 125650 h 125707"/>
                    <a:gd name="connisteX3" fmla="*/ 19629 w 191116"/>
                    <a:gd name="connsiteY3" fmla="*/ 11350 h 125707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</a:cxnLst>
                  <a:rect l="l" t="t" r="r" b="b"/>
                  <a:pathLst>
                    <a:path w="191117" h="125708">
                      <a:moveTo>
                        <a:pt x="19629" y="11351"/>
                      </a:moveTo>
                      <a:cubicBezTo>
                        <a:pt x="51379" y="-8969"/>
                        <a:pt x="188539" y="-79"/>
                        <a:pt x="191079" y="22781"/>
                      </a:cubicBezTo>
                      <a:cubicBezTo>
                        <a:pt x="193619" y="45641"/>
                        <a:pt x="65349" y="128191"/>
                        <a:pt x="31059" y="125651"/>
                      </a:cubicBezTo>
                      <a:cubicBezTo>
                        <a:pt x="-3231" y="123111"/>
                        <a:pt x="-12121" y="31671"/>
                        <a:pt x="19629" y="11351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3" name="组合 42"/>
              <p:cNvGrpSpPr/>
              <p:nvPr/>
            </p:nvGrpSpPr>
            <p:grpSpPr>
              <a:xfrm rot="240000">
                <a:off x="2735" y="4354"/>
                <a:ext cx="294" cy="128"/>
                <a:chOff x="1337" y="1555"/>
                <a:chExt cx="2407" cy="1395"/>
              </a:xfrm>
            </p:grpSpPr>
            <p:cxnSp>
              <p:nvCxnSpPr>
                <p:cNvPr id="44" name="直接连接符 43"/>
                <p:cNvCxnSpPr/>
                <p:nvPr/>
              </p:nvCxnSpPr>
              <p:spPr>
                <a:xfrm flipV="1">
                  <a:off x="1392" y="1555"/>
                  <a:ext cx="2353" cy="124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任意多边形 44"/>
                <p:cNvSpPr/>
                <p:nvPr/>
              </p:nvSpPr>
              <p:spPr>
                <a:xfrm rot="10440000">
                  <a:off x="1337" y="2304"/>
                  <a:ext cx="1333" cy="647"/>
                </a:xfrm>
                <a:custGeom>
                  <a:avLst/>
                  <a:gdLst>
                    <a:gd name="connisteX0" fmla="*/ 19629 w 191116"/>
                    <a:gd name="connsiteY0" fmla="*/ 11350 h 125707"/>
                    <a:gd name="connisteX1" fmla="*/ 191079 w 191116"/>
                    <a:gd name="connsiteY1" fmla="*/ 22780 h 125707"/>
                    <a:gd name="connisteX2" fmla="*/ 31059 w 191116"/>
                    <a:gd name="connsiteY2" fmla="*/ 125650 h 125707"/>
                    <a:gd name="connisteX3" fmla="*/ 19629 w 191116"/>
                    <a:gd name="connsiteY3" fmla="*/ 11350 h 125707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</a:cxnLst>
                  <a:rect l="l" t="t" r="r" b="b"/>
                  <a:pathLst>
                    <a:path w="191117" h="125708">
                      <a:moveTo>
                        <a:pt x="19629" y="11351"/>
                      </a:moveTo>
                      <a:cubicBezTo>
                        <a:pt x="51379" y="-8969"/>
                        <a:pt x="188539" y="-79"/>
                        <a:pt x="191079" y="22781"/>
                      </a:cubicBezTo>
                      <a:cubicBezTo>
                        <a:pt x="193619" y="45641"/>
                        <a:pt x="65349" y="128191"/>
                        <a:pt x="31059" y="125651"/>
                      </a:cubicBezTo>
                      <a:cubicBezTo>
                        <a:pt x="-3231" y="123111"/>
                        <a:pt x="-12121" y="31671"/>
                        <a:pt x="19629" y="11351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wipe dir="u"/>
      </p:transition>
    </mc:Choice>
    <mc:Fallback>
      <p:transition spd="slow">
        <p:wipe dir="u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6" accel="74000" fill="hold" nodeType="withEffect" p14:presetBounceEnd="26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6000">
                                          <p:cBhvr additive="base">
                                            <p:cTn id="14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6000">
                                          <p:cBhvr additive="base">
                                            <p:cTn id="15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1" presetID="22" presetClass="entr" presetSubtype="8" fill="hold" grpId="0" nodeType="after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 bldLvl="0" animBg="1"/>
          <p:bldP spid="20" grpId="0"/>
          <p:bldP spid="2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6" accel="7400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1" presetID="22" presetClass="entr" presetSubtype="8" fill="hold" grpId="0" nodeType="after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 bldLvl="0" animBg="1"/>
          <p:bldP spid="20" grpId="0"/>
          <p:bldP spid="21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1800" b="1" dirty="0" smtClean="0"/>
              <a:t>初期功能需求</a:t>
            </a:r>
            <a:endParaRPr lang="zh-CN" altLang="en-US" sz="1800" b="1" dirty="0" smtClean="0"/>
          </a:p>
        </p:txBody>
      </p:sp>
      <p:sp>
        <p:nvSpPr>
          <p:cNvPr id="3" name="矩形 2"/>
          <p:cNvSpPr/>
          <p:nvPr/>
        </p:nvSpPr>
        <p:spPr>
          <a:xfrm>
            <a:off x="3040904" y="1093863"/>
            <a:ext cx="4771456" cy="1081843"/>
          </a:xfrm>
          <a:prstGeom prst="rect">
            <a:avLst/>
          </a:prstGeom>
          <a:solidFill>
            <a:schemeClr val="accent1">
              <a:alpha val="24000"/>
            </a:schemeClr>
          </a:solidFill>
          <a:ln w="12700" cmpd="sng">
            <a:solidFill>
              <a:schemeClr val="accent1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64873" y="933566"/>
            <a:ext cx="3515183" cy="3476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4" rIns="68567" bIns="34284"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日记板块</a:t>
            </a:r>
            <a:endPara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六边形 4"/>
          <p:cNvSpPr/>
          <p:nvPr/>
        </p:nvSpPr>
        <p:spPr>
          <a:xfrm>
            <a:off x="1176375" y="2283716"/>
            <a:ext cx="1190447" cy="1026114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4" rIns="68567" bIns="34284"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/>
          <p:cNvCxnSpPr>
            <a:stCxn id="5" idx="5"/>
          </p:cNvCxnSpPr>
          <p:nvPr/>
        </p:nvCxnSpPr>
        <p:spPr>
          <a:xfrm flipV="1">
            <a:off x="2110260" y="1581639"/>
            <a:ext cx="930645" cy="702078"/>
          </a:xfrm>
          <a:prstGeom prst="straightConnector1">
            <a:avLst/>
          </a:prstGeom>
          <a:ln>
            <a:solidFill>
              <a:srgbClr val="41445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5" idx="0"/>
          </p:cNvCxnSpPr>
          <p:nvPr/>
        </p:nvCxnSpPr>
        <p:spPr>
          <a:xfrm>
            <a:off x="2366822" y="2796773"/>
            <a:ext cx="674083" cy="0"/>
          </a:xfrm>
          <a:prstGeom prst="straightConnector1">
            <a:avLst/>
          </a:prstGeom>
          <a:ln>
            <a:solidFill>
              <a:srgbClr val="41445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1"/>
          </p:cNvCxnSpPr>
          <p:nvPr/>
        </p:nvCxnSpPr>
        <p:spPr>
          <a:xfrm>
            <a:off x="2110260" y="3309830"/>
            <a:ext cx="930645" cy="702078"/>
          </a:xfrm>
          <a:prstGeom prst="straightConnector1">
            <a:avLst/>
          </a:prstGeom>
          <a:ln>
            <a:solidFill>
              <a:srgbClr val="41445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02943" y="1311609"/>
            <a:ext cx="4537095" cy="786130"/>
          </a:xfrm>
          <a:prstGeom prst="rect">
            <a:avLst/>
          </a:prstGeom>
          <a:noFill/>
        </p:spPr>
        <p:txBody>
          <a:bodyPr wrap="square" lIns="68567" tIns="34284" rIns="68567" bIns="34284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用户可添加新建日志，并在日志中添加图片和视频。</a:t>
            </a:r>
            <a:endParaRPr lang="zh-CN" altLang="en-US" sz="12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用户可保存日志</a:t>
            </a:r>
            <a:endParaRPr lang="zh-CN" altLang="en-US" sz="12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用户可删除或编辑日志</a:t>
            </a:r>
            <a:endParaRPr lang="zh-CN" altLang="en-US" sz="12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040904" y="2444013"/>
            <a:ext cx="4771456" cy="1081843"/>
          </a:xfrm>
          <a:prstGeom prst="rect">
            <a:avLst/>
          </a:prstGeom>
          <a:solidFill>
            <a:schemeClr val="accent1">
              <a:alpha val="24000"/>
            </a:schemeClr>
          </a:solidFill>
          <a:ln w="12700" cmpd="sng">
            <a:solidFill>
              <a:schemeClr val="accent1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69318" y="2283716"/>
            <a:ext cx="3515183" cy="3476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4" rIns="68567" bIns="34284"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记账板块</a:t>
            </a:r>
            <a:endPara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02943" y="2661759"/>
            <a:ext cx="4537095" cy="786130"/>
          </a:xfrm>
          <a:prstGeom prst="rect">
            <a:avLst/>
          </a:prstGeom>
          <a:noFill/>
        </p:spPr>
        <p:txBody>
          <a:bodyPr wrap="square" lIns="68567" tIns="34284" rIns="68567" bIns="34284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用户可新建收支账单</a:t>
            </a:r>
            <a:endParaRPr lang="zh-CN" altLang="en-US" sz="12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页面有金额预警，颜色变化</a:t>
            </a:r>
            <a:endParaRPr lang="zh-CN" altLang="en-US" sz="12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根据收支状况有图表显示</a:t>
            </a:r>
            <a:endParaRPr lang="zh-CN" altLang="en-US" sz="12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40904" y="3794163"/>
            <a:ext cx="4771456" cy="1081843"/>
          </a:xfrm>
          <a:prstGeom prst="rect">
            <a:avLst/>
          </a:prstGeom>
          <a:solidFill>
            <a:schemeClr val="accent1">
              <a:alpha val="24000"/>
            </a:schemeClr>
          </a:solidFill>
          <a:ln w="12700" cmpd="sng">
            <a:solidFill>
              <a:schemeClr val="accent1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64873" y="3633867"/>
            <a:ext cx="3515183" cy="3476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4" rIns="68567" bIns="34284"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涂鸦</a:t>
            </a:r>
            <a:endPara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02943" y="4011909"/>
            <a:ext cx="4537095" cy="786130"/>
          </a:xfrm>
          <a:prstGeom prst="rect">
            <a:avLst/>
          </a:prstGeom>
          <a:noFill/>
        </p:spPr>
        <p:txBody>
          <a:bodyPr wrap="square" lIns="68567" tIns="34284" rIns="68567" bIns="34284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用户可新建涂鸦</a:t>
            </a:r>
            <a:endParaRPr lang="zh-CN" altLang="en-US" sz="12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用户可在涂鸦界面选择颜色、画笔大小</a:t>
            </a:r>
            <a:endParaRPr lang="zh-CN" altLang="en-US" sz="12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用户可更新画板、撤销操作、保存画板</a:t>
            </a:r>
            <a:endParaRPr lang="en-US" altLang="zh-CN" sz="12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41955" y="-25408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17" name="Rectangle 4"/>
          <p:cNvSpPr txBox="1">
            <a:spLocks noChangeArrowheads="1"/>
          </p:cNvSpPr>
          <p:nvPr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wipe dir="u"/>
      </p:transition>
    </mc:Choice>
    <mc:Fallback>
      <p:transition spd="slow">
        <p:wipe dir="u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5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7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1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36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37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3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3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3769"/>
                                </p:stCondLst>
                                <p:childTnLst>
                                  <p:par>
                                    <p:cTn id="41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269"/>
                                </p:stCondLst>
                                <p:childTnLst>
                                  <p:par>
                                    <p:cTn id="45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4769"/>
                                </p:stCondLst>
                                <p:childTnLst>
                                  <p:par>
                                    <p:cTn id="5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1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5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5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56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57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5800"/>
                                </p:stCondLst>
                                <p:childTnLst>
                                  <p:par>
                                    <p:cTn id="59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61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6300"/>
                                </p:stCondLst>
                                <p:childTnLst>
                                  <p:par>
                                    <p:cTn id="63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6800"/>
                                </p:stCondLst>
                                <p:childTnLst>
                                  <p:par>
                                    <p:cTn id="6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" dur="1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7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7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7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7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8100"/>
                                </p:stCondLst>
                                <p:childTnLst>
                                  <p:par>
                                    <p:cTn id="7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8600"/>
                                </p:stCondLst>
                                <p:childTnLst>
                                  <p:par>
                                    <p:cTn id="81" presetID="22" presetClass="entr" presetSubtype="8" fill="hold" grpId="0" nodeType="after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3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3" grpId="0" animBg="1"/>
          <p:bldP spid="4" grpId="0" animBg="1"/>
          <p:bldP spid="5" grpId="0" animBg="1"/>
          <p:bldP spid="10" grpId="0"/>
          <p:bldP spid="10" grpId="1"/>
          <p:bldP spid="11" grpId="0" animBg="1"/>
          <p:bldP spid="12" grpId="0" bldLvl="0" animBg="1"/>
          <p:bldP spid="13" grpId="0"/>
          <p:bldP spid="13" grpId="1"/>
          <p:bldP spid="14" grpId="0" animBg="1"/>
          <p:bldP spid="15" grpId="0" animBg="1"/>
          <p:bldP spid="16" grpId="0"/>
          <p:bldP spid="16" grpId="1"/>
          <p:bldP spid="18" grpId="0"/>
          <p:bldP spid="1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5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7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1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36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37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3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3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3769"/>
                                </p:stCondLst>
                                <p:childTnLst>
                                  <p:par>
                                    <p:cTn id="41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269"/>
                                </p:stCondLst>
                                <p:childTnLst>
                                  <p:par>
                                    <p:cTn id="4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4769"/>
                                </p:stCondLst>
                                <p:childTnLst>
                                  <p:par>
                                    <p:cTn id="5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1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5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5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56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57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5800"/>
                                </p:stCondLst>
                                <p:childTnLst>
                                  <p:par>
                                    <p:cTn id="59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61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6300"/>
                                </p:stCondLst>
                                <p:childTnLst>
                                  <p:par>
                                    <p:cTn id="6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6800"/>
                                </p:stCondLst>
                                <p:childTnLst>
                                  <p:par>
                                    <p:cTn id="6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" dur="1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7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7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7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7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8100"/>
                                </p:stCondLst>
                                <p:childTnLst>
                                  <p:par>
                                    <p:cTn id="7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8600"/>
                                </p:stCondLst>
                                <p:childTnLst>
                                  <p:par>
                                    <p:cTn id="81" presetID="22" presetClass="entr" presetSubtype="8" fill="hold" grpId="0" nodeType="after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81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3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3" grpId="0" animBg="1"/>
          <p:bldP spid="4" grpId="0" animBg="1"/>
          <p:bldP spid="5" grpId="0" animBg="1"/>
          <p:bldP spid="10" grpId="0"/>
          <p:bldP spid="10" grpId="1"/>
          <p:bldP spid="11" grpId="0" animBg="1"/>
          <p:bldP spid="12" grpId="0" bldLvl="0" animBg="1"/>
          <p:bldP spid="13" grpId="0"/>
          <p:bldP spid="13" grpId="1"/>
          <p:bldP spid="14" grpId="0" animBg="1"/>
          <p:bldP spid="15" grpId="0" animBg="1"/>
          <p:bldP spid="16" grpId="0"/>
          <p:bldP spid="16" grpId="1"/>
          <p:bldP spid="18" grpId="0"/>
          <p:bldP spid="17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586717" y="611625"/>
            <a:ext cx="3701110" cy="37011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502344" y="527252"/>
            <a:ext cx="3869856" cy="3869854"/>
          </a:xfrm>
          <a:prstGeom prst="ellipse">
            <a:avLst/>
          </a:prstGeom>
          <a:noFill/>
          <a:ln w="117475">
            <a:solidFill>
              <a:schemeClr val="accent1">
                <a:lumMod val="40000"/>
                <a:lumOff val="6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961210">
            <a:off x="1262829" y="2993352"/>
            <a:ext cx="847204" cy="437267"/>
          </a:xfrm>
          <a:custGeom>
            <a:avLst/>
            <a:gdLst>
              <a:gd name="connsiteX0" fmla="*/ 0 w 1667435"/>
              <a:gd name="connsiteY0" fmla="*/ 0 h 860611"/>
              <a:gd name="connsiteX1" fmla="*/ 1667435 w 1667435"/>
              <a:gd name="connsiteY1" fmla="*/ 0 h 860611"/>
              <a:gd name="connsiteX2" fmla="*/ 739588 w 1667435"/>
              <a:gd name="connsiteY2" fmla="*/ 860611 h 860611"/>
              <a:gd name="connsiteX3" fmla="*/ 0 w 1667435"/>
              <a:gd name="connsiteY3" fmla="*/ 0 h 86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7435" h="860611">
                <a:moveTo>
                  <a:pt x="0" y="0"/>
                </a:moveTo>
                <a:lnTo>
                  <a:pt x="1667435" y="0"/>
                </a:lnTo>
                <a:lnTo>
                  <a:pt x="739588" y="8606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12672593">
            <a:off x="1944619" y="3562848"/>
            <a:ext cx="847204" cy="437267"/>
          </a:xfrm>
          <a:custGeom>
            <a:avLst/>
            <a:gdLst>
              <a:gd name="connsiteX0" fmla="*/ 0 w 1667435"/>
              <a:gd name="connsiteY0" fmla="*/ 0 h 860611"/>
              <a:gd name="connsiteX1" fmla="*/ 1667435 w 1667435"/>
              <a:gd name="connsiteY1" fmla="*/ 0 h 860611"/>
              <a:gd name="connsiteX2" fmla="*/ 739588 w 1667435"/>
              <a:gd name="connsiteY2" fmla="*/ 860611 h 860611"/>
              <a:gd name="connsiteX3" fmla="*/ 0 w 1667435"/>
              <a:gd name="connsiteY3" fmla="*/ 0 h 86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7435" h="860611">
                <a:moveTo>
                  <a:pt x="0" y="0"/>
                </a:moveTo>
                <a:lnTo>
                  <a:pt x="1667435" y="0"/>
                </a:lnTo>
                <a:lnTo>
                  <a:pt x="739588" y="8606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1070933" y="3747331"/>
            <a:ext cx="561473" cy="593559"/>
          </a:xfrm>
          <a:custGeom>
            <a:avLst/>
            <a:gdLst>
              <a:gd name="connsiteX0" fmla="*/ 0 w 561473"/>
              <a:gd name="connsiteY0" fmla="*/ 0 h 593558"/>
              <a:gd name="connsiteX1" fmla="*/ 561473 w 561473"/>
              <a:gd name="connsiteY1" fmla="*/ 272716 h 593558"/>
              <a:gd name="connsiteX2" fmla="*/ 32084 w 561473"/>
              <a:gd name="connsiteY2" fmla="*/ 593558 h 593558"/>
              <a:gd name="connsiteX3" fmla="*/ 0 w 561473"/>
              <a:gd name="connsiteY3" fmla="*/ 0 h 593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3" h="593558">
                <a:moveTo>
                  <a:pt x="0" y="0"/>
                </a:moveTo>
                <a:lnTo>
                  <a:pt x="561473" y="272716"/>
                </a:lnTo>
                <a:lnTo>
                  <a:pt x="32084" y="59355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477375" y="3169816"/>
            <a:ext cx="336884" cy="304800"/>
          </a:xfrm>
          <a:custGeom>
            <a:avLst/>
            <a:gdLst>
              <a:gd name="connsiteX0" fmla="*/ 0 w 336884"/>
              <a:gd name="connsiteY0" fmla="*/ 0 h 304800"/>
              <a:gd name="connsiteX1" fmla="*/ 80210 w 336884"/>
              <a:gd name="connsiteY1" fmla="*/ 304800 h 304800"/>
              <a:gd name="connsiteX2" fmla="*/ 336884 w 336884"/>
              <a:gd name="connsiteY2" fmla="*/ 192505 h 304800"/>
              <a:gd name="connsiteX3" fmla="*/ 0 w 336884"/>
              <a:gd name="connsiteY3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884" h="304800">
                <a:moveTo>
                  <a:pt x="0" y="0"/>
                </a:moveTo>
                <a:lnTo>
                  <a:pt x="80210" y="304800"/>
                </a:lnTo>
                <a:lnTo>
                  <a:pt x="336884" y="19250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1488027" y="4292764"/>
            <a:ext cx="481263" cy="401053"/>
          </a:xfrm>
          <a:custGeom>
            <a:avLst/>
            <a:gdLst>
              <a:gd name="connsiteX0" fmla="*/ 176463 w 481263"/>
              <a:gd name="connsiteY0" fmla="*/ 96253 h 401053"/>
              <a:gd name="connsiteX1" fmla="*/ 0 w 481263"/>
              <a:gd name="connsiteY1" fmla="*/ 401053 h 401053"/>
              <a:gd name="connsiteX2" fmla="*/ 481263 w 481263"/>
              <a:gd name="connsiteY2" fmla="*/ 0 h 401053"/>
              <a:gd name="connsiteX3" fmla="*/ 176463 w 481263"/>
              <a:gd name="connsiteY3" fmla="*/ 96253 h 401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263" h="401053">
                <a:moveTo>
                  <a:pt x="176463" y="96253"/>
                </a:moveTo>
                <a:lnTo>
                  <a:pt x="0" y="401053"/>
                </a:lnTo>
                <a:lnTo>
                  <a:pt x="481263" y="0"/>
                </a:lnTo>
                <a:lnTo>
                  <a:pt x="176463" y="9625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 rot="4178014">
            <a:off x="2249458" y="617007"/>
            <a:ext cx="401052" cy="481263"/>
          </a:xfrm>
          <a:custGeom>
            <a:avLst/>
            <a:gdLst>
              <a:gd name="connsiteX0" fmla="*/ 0 w 401052"/>
              <a:gd name="connsiteY0" fmla="*/ 0 h 481263"/>
              <a:gd name="connsiteX1" fmla="*/ 401052 w 401052"/>
              <a:gd name="connsiteY1" fmla="*/ 96253 h 481263"/>
              <a:gd name="connsiteX2" fmla="*/ 16042 w 401052"/>
              <a:gd name="connsiteY2" fmla="*/ 481263 h 481263"/>
              <a:gd name="connsiteX3" fmla="*/ 0 w 401052"/>
              <a:gd name="connsiteY3" fmla="*/ 0 h 481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052" h="481263">
                <a:moveTo>
                  <a:pt x="0" y="0"/>
                </a:moveTo>
                <a:lnTo>
                  <a:pt x="401052" y="96253"/>
                </a:lnTo>
                <a:lnTo>
                  <a:pt x="16042" y="48126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6896411" y="809512"/>
            <a:ext cx="866273" cy="577516"/>
          </a:xfrm>
          <a:custGeom>
            <a:avLst/>
            <a:gdLst>
              <a:gd name="connsiteX0" fmla="*/ 0 w 866273"/>
              <a:gd name="connsiteY0" fmla="*/ 64168 h 577516"/>
              <a:gd name="connsiteX1" fmla="*/ 866273 w 866273"/>
              <a:gd name="connsiteY1" fmla="*/ 0 h 577516"/>
              <a:gd name="connsiteX2" fmla="*/ 401052 w 866273"/>
              <a:gd name="connsiteY2" fmla="*/ 577516 h 577516"/>
              <a:gd name="connsiteX3" fmla="*/ 0 w 866273"/>
              <a:gd name="connsiteY3" fmla="*/ 64168 h 57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6273" h="577516">
                <a:moveTo>
                  <a:pt x="0" y="64168"/>
                </a:moveTo>
                <a:lnTo>
                  <a:pt x="866273" y="0"/>
                </a:lnTo>
                <a:lnTo>
                  <a:pt x="401052" y="577516"/>
                </a:lnTo>
                <a:lnTo>
                  <a:pt x="0" y="641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6976622" y="1739955"/>
            <a:ext cx="368969" cy="352927"/>
          </a:xfrm>
          <a:custGeom>
            <a:avLst/>
            <a:gdLst>
              <a:gd name="connsiteX0" fmla="*/ 0 w 368969"/>
              <a:gd name="connsiteY0" fmla="*/ 0 h 352927"/>
              <a:gd name="connsiteX1" fmla="*/ 368969 w 368969"/>
              <a:gd name="connsiteY1" fmla="*/ 48127 h 352927"/>
              <a:gd name="connsiteX2" fmla="*/ 112295 w 368969"/>
              <a:gd name="connsiteY2" fmla="*/ 352927 h 352927"/>
              <a:gd name="connsiteX3" fmla="*/ 0 w 368969"/>
              <a:gd name="connsiteY3" fmla="*/ 0 h 352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969" h="352927">
                <a:moveTo>
                  <a:pt x="0" y="0"/>
                </a:moveTo>
                <a:lnTo>
                  <a:pt x="368969" y="48127"/>
                </a:lnTo>
                <a:lnTo>
                  <a:pt x="112295" y="35292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6559526" y="2285388"/>
            <a:ext cx="753979" cy="577515"/>
          </a:xfrm>
          <a:custGeom>
            <a:avLst/>
            <a:gdLst>
              <a:gd name="connsiteX0" fmla="*/ 0 w 753979"/>
              <a:gd name="connsiteY0" fmla="*/ 0 h 577515"/>
              <a:gd name="connsiteX1" fmla="*/ 48126 w 753979"/>
              <a:gd name="connsiteY1" fmla="*/ 577515 h 577515"/>
              <a:gd name="connsiteX2" fmla="*/ 753979 w 753979"/>
              <a:gd name="connsiteY2" fmla="*/ 513347 h 577515"/>
              <a:gd name="connsiteX3" fmla="*/ 0 w 753979"/>
              <a:gd name="connsiteY3" fmla="*/ 0 h 57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79" h="577515">
                <a:moveTo>
                  <a:pt x="0" y="0"/>
                </a:moveTo>
                <a:lnTo>
                  <a:pt x="48126" y="577515"/>
                </a:lnTo>
                <a:lnTo>
                  <a:pt x="753979" y="51334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7313505" y="2622268"/>
            <a:ext cx="1090863" cy="561475"/>
          </a:xfrm>
          <a:custGeom>
            <a:avLst/>
            <a:gdLst>
              <a:gd name="connsiteX0" fmla="*/ 433136 w 1090863"/>
              <a:gd name="connsiteY0" fmla="*/ 0 h 561474"/>
              <a:gd name="connsiteX1" fmla="*/ 0 w 1090863"/>
              <a:gd name="connsiteY1" fmla="*/ 561474 h 561474"/>
              <a:gd name="connsiteX2" fmla="*/ 1090863 w 1090863"/>
              <a:gd name="connsiteY2" fmla="*/ 256674 h 561474"/>
              <a:gd name="connsiteX3" fmla="*/ 481263 w 1090863"/>
              <a:gd name="connsiteY3" fmla="*/ 16042 h 561474"/>
              <a:gd name="connsiteX4" fmla="*/ 433136 w 1090863"/>
              <a:gd name="connsiteY4" fmla="*/ 0 h 561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0863" h="561474">
                <a:moveTo>
                  <a:pt x="433136" y="0"/>
                </a:moveTo>
                <a:lnTo>
                  <a:pt x="0" y="561474"/>
                </a:lnTo>
                <a:lnTo>
                  <a:pt x="1090863" y="256674"/>
                </a:lnTo>
                <a:lnTo>
                  <a:pt x="481263" y="16042"/>
                </a:lnTo>
                <a:lnTo>
                  <a:pt x="43313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6222642" y="3969807"/>
            <a:ext cx="689811" cy="834191"/>
          </a:xfrm>
          <a:custGeom>
            <a:avLst/>
            <a:gdLst>
              <a:gd name="connsiteX0" fmla="*/ 0 w 689811"/>
              <a:gd name="connsiteY0" fmla="*/ 304800 h 834190"/>
              <a:gd name="connsiteX1" fmla="*/ 545432 w 689811"/>
              <a:gd name="connsiteY1" fmla="*/ 0 h 834190"/>
              <a:gd name="connsiteX2" fmla="*/ 689811 w 689811"/>
              <a:gd name="connsiteY2" fmla="*/ 834190 h 834190"/>
              <a:gd name="connsiteX3" fmla="*/ 0 w 689811"/>
              <a:gd name="connsiteY3" fmla="*/ 304800 h 83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9811" h="834190">
                <a:moveTo>
                  <a:pt x="0" y="304800"/>
                </a:moveTo>
                <a:lnTo>
                  <a:pt x="545432" y="0"/>
                </a:lnTo>
                <a:lnTo>
                  <a:pt x="689811" y="834190"/>
                </a:lnTo>
                <a:lnTo>
                  <a:pt x="0" y="3048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794452" y="1995686"/>
            <a:ext cx="3433732" cy="607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项目执行情况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2712396" y="2645070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CECFF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712396" y="3003798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CECFF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804332" y="2534700"/>
            <a:ext cx="4567604" cy="755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完成功能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未完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成的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12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分工                     完成路径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593768" y="2663854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CECFF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593768" y="3022582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CECFF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26136" y="1121940"/>
            <a:ext cx="122982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 smtClean="0">
                <a:solidFill>
                  <a:schemeClr val="bg1"/>
                </a:solidFill>
                <a:latin typeface="+mj-ea"/>
                <a:ea typeface="+mj-ea"/>
              </a:rPr>
              <a:t>02</a:t>
            </a:r>
            <a:endParaRPr lang="zh-CN" altLang="en-US" sz="6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30" name="直接连接符 29"/>
          <p:cNvCxnSpPr/>
          <p:nvPr/>
        </p:nvCxnSpPr>
        <p:spPr>
          <a:xfrm flipH="1">
            <a:off x="3275856" y="-20538"/>
            <a:ext cx="1332210" cy="11188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4139952" y="3474616"/>
            <a:ext cx="1800200" cy="168028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4"/>
          <p:cNvSpPr txBox="1">
            <a:spLocks noChangeArrowheads="1"/>
          </p:cNvSpPr>
          <p:nvPr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wipe dir="u"/>
      </p:transition>
    </mc:Choice>
    <mc:Fallback>
      <p:transition spd="slow">
        <p:wipe dir="u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6" presetClass="emph" presetSubtype="0" fill="hold" grpId="2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" dur="10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95000" y="9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" presetID="6" presetClass="emph" presetSubtype="0" fill="hold" grpId="3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15" dur="1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35000" y="13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" presetID="6" presetClass="emph" presetSubtype="0" fill="hold" grpId="4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7" dur="5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75000" y="7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" presetID="21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2)">
                                          <p:cBhvr>
                                            <p:cTn id="20" dur="2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8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0" presetID="2" presetClass="entr" presetSubtype="3" accel="78000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3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3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3" accel="78000" fill="hold" grpId="0" nodeType="withEffect" p14:presetBounceEnd="36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3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3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3" accel="78000" fill="hold" grpId="0" nodeType="withEffect" p14:presetBounceEnd="36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4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4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3" accel="78000" fill="hold" grpId="0" nodeType="withEffect" p14:presetBounceEnd="36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4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4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3" accel="78000" fill="hold" grpId="0" nodeType="withEffect" p14:presetBounceEnd="36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4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4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12" accel="78000" fill="hold" grpId="0" nodeType="withEffect" p14:presetBounceEnd="36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5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5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12" accel="78000" fill="hold" grpId="0" nodeType="withEffect" p14:presetBounceEnd="36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5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5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12" accel="78000" fill="hold" grpId="0" nodeType="withEffect" p14:presetBounceEnd="36000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6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6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12" accel="78000" fill="hold" grpId="0" nodeType="withEffect" p14:presetBounceEnd="36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6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6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12" accel="78000" fill="hold" grpId="0" nodeType="withEffect" p14:presetBounceEnd="36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6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6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9" accel="78000" fill="hold" grpId="0" nodeType="withEffect" p14:presetBounceEnd="36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7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7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81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3" dur="500"/>
                                            <p:tgtEl>
                                              <p:spTgt spid="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8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9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6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9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9" dur="500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0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10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" dur="500"/>
                                            <p:tgtEl>
                                              <p:spTgt spid="25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4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10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0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11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6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117" presetID="22" presetClass="entr" presetSubtype="8" fill="hold" grpId="0" nodeType="after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1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9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4" grpId="2" animBg="1"/>
          <p:bldP spid="4" grpId="3" animBg="1"/>
          <p:bldP spid="4" grpId="4" animBg="1"/>
          <p:bldP spid="5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23" grpId="0" animBg="1"/>
          <p:bldP spid="24" grpId="0" animBg="1"/>
          <p:bldP spid="26" grpId="0" animBg="1"/>
          <p:bldP spid="27" grpId="0" animBg="1"/>
          <p:bldP spid="29" grpId="0"/>
          <p:bldP spid="3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6" presetClass="emph" presetSubtype="0" fill="hold" grpId="2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" dur="10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95000" y="9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" presetID="6" presetClass="emph" presetSubtype="0" fill="hold" grpId="3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15" dur="1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35000" y="13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" presetID="6" presetClass="emph" presetSubtype="0" fill="hold" grpId="4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17" dur="5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75000" y="7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" presetID="21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2)">
                                          <p:cBhvr>
                                            <p:cTn id="20" dur="2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8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0" presetID="2" presetClass="entr" presetSubtype="3" accel="78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3" accel="7800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3" accel="78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3" accel="7800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3" accel="78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12" accel="78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12" accel="78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12" accel="7800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12" accel="7800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12" accel="78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9" accel="78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7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81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3" dur="500"/>
                                            <p:tgtEl>
                                              <p:spTgt spid="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8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9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6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9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9" dur="500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0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10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" dur="500"/>
                                            <p:tgtEl>
                                              <p:spTgt spid="25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4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10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0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11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6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117" presetID="22" presetClass="entr" presetSubtype="8" fill="hold" grpId="0" nodeType="after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1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9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4" grpId="2" animBg="1"/>
          <p:bldP spid="4" grpId="3" animBg="1"/>
          <p:bldP spid="4" grpId="4" animBg="1"/>
          <p:bldP spid="5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23" grpId="0" animBg="1"/>
          <p:bldP spid="24" grpId="0" animBg="1"/>
          <p:bldP spid="26" grpId="0" animBg="1"/>
          <p:bldP spid="27" grpId="0" animBg="1"/>
          <p:bldP spid="29" grpId="0"/>
          <p:bldP spid="32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35273" y="192311"/>
            <a:ext cx="3250704" cy="395637"/>
          </a:xfrm>
        </p:spPr>
        <p:txBody>
          <a:bodyPr>
            <a:noAutofit/>
          </a:bodyPr>
          <a:lstStyle/>
          <a:p>
            <a:r>
              <a:rPr lang="zh-CN" altLang="en-US" sz="1800" b="1" dirty="0"/>
              <a:t>需求完成情况</a:t>
            </a:r>
            <a:endParaRPr lang="zh-CN" altLang="en-US" sz="1800" b="1" dirty="0"/>
          </a:p>
        </p:txBody>
      </p:sp>
      <p:sp>
        <p:nvSpPr>
          <p:cNvPr id="3" name="矩形 14"/>
          <p:cNvSpPr/>
          <p:nvPr/>
        </p:nvSpPr>
        <p:spPr>
          <a:xfrm flipV="1">
            <a:off x="-5715" y="4634230"/>
            <a:ext cx="3082925" cy="219075"/>
          </a:xfrm>
          <a:custGeom>
            <a:avLst/>
            <a:gdLst/>
            <a:ahLst/>
            <a:cxnLst/>
            <a:rect l="l" t="t" r="r" b="b"/>
            <a:pathLst>
              <a:path w="4571707" h="242218">
                <a:moveTo>
                  <a:pt x="0" y="242218"/>
                </a:moveTo>
                <a:lnTo>
                  <a:pt x="4571707" y="242218"/>
                </a:lnTo>
                <a:lnTo>
                  <a:pt x="457170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4" name="矩形 14"/>
          <p:cNvSpPr/>
          <p:nvPr/>
        </p:nvSpPr>
        <p:spPr>
          <a:xfrm flipV="1">
            <a:off x="4570731" y="4634472"/>
            <a:ext cx="4573315" cy="184291"/>
          </a:xfrm>
          <a:custGeom>
            <a:avLst/>
            <a:gdLst/>
            <a:ahLst/>
            <a:cxnLst/>
            <a:rect l="l" t="t" r="r" b="b"/>
            <a:pathLst>
              <a:path w="4571707" h="242218">
                <a:moveTo>
                  <a:pt x="0" y="242218"/>
                </a:moveTo>
                <a:lnTo>
                  <a:pt x="4571707" y="242218"/>
                </a:lnTo>
                <a:lnTo>
                  <a:pt x="457170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-41955" y="-25408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26" name="Rectangle 4"/>
          <p:cNvSpPr txBox="1">
            <a:spLocks noChangeArrowheads="1"/>
          </p:cNvSpPr>
          <p:nvPr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0" name="表格 -1"/>
          <p:cNvGraphicFramePr/>
          <p:nvPr/>
        </p:nvGraphicFramePr>
        <p:xfrm>
          <a:off x="1882140" y="624840"/>
          <a:ext cx="5414010" cy="3985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6075"/>
                <a:gridCol w="1062355"/>
                <a:gridCol w="1742440"/>
                <a:gridCol w="993140"/>
              </a:tblGrid>
              <a:tr h="4838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需求名称</a:t>
                      </a:r>
                      <a:endParaRPr lang="zh-CN" altLang="en-US" sz="18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是否实现</a:t>
                      </a:r>
                      <a:endParaRPr lang="zh-CN" altLang="en-US" sz="18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需求名称</a:t>
                      </a:r>
                      <a:endParaRPr lang="zh-CN" altLang="en-US" sz="18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是否实现</a:t>
                      </a:r>
                      <a:endParaRPr lang="zh-CN" altLang="en-US" sz="18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86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登录</a:t>
                      </a:r>
                      <a:endParaRPr lang="zh-CN" altLang="en-US" sz="18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1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  <a:endParaRPr lang="en-US" altLang="zh-CN" sz="1800" b="1">
                        <a:solidFill>
                          <a:srgbClr val="00B05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预警金额颜色变化</a:t>
                      </a:r>
                      <a:endParaRPr lang="zh-CN" altLang="en-US" sz="18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1">
                          <a:solidFill>
                            <a:srgbClr val="FF0000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18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×</a:t>
                      </a:r>
                      <a:endParaRPr lang="en-US" altLang="zh-CN" sz="1800" b="1">
                        <a:solidFill>
                          <a:srgbClr val="FF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注册</a:t>
                      </a:r>
                      <a:endParaRPr lang="zh-CN" altLang="en-US" sz="18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1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  <a:endParaRPr lang="en-US" altLang="zh-CN" sz="1800" b="1">
                        <a:solidFill>
                          <a:srgbClr val="00B05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图表显示</a:t>
                      </a:r>
                      <a:endParaRPr lang="zh-CN" altLang="en-US" sz="18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1">
                          <a:solidFill>
                            <a:srgbClr val="FF0000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18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×</a:t>
                      </a:r>
                      <a:endParaRPr lang="en-US" altLang="zh-CN" sz="1800" b="1">
                        <a:solidFill>
                          <a:srgbClr val="FF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38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日记文本录入</a:t>
                      </a:r>
                      <a:endParaRPr lang="zh-CN" altLang="en-US" sz="18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1">
                          <a:solidFill>
                            <a:srgbClr val="00B050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1800" b="1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  <a:endParaRPr lang="en-US" altLang="zh-CN" sz="1800" b="1">
                        <a:solidFill>
                          <a:srgbClr val="00B05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涂鸦新建</a:t>
                      </a:r>
                      <a:endParaRPr lang="zh-CN" altLang="en-US" sz="18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1">
                          <a:solidFill>
                            <a:srgbClr val="00B050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1800" b="1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  <a:endParaRPr lang="en-US" altLang="zh-CN" sz="1800" b="1">
                        <a:solidFill>
                          <a:srgbClr val="00B05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图片插入</a:t>
                      </a:r>
                      <a:endParaRPr lang="zh-CN" altLang="en-US" sz="18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1">
                          <a:solidFill>
                            <a:srgbClr val="00B050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1800" b="1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  <a:endParaRPr lang="en-US" altLang="zh-CN" sz="1800" b="1">
                        <a:solidFill>
                          <a:srgbClr val="00B05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涂鸦颜色选择</a:t>
                      </a:r>
                      <a:endParaRPr lang="zh-CN" altLang="en-US" sz="18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1">
                          <a:solidFill>
                            <a:srgbClr val="00B050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1800" b="1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  <a:endParaRPr lang="en-US" altLang="zh-CN" sz="1800" b="1">
                        <a:solidFill>
                          <a:srgbClr val="00B05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视频插入</a:t>
                      </a:r>
                      <a:endParaRPr lang="zh-CN" altLang="en-US" sz="18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1">
                          <a:solidFill>
                            <a:srgbClr val="0000FF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18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×</a:t>
                      </a:r>
                      <a:endParaRPr lang="en-US" altLang="zh-CN" sz="1800" b="1">
                        <a:solidFill>
                          <a:srgbClr val="0000FF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涂鸦撤销</a:t>
                      </a:r>
                      <a:endParaRPr lang="zh-CN" altLang="en-US" sz="18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1">
                          <a:solidFill>
                            <a:srgbClr val="0000FF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18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×</a:t>
                      </a:r>
                      <a:endParaRPr lang="en-US" altLang="zh-CN" sz="1800" b="1">
                        <a:solidFill>
                          <a:srgbClr val="0000FF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文本保存</a:t>
                      </a:r>
                      <a:endParaRPr lang="zh-CN" altLang="en-US" sz="18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1">
                          <a:solidFill>
                            <a:srgbClr val="00B050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1800" b="1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  <a:endParaRPr lang="en-US" altLang="zh-CN" sz="1800" b="1">
                        <a:solidFill>
                          <a:srgbClr val="00B05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涂鸦保存</a:t>
                      </a:r>
                      <a:endParaRPr lang="zh-CN" altLang="en-US" sz="18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1">
                          <a:solidFill>
                            <a:srgbClr val="00B050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1800" b="1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  <a:endParaRPr lang="en-US" altLang="zh-CN" sz="1800" b="1">
                        <a:solidFill>
                          <a:srgbClr val="00B05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86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文本修改、删除</a:t>
                      </a:r>
                      <a:endParaRPr lang="zh-CN" altLang="en-US" sz="18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1">
                          <a:solidFill>
                            <a:srgbClr val="00B050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1800" b="1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  <a:endParaRPr lang="en-US" altLang="zh-CN" sz="1800" b="1">
                        <a:solidFill>
                          <a:srgbClr val="00B05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更新画板</a:t>
                      </a:r>
                      <a:endParaRPr lang="zh-CN" altLang="en-US" sz="18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1">
                          <a:solidFill>
                            <a:srgbClr val="00B050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1800" b="1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  <a:endParaRPr lang="en-US" altLang="zh-CN" sz="1800" b="1">
                        <a:solidFill>
                          <a:srgbClr val="00B05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账目新建</a:t>
                      </a:r>
                      <a:endParaRPr lang="zh-CN" altLang="en-US" sz="18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1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 √</a:t>
                      </a:r>
                      <a:endParaRPr lang="en-US" altLang="zh-CN" sz="1800" b="1">
                        <a:solidFill>
                          <a:srgbClr val="00B05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画笔大小</a:t>
                      </a:r>
                      <a:endParaRPr lang="zh-CN" altLang="en-US" sz="18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1">
                          <a:solidFill>
                            <a:srgbClr val="00B050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1800" b="1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  <a:endParaRPr lang="en-US" altLang="zh-CN" sz="1800" b="1">
                        <a:solidFill>
                          <a:srgbClr val="00B05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86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账目修改、删除</a:t>
                      </a:r>
                      <a:endParaRPr lang="zh-CN" altLang="en-US" sz="18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1">
                          <a:solidFill>
                            <a:srgbClr val="00B050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1800" b="1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  <a:endParaRPr lang="en-US" altLang="zh-CN" sz="1800" b="1">
                        <a:solidFill>
                          <a:srgbClr val="00B05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账目保存</a:t>
                      </a:r>
                      <a:endParaRPr lang="zh-CN" altLang="en-US" sz="18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1">
                          <a:solidFill>
                            <a:srgbClr val="00B050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1800" b="1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  <a:endParaRPr lang="en-US" altLang="zh-CN" sz="1800" b="1">
                        <a:solidFill>
                          <a:srgbClr val="00B05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wipe dir="u"/>
      </p:transition>
    </mc:Choice>
    <mc:Fallback>
      <p:transition spd="slow">
        <p:wipe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bldLvl="0" animBg="1"/>
      <p:bldP spid="14" grpId="0" bldLvl="0" animBg="1"/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b="1" dirty="0"/>
              <a:t>项目完成路径</a:t>
            </a:r>
            <a:endParaRPr lang="zh-CN" altLang="en-US" b="1" dirty="0"/>
          </a:p>
        </p:txBody>
      </p:sp>
      <p:grpSp>
        <p:nvGrpSpPr>
          <p:cNvPr id="3" name="Group 1"/>
          <p:cNvGrpSpPr/>
          <p:nvPr/>
        </p:nvGrpSpPr>
        <p:grpSpPr>
          <a:xfrm>
            <a:off x="0" y="2137032"/>
            <a:ext cx="9144000" cy="1217840"/>
            <a:chOff x="0" y="3187371"/>
            <a:chExt cx="12192000" cy="1546463"/>
          </a:xfrm>
        </p:grpSpPr>
        <p:sp>
          <p:nvSpPr>
            <p:cNvPr id="4" name="Shape 1240"/>
            <p:cNvSpPr/>
            <p:nvPr/>
          </p:nvSpPr>
          <p:spPr>
            <a:xfrm>
              <a:off x="0" y="3187371"/>
              <a:ext cx="12192000" cy="1546463"/>
            </a:xfrm>
            <a:prstGeom prst="rect">
              <a:avLst/>
            </a:prstGeom>
            <a:solidFill>
              <a:schemeClr val="accent1">
                <a:alpha val="24000"/>
              </a:schemeClr>
            </a:solidFill>
            <a:ln w="12700" cmpd="sng">
              <a:solidFill>
                <a:schemeClr val="accent1"/>
              </a:solidFill>
              <a:miter lim="800000"/>
            </a:ln>
          </p:spPr>
          <p:txBody>
            <a:bodyPr anchor="ctr"/>
            <a:lstStyle/>
            <a:p>
              <a:pPr algn="ctr"/>
              <a:endParaRPr b="1">
                <a:solidFill>
                  <a:srgbClr val="FFC000"/>
                </a:solidFill>
                <a:latin typeface="+mn-ea"/>
              </a:endParaRPr>
            </a:p>
          </p:txBody>
        </p:sp>
        <p:sp>
          <p:nvSpPr>
            <p:cNvPr id="5" name="Shape 1241"/>
            <p:cNvSpPr/>
            <p:nvPr/>
          </p:nvSpPr>
          <p:spPr>
            <a:xfrm>
              <a:off x="370020" y="3902220"/>
              <a:ext cx="596165" cy="115493"/>
            </a:xfrm>
            <a:prstGeom prst="rect">
              <a:avLst/>
            </a:prstGeom>
            <a:solidFill>
              <a:schemeClr val="accent1">
                <a:alpha val="24000"/>
              </a:schemeClr>
            </a:solidFill>
            <a:ln w="12700" cmpd="sng">
              <a:solidFill>
                <a:schemeClr val="accent1"/>
              </a:solidFill>
              <a:miter lim="800000"/>
            </a:ln>
          </p:spPr>
          <p:txBody>
            <a:bodyPr anchor="ctr"/>
            <a:lstStyle/>
            <a:p>
              <a:pPr algn="ctr"/>
              <a:endParaRPr b="1">
                <a:solidFill>
                  <a:srgbClr val="FFC000"/>
                </a:solidFill>
                <a:latin typeface="+mn-ea"/>
              </a:endParaRPr>
            </a:p>
          </p:txBody>
        </p:sp>
        <p:sp>
          <p:nvSpPr>
            <p:cNvPr id="7" name="Shape 1242"/>
            <p:cNvSpPr/>
            <p:nvPr/>
          </p:nvSpPr>
          <p:spPr>
            <a:xfrm>
              <a:off x="1562350" y="3902220"/>
              <a:ext cx="596166" cy="115493"/>
            </a:xfrm>
            <a:prstGeom prst="rect">
              <a:avLst/>
            </a:prstGeom>
            <a:solidFill>
              <a:schemeClr val="accent1">
                <a:alpha val="24000"/>
              </a:schemeClr>
            </a:solidFill>
            <a:ln w="12700" cmpd="sng">
              <a:solidFill>
                <a:schemeClr val="accent1"/>
              </a:solidFill>
              <a:miter lim="800000"/>
            </a:ln>
          </p:spPr>
          <p:txBody>
            <a:bodyPr anchor="ctr"/>
            <a:lstStyle/>
            <a:p>
              <a:pPr algn="ctr"/>
              <a:endParaRPr b="1">
                <a:solidFill>
                  <a:srgbClr val="FFC000"/>
                </a:solidFill>
                <a:latin typeface="+mn-ea"/>
              </a:endParaRPr>
            </a:p>
          </p:txBody>
        </p:sp>
        <p:sp>
          <p:nvSpPr>
            <p:cNvPr id="8" name="Shape 1243"/>
            <p:cNvSpPr/>
            <p:nvPr/>
          </p:nvSpPr>
          <p:spPr>
            <a:xfrm>
              <a:off x="2754680" y="3902220"/>
              <a:ext cx="596165" cy="115493"/>
            </a:xfrm>
            <a:prstGeom prst="rect">
              <a:avLst/>
            </a:prstGeom>
            <a:solidFill>
              <a:schemeClr val="accent1">
                <a:alpha val="24000"/>
              </a:schemeClr>
            </a:solidFill>
            <a:ln w="12700" cmpd="sng">
              <a:solidFill>
                <a:schemeClr val="accent1"/>
              </a:solidFill>
              <a:miter lim="800000"/>
            </a:ln>
          </p:spPr>
          <p:txBody>
            <a:bodyPr anchor="ctr"/>
            <a:lstStyle/>
            <a:p>
              <a:pPr algn="ctr"/>
              <a:endParaRPr b="1">
                <a:solidFill>
                  <a:srgbClr val="FFC000"/>
                </a:solidFill>
                <a:latin typeface="+mn-ea"/>
              </a:endParaRPr>
            </a:p>
          </p:txBody>
        </p:sp>
        <p:sp>
          <p:nvSpPr>
            <p:cNvPr id="9" name="Shape 1244"/>
            <p:cNvSpPr/>
            <p:nvPr/>
          </p:nvSpPr>
          <p:spPr>
            <a:xfrm>
              <a:off x="3947010" y="3902220"/>
              <a:ext cx="596165" cy="115493"/>
            </a:xfrm>
            <a:prstGeom prst="rect">
              <a:avLst/>
            </a:prstGeom>
            <a:solidFill>
              <a:schemeClr val="accent1">
                <a:alpha val="24000"/>
              </a:schemeClr>
            </a:solidFill>
            <a:ln w="12700" cmpd="sng">
              <a:solidFill>
                <a:schemeClr val="accent1"/>
              </a:solidFill>
              <a:miter lim="800000"/>
            </a:ln>
          </p:spPr>
          <p:txBody>
            <a:bodyPr anchor="ctr"/>
            <a:lstStyle/>
            <a:p>
              <a:pPr algn="ctr"/>
              <a:endParaRPr b="1">
                <a:solidFill>
                  <a:srgbClr val="FFC000"/>
                </a:solidFill>
                <a:latin typeface="+mn-ea"/>
              </a:endParaRPr>
            </a:p>
          </p:txBody>
        </p:sp>
        <p:sp>
          <p:nvSpPr>
            <p:cNvPr id="10" name="Shape 1245"/>
            <p:cNvSpPr/>
            <p:nvPr/>
          </p:nvSpPr>
          <p:spPr>
            <a:xfrm>
              <a:off x="5139339" y="3902220"/>
              <a:ext cx="596165" cy="115493"/>
            </a:xfrm>
            <a:prstGeom prst="rect">
              <a:avLst/>
            </a:prstGeom>
            <a:solidFill>
              <a:schemeClr val="accent1">
                <a:alpha val="24000"/>
              </a:schemeClr>
            </a:solidFill>
            <a:ln w="12700" cmpd="sng">
              <a:solidFill>
                <a:schemeClr val="accent1"/>
              </a:solidFill>
              <a:miter lim="800000"/>
            </a:ln>
          </p:spPr>
          <p:txBody>
            <a:bodyPr anchor="ctr"/>
            <a:lstStyle/>
            <a:p>
              <a:pPr algn="ctr"/>
              <a:endParaRPr b="1">
                <a:solidFill>
                  <a:srgbClr val="FFC000"/>
                </a:solidFill>
                <a:latin typeface="+mn-ea"/>
              </a:endParaRPr>
            </a:p>
          </p:txBody>
        </p:sp>
        <p:sp>
          <p:nvSpPr>
            <p:cNvPr id="11" name="Shape 1246"/>
            <p:cNvSpPr/>
            <p:nvPr/>
          </p:nvSpPr>
          <p:spPr>
            <a:xfrm>
              <a:off x="6331670" y="3902220"/>
              <a:ext cx="596166" cy="115493"/>
            </a:xfrm>
            <a:prstGeom prst="rect">
              <a:avLst/>
            </a:prstGeom>
            <a:solidFill>
              <a:schemeClr val="accent1">
                <a:alpha val="24000"/>
              </a:schemeClr>
            </a:solidFill>
            <a:ln w="12700" cmpd="sng">
              <a:solidFill>
                <a:schemeClr val="accent1"/>
              </a:solidFill>
              <a:miter lim="800000"/>
            </a:ln>
          </p:spPr>
          <p:txBody>
            <a:bodyPr anchor="ctr"/>
            <a:lstStyle/>
            <a:p>
              <a:pPr algn="ctr"/>
              <a:endParaRPr b="1">
                <a:solidFill>
                  <a:srgbClr val="FFC000"/>
                </a:solidFill>
                <a:latin typeface="+mn-ea"/>
              </a:endParaRPr>
            </a:p>
          </p:txBody>
        </p:sp>
        <p:sp>
          <p:nvSpPr>
            <p:cNvPr id="12" name="Shape 1247"/>
            <p:cNvSpPr/>
            <p:nvPr/>
          </p:nvSpPr>
          <p:spPr>
            <a:xfrm>
              <a:off x="7524000" y="3902220"/>
              <a:ext cx="596166" cy="115493"/>
            </a:xfrm>
            <a:prstGeom prst="rect">
              <a:avLst/>
            </a:prstGeom>
            <a:solidFill>
              <a:schemeClr val="accent1">
                <a:alpha val="24000"/>
              </a:schemeClr>
            </a:solidFill>
            <a:ln w="12700" cmpd="sng">
              <a:solidFill>
                <a:schemeClr val="accent1"/>
              </a:solidFill>
              <a:miter lim="800000"/>
            </a:ln>
          </p:spPr>
          <p:txBody>
            <a:bodyPr anchor="ctr"/>
            <a:lstStyle/>
            <a:p>
              <a:pPr algn="ctr"/>
              <a:endParaRPr b="1">
                <a:solidFill>
                  <a:srgbClr val="FFC000"/>
                </a:solidFill>
                <a:latin typeface="+mn-ea"/>
              </a:endParaRPr>
            </a:p>
          </p:txBody>
        </p:sp>
        <p:sp>
          <p:nvSpPr>
            <p:cNvPr id="13" name="Shape 1248"/>
            <p:cNvSpPr/>
            <p:nvPr/>
          </p:nvSpPr>
          <p:spPr>
            <a:xfrm>
              <a:off x="8716330" y="3902220"/>
              <a:ext cx="596166" cy="115493"/>
            </a:xfrm>
            <a:prstGeom prst="rect">
              <a:avLst/>
            </a:prstGeom>
            <a:solidFill>
              <a:schemeClr val="accent1">
                <a:alpha val="24000"/>
              </a:schemeClr>
            </a:solidFill>
            <a:ln w="12700" cmpd="sng">
              <a:solidFill>
                <a:schemeClr val="accent1"/>
              </a:solidFill>
              <a:miter lim="800000"/>
            </a:ln>
          </p:spPr>
          <p:txBody>
            <a:bodyPr anchor="ctr"/>
            <a:lstStyle/>
            <a:p>
              <a:pPr algn="ctr"/>
              <a:endParaRPr b="1">
                <a:solidFill>
                  <a:srgbClr val="FFC000"/>
                </a:solidFill>
                <a:latin typeface="+mn-ea"/>
              </a:endParaRPr>
            </a:p>
          </p:txBody>
        </p:sp>
        <p:sp>
          <p:nvSpPr>
            <p:cNvPr id="14" name="Shape 1249"/>
            <p:cNvSpPr/>
            <p:nvPr/>
          </p:nvSpPr>
          <p:spPr>
            <a:xfrm>
              <a:off x="9908659" y="3902220"/>
              <a:ext cx="596165" cy="115493"/>
            </a:xfrm>
            <a:prstGeom prst="rect">
              <a:avLst/>
            </a:prstGeom>
            <a:solidFill>
              <a:schemeClr val="accent1">
                <a:alpha val="24000"/>
              </a:schemeClr>
            </a:solidFill>
            <a:ln w="12700" cmpd="sng">
              <a:solidFill>
                <a:schemeClr val="accent1"/>
              </a:solidFill>
              <a:miter lim="800000"/>
            </a:ln>
          </p:spPr>
          <p:txBody>
            <a:bodyPr anchor="ctr"/>
            <a:lstStyle/>
            <a:p>
              <a:pPr algn="ctr"/>
              <a:endParaRPr b="1">
                <a:solidFill>
                  <a:srgbClr val="FFC000"/>
                </a:solidFill>
                <a:latin typeface="+mn-ea"/>
              </a:endParaRPr>
            </a:p>
          </p:txBody>
        </p:sp>
        <p:sp>
          <p:nvSpPr>
            <p:cNvPr id="15" name="Shape 1250"/>
            <p:cNvSpPr/>
            <p:nvPr/>
          </p:nvSpPr>
          <p:spPr>
            <a:xfrm>
              <a:off x="11100989" y="3902220"/>
              <a:ext cx="596166" cy="115493"/>
            </a:xfrm>
            <a:prstGeom prst="rect">
              <a:avLst/>
            </a:prstGeom>
            <a:solidFill>
              <a:schemeClr val="accent1">
                <a:alpha val="24000"/>
              </a:schemeClr>
            </a:solidFill>
            <a:ln w="12700" cmpd="sng">
              <a:solidFill>
                <a:schemeClr val="accent1"/>
              </a:solidFill>
              <a:miter lim="800000"/>
            </a:ln>
          </p:spPr>
          <p:txBody>
            <a:bodyPr anchor="ctr"/>
            <a:lstStyle/>
            <a:p>
              <a:pPr algn="ctr"/>
              <a:endParaRPr b="1">
                <a:solidFill>
                  <a:srgbClr val="FFC000"/>
                </a:solidFill>
                <a:latin typeface="+mn-ea"/>
              </a:endParaRPr>
            </a:p>
          </p:txBody>
        </p:sp>
      </p:grpSp>
      <p:grpSp>
        <p:nvGrpSpPr>
          <p:cNvPr id="16" name="Group 1257"/>
          <p:cNvGrpSpPr/>
          <p:nvPr/>
        </p:nvGrpSpPr>
        <p:grpSpPr>
          <a:xfrm rot="10800000" flipH="1">
            <a:off x="1151173" y="2655694"/>
            <a:ext cx="1098204" cy="570178"/>
            <a:chOff x="0" y="0"/>
            <a:chExt cx="3154022" cy="1635267"/>
          </a:xfrm>
          <a:solidFill>
            <a:schemeClr val="accent1"/>
          </a:solidFill>
        </p:grpSpPr>
        <p:sp>
          <p:nvSpPr>
            <p:cNvPr id="17" name="Shape 1255"/>
            <p:cNvSpPr/>
            <p:nvPr/>
          </p:nvSpPr>
          <p:spPr>
            <a:xfrm rot="21600000">
              <a:off x="0" y="0"/>
              <a:ext cx="775809" cy="1150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97" h="20561" extrusionOk="0">
                  <a:moveTo>
                    <a:pt x="14114" y="20561"/>
                  </a:moveTo>
                  <a:cubicBezTo>
                    <a:pt x="4792" y="19243"/>
                    <a:pt x="-1403" y="13631"/>
                    <a:pt x="274" y="8032"/>
                  </a:cubicBezTo>
                  <a:cubicBezTo>
                    <a:pt x="1956" y="2433"/>
                    <a:pt x="10875" y="-1039"/>
                    <a:pt x="20197" y="279"/>
                  </a:cubicBezTo>
                  <a:cubicBezTo>
                    <a:pt x="20197" y="279"/>
                    <a:pt x="14114" y="20561"/>
                    <a:pt x="14114" y="20561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8" name="Shape 1256"/>
            <p:cNvSpPr/>
            <p:nvPr/>
          </p:nvSpPr>
          <p:spPr>
            <a:xfrm>
              <a:off x="839287" y="60428"/>
              <a:ext cx="2314736" cy="1574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6" h="21274" extrusionOk="0">
                  <a:moveTo>
                    <a:pt x="0" y="16030"/>
                  </a:moveTo>
                  <a:cubicBezTo>
                    <a:pt x="5" y="16003"/>
                    <a:pt x="2233" y="17535"/>
                    <a:pt x="5230" y="18906"/>
                  </a:cubicBezTo>
                  <a:cubicBezTo>
                    <a:pt x="8206" y="20294"/>
                    <a:pt x="11949" y="21521"/>
                    <a:pt x="14514" y="21231"/>
                  </a:cubicBezTo>
                  <a:cubicBezTo>
                    <a:pt x="18450" y="20817"/>
                    <a:pt x="20412" y="18334"/>
                    <a:pt x="20968" y="14141"/>
                  </a:cubicBezTo>
                  <a:cubicBezTo>
                    <a:pt x="20974" y="14091"/>
                    <a:pt x="20982" y="14038"/>
                    <a:pt x="20989" y="13985"/>
                  </a:cubicBezTo>
                  <a:cubicBezTo>
                    <a:pt x="21600" y="9813"/>
                    <a:pt x="20460" y="6384"/>
                    <a:pt x="16957" y="3703"/>
                  </a:cubicBezTo>
                  <a:cubicBezTo>
                    <a:pt x="14676" y="1937"/>
                    <a:pt x="10910" y="877"/>
                    <a:pt x="7805" y="412"/>
                  </a:cubicBezTo>
                  <a:cubicBezTo>
                    <a:pt x="4688" y="-79"/>
                    <a:pt x="2230" y="25"/>
                    <a:pt x="2233" y="0"/>
                  </a:cubicBezTo>
                  <a:cubicBezTo>
                    <a:pt x="1356" y="6292"/>
                    <a:pt x="745" y="10673"/>
                    <a:pt x="0" y="16030"/>
                  </a:cubicBezTo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+mj-ea"/>
                <a:ea typeface="+mj-ea"/>
              </a:endParaRPr>
            </a:p>
          </p:txBody>
        </p:sp>
      </p:grpSp>
      <p:grpSp>
        <p:nvGrpSpPr>
          <p:cNvPr id="19" name="Group 1262"/>
          <p:cNvGrpSpPr/>
          <p:nvPr/>
        </p:nvGrpSpPr>
        <p:grpSpPr>
          <a:xfrm>
            <a:off x="2259971" y="2254234"/>
            <a:ext cx="1098204" cy="570178"/>
            <a:chOff x="0" y="0"/>
            <a:chExt cx="3154022" cy="1635267"/>
          </a:xfrm>
          <a:solidFill>
            <a:schemeClr val="accent1"/>
          </a:solidFill>
        </p:grpSpPr>
        <p:sp>
          <p:nvSpPr>
            <p:cNvPr id="20" name="Shape 1260"/>
            <p:cNvSpPr/>
            <p:nvPr/>
          </p:nvSpPr>
          <p:spPr>
            <a:xfrm rot="21600000">
              <a:off x="0" y="0"/>
              <a:ext cx="775809" cy="1150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97" h="20561" extrusionOk="0">
                  <a:moveTo>
                    <a:pt x="14114" y="20561"/>
                  </a:moveTo>
                  <a:cubicBezTo>
                    <a:pt x="4792" y="19243"/>
                    <a:pt x="-1403" y="13631"/>
                    <a:pt x="274" y="8032"/>
                  </a:cubicBezTo>
                  <a:cubicBezTo>
                    <a:pt x="1956" y="2433"/>
                    <a:pt x="10875" y="-1039"/>
                    <a:pt x="20197" y="279"/>
                  </a:cubicBezTo>
                  <a:cubicBezTo>
                    <a:pt x="20197" y="279"/>
                    <a:pt x="14114" y="20561"/>
                    <a:pt x="14114" y="20561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21" name="Shape 1261"/>
            <p:cNvSpPr/>
            <p:nvPr/>
          </p:nvSpPr>
          <p:spPr>
            <a:xfrm>
              <a:off x="839287" y="60428"/>
              <a:ext cx="2314736" cy="1574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6" h="21274" extrusionOk="0">
                  <a:moveTo>
                    <a:pt x="0" y="16030"/>
                  </a:moveTo>
                  <a:cubicBezTo>
                    <a:pt x="5" y="16003"/>
                    <a:pt x="2233" y="17535"/>
                    <a:pt x="5230" y="18906"/>
                  </a:cubicBezTo>
                  <a:cubicBezTo>
                    <a:pt x="8206" y="20294"/>
                    <a:pt x="11949" y="21521"/>
                    <a:pt x="14514" y="21231"/>
                  </a:cubicBezTo>
                  <a:cubicBezTo>
                    <a:pt x="18450" y="20817"/>
                    <a:pt x="20412" y="18334"/>
                    <a:pt x="20968" y="14141"/>
                  </a:cubicBezTo>
                  <a:cubicBezTo>
                    <a:pt x="20974" y="14091"/>
                    <a:pt x="20982" y="14038"/>
                    <a:pt x="20989" y="13985"/>
                  </a:cubicBezTo>
                  <a:cubicBezTo>
                    <a:pt x="21600" y="9813"/>
                    <a:pt x="20460" y="6384"/>
                    <a:pt x="16957" y="3703"/>
                  </a:cubicBezTo>
                  <a:cubicBezTo>
                    <a:pt x="14676" y="1937"/>
                    <a:pt x="10910" y="877"/>
                    <a:pt x="7805" y="412"/>
                  </a:cubicBezTo>
                  <a:cubicBezTo>
                    <a:pt x="4688" y="-79"/>
                    <a:pt x="2230" y="25"/>
                    <a:pt x="2233" y="0"/>
                  </a:cubicBezTo>
                  <a:cubicBezTo>
                    <a:pt x="1356" y="6292"/>
                    <a:pt x="745" y="10673"/>
                    <a:pt x="0" y="16030"/>
                  </a:cubicBezTo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+mj-ea"/>
                <a:ea typeface="+mj-ea"/>
              </a:endParaRPr>
            </a:p>
          </p:txBody>
        </p:sp>
      </p:grpSp>
      <p:grpSp>
        <p:nvGrpSpPr>
          <p:cNvPr id="22" name="Group 1267"/>
          <p:cNvGrpSpPr/>
          <p:nvPr/>
        </p:nvGrpSpPr>
        <p:grpSpPr>
          <a:xfrm rot="10800000" flipH="1">
            <a:off x="3370720" y="2655695"/>
            <a:ext cx="1098204" cy="570178"/>
            <a:chOff x="0" y="0"/>
            <a:chExt cx="3154022" cy="1635267"/>
          </a:xfrm>
          <a:solidFill>
            <a:schemeClr val="accent1"/>
          </a:solidFill>
        </p:grpSpPr>
        <p:sp>
          <p:nvSpPr>
            <p:cNvPr id="23" name="Shape 1265"/>
            <p:cNvSpPr/>
            <p:nvPr/>
          </p:nvSpPr>
          <p:spPr>
            <a:xfrm rot="21600000">
              <a:off x="0" y="0"/>
              <a:ext cx="775809" cy="1150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97" h="20561" extrusionOk="0">
                  <a:moveTo>
                    <a:pt x="14114" y="20561"/>
                  </a:moveTo>
                  <a:cubicBezTo>
                    <a:pt x="4792" y="19243"/>
                    <a:pt x="-1403" y="13631"/>
                    <a:pt x="274" y="8032"/>
                  </a:cubicBezTo>
                  <a:cubicBezTo>
                    <a:pt x="1956" y="2433"/>
                    <a:pt x="10875" y="-1039"/>
                    <a:pt x="20197" y="279"/>
                  </a:cubicBezTo>
                  <a:cubicBezTo>
                    <a:pt x="20197" y="279"/>
                    <a:pt x="14114" y="20561"/>
                    <a:pt x="14114" y="20561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24" name="Shape 1266"/>
            <p:cNvSpPr/>
            <p:nvPr/>
          </p:nvSpPr>
          <p:spPr>
            <a:xfrm>
              <a:off x="839287" y="60428"/>
              <a:ext cx="2314736" cy="1574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6" h="21274" extrusionOk="0">
                  <a:moveTo>
                    <a:pt x="0" y="16030"/>
                  </a:moveTo>
                  <a:cubicBezTo>
                    <a:pt x="5" y="16003"/>
                    <a:pt x="2233" y="17535"/>
                    <a:pt x="5230" y="18906"/>
                  </a:cubicBezTo>
                  <a:cubicBezTo>
                    <a:pt x="8206" y="20294"/>
                    <a:pt x="11949" y="21521"/>
                    <a:pt x="14514" y="21231"/>
                  </a:cubicBezTo>
                  <a:cubicBezTo>
                    <a:pt x="18450" y="20817"/>
                    <a:pt x="20412" y="18334"/>
                    <a:pt x="20968" y="14141"/>
                  </a:cubicBezTo>
                  <a:cubicBezTo>
                    <a:pt x="20974" y="14091"/>
                    <a:pt x="20982" y="14038"/>
                    <a:pt x="20989" y="13985"/>
                  </a:cubicBezTo>
                  <a:cubicBezTo>
                    <a:pt x="21600" y="9813"/>
                    <a:pt x="20460" y="6384"/>
                    <a:pt x="16957" y="3703"/>
                  </a:cubicBezTo>
                  <a:cubicBezTo>
                    <a:pt x="14676" y="1937"/>
                    <a:pt x="10910" y="877"/>
                    <a:pt x="7805" y="412"/>
                  </a:cubicBezTo>
                  <a:cubicBezTo>
                    <a:pt x="4688" y="-79"/>
                    <a:pt x="2230" y="25"/>
                    <a:pt x="2233" y="0"/>
                  </a:cubicBezTo>
                  <a:cubicBezTo>
                    <a:pt x="1356" y="6292"/>
                    <a:pt x="745" y="10673"/>
                    <a:pt x="0" y="16030"/>
                  </a:cubicBezTo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+mj-ea"/>
                <a:ea typeface="+mj-ea"/>
              </a:endParaRPr>
            </a:p>
          </p:txBody>
        </p:sp>
      </p:grpSp>
      <p:grpSp>
        <p:nvGrpSpPr>
          <p:cNvPr id="25" name="Group 1272"/>
          <p:cNvGrpSpPr/>
          <p:nvPr/>
        </p:nvGrpSpPr>
        <p:grpSpPr>
          <a:xfrm>
            <a:off x="4478720" y="2265029"/>
            <a:ext cx="1098204" cy="570178"/>
            <a:chOff x="0" y="0"/>
            <a:chExt cx="3154022" cy="1635267"/>
          </a:xfrm>
          <a:solidFill>
            <a:schemeClr val="accent1"/>
          </a:solidFill>
        </p:grpSpPr>
        <p:sp>
          <p:nvSpPr>
            <p:cNvPr id="26" name="Shape 1270"/>
            <p:cNvSpPr/>
            <p:nvPr/>
          </p:nvSpPr>
          <p:spPr>
            <a:xfrm rot="21600000">
              <a:off x="0" y="0"/>
              <a:ext cx="775809" cy="1150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97" h="20561" extrusionOk="0">
                  <a:moveTo>
                    <a:pt x="14114" y="20561"/>
                  </a:moveTo>
                  <a:cubicBezTo>
                    <a:pt x="4792" y="19243"/>
                    <a:pt x="-1403" y="13631"/>
                    <a:pt x="274" y="8032"/>
                  </a:cubicBezTo>
                  <a:cubicBezTo>
                    <a:pt x="1956" y="2433"/>
                    <a:pt x="10875" y="-1039"/>
                    <a:pt x="20197" y="279"/>
                  </a:cubicBezTo>
                  <a:cubicBezTo>
                    <a:pt x="20197" y="279"/>
                    <a:pt x="14114" y="20561"/>
                    <a:pt x="14114" y="20561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27" name="Shape 1271"/>
            <p:cNvSpPr/>
            <p:nvPr/>
          </p:nvSpPr>
          <p:spPr>
            <a:xfrm>
              <a:off x="839287" y="60428"/>
              <a:ext cx="2314736" cy="1574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6" h="21274" extrusionOk="0">
                  <a:moveTo>
                    <a:pt x="0" y="16030"/>
                  </a:moveTo>
                  <a:cubicBezTo>
                    <a:pt x="5" y="16003"/>
                    <a:pt x="2233" y="17535"/>
                    <a:pt x="5230" y="18906"/>
                  </a:cubicBezTo>
                  <a:cubicBezTo>
                    <a:pt x="8206" y="20294"/>
                    <a:pt x="11949" y="21521"/>
                    <a:pt x="14514" y="21231"/>
                  </a:cubicBezTo>
                  <a:cubicBezTo>
                    <a:pt x="18450" y="20817"/>
                    <a:pt x="20412" y="18334"/>
                    <a:pt x="20968" y="14141"/>
                  </a:cubicBezTo>
                  <a:cubicBezTo>
                    <a:pt x="20974" y="14091"/>
                    <a:pt x="20982" y="14038"/>
                    <a:pt x="20989" y="13985"/>
                  </a:cubicBezTo>
                  <a:cubicBezTo>
                    <a:pt x="21600" y="9813"/>
                    <a:pt x="20460" y="6384"/>
                    <a:pt x="16957" y="3703"/>
                  </a:cubicBezTo>
                  <a:cubicBezTo>
                    <a:pt x="14676" y="1937"/>
                    <a:pt x="10910" y="877"/>
                    <a:pt x="7805" y="412"/>
                  </a:cubicBezTo>
                  <a:cubicBezTo>
                    <a:pt x="4688" y="-79"/>
                    <a:pt x="2230" y="25"/>
                    <a:pt x="2233" y="0"/>
                  </a:cubicBezTo>
                  <a:cubicBezTo>
                    <a:pt x="1356" y="6292"/>
                    <a:pt x="745" y="10673"/>
                    <a:pt x="0" y="16030"/>
                  </a:cubicBezTo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+mj-ea"/>
                <a:ea typeface="+mj-ea"/>
              </a:endParaRPr>
            </a:p>
          </p:txBody>
        </p:sp>
      </p:grpSp>
      <p:grpSp>
        <p:nvGrpSpPr>
          <p:cNvPr id="28" name="Group 1277"/>
          <p:cNvGrpSpPr/>
          <p:nvPr/>
        </p:nvGrpSpPr>
        <p:grpSpPr>
          <a:xfrm rot="10800000" flipH="1">
            <a:off x="5590266" y="2655695"/>
            <a:ext cx="1098204" cy="570178"/>
            <a:chOff x="0" y="0"/>
            <a:chExt cx="3154022" cy="1635267"/>
          </a:xfrm>
          <a:solidFill>
            <a:schemeClr val="accent1"/>
          </a:solidFill>
        </p:grpSpPr>
        <p:sp>
          <p:nvSpPr>
            <p:cNvPr id="29" name="Shape 1275"/>
            <p:cNvSpPr/>
            <p:nvPr/>
          </p:nvSpPr>
          <p:spPr>
            <a:xfrm rot="21600000">
              <a:off x="0" y="0"/>
              <a:ext cx="775809" cy="1150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97" h="20561" extrusionOk="0">
                  <a:moveTo>
                    <a:pt x="14114" y="20561"/>
                  </a:moveTo>
                  <a:cubicBezTo>
                    <a:pt x="4792" y="19243"/>
                    <a:pt x="-1403" y="13631"/>
                    <a:pt x="274" y="8032"/>
                  </a:cubicBezTo>
                  <a:cubicBezTo>
                    <a:pt x="1956" y="2433"/>
                    <a:pt x="10875" y="-1039"/>
                    <a:pt x="20197" y="279"/>
                  </a:cubicBezTo>
                  <a:cubicBezTo>
                    <a:pt x="20197" y="279"/>
                    <a:pt x="14114" y="20561"/>
                    <a:pt x="14114" y="20561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0" name="Shape 1276"/>
            <p:cNvSpPr/>
            <p:nvPr/>
          </p:nvSpPr>
          <p:spPr>
            <a:xfrm>
              <a:off x="839287" y="60428"/>
              <a:ext cx="2314736" cy="1574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6" h="21274" extrusionOk="0">
                  <a:moveTo>
                    <a:pt x="0" y="16030"/>
                  </a:moveTo>
                  <a:cubicBezTo>
                    <a:pt x="5" y="16003"/>
                    <a:pt x="2233" y="17535"/>
                    <a:pt x="5230" y="18906"/>
                  </a:cubicBezTo>
                  <a:cubicBezTo>
                    <a:pt x="8206" y="20294"/>
                    <a:pt x="11949" y="21521"/>
                    <a:pt x="14514" y="21231"/>
                  </a:cubicBezTo>
                  <a:cubicBezTo>
                    <a:pt x="18450" y="20817"/>
                    <a:pt x="20412" y="18334"/>
                    <a:pt x="20968" y="14141"/>
                  </a:cubicBezTo>
                  <a:cubicBezTo>
                    <a:pt x="20974" y="14091"/>
                    <a:pt x="20982" y="14038"/>
                    <a:pt x="20989" y="13985"/>
                  </a:cubicBezTo>
                  <a:cubicBezTo>
                    <a:pt x="21600" y="9813"/>
                    <a:pt x="20460" y="6384"/>
                    <a:pt x="16957" y="3703"/>
                  </a:cubicBezTo>
                  <a:cubicBezTo>
                    <a:pt x="14676" y="1937"/>
                    <a:pt x="10910" y="877"/>
                    <a:pt x="7805" y="412"/>
                  </a:cubicBezTo>
                  <a:cubicBezTo>
                    <a:pt x="4688" y="-79"/>
                    <a:pt x="2230" y="25"/>
                    <a:pt x="2233" y="0"/>
                  </a:cubicBezTo>
                  <a:cubicBezTo>
                    <a:pt x="1356" y="6292"/>
                    <a:pt x="745" y="10673"/>
                    <a:pt x="0" y="16030"/>
                  </a:cubicBezTo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+mj-ea"/>
                <a:ea typeface="+mj-ea"/>
              </a:endParaRPr>
            </a:p>
          </p:txBody>
        </p:sp>
      </p:grpSp>
      <p:grpSp>
        <p:nvGrpSpPr>
          <p:cNvPr id="31" name="Group 1282"/>
          <p:cNvGrpSpPr/>
          <p:nvPr/>
        </p:nvGrpSpPr>
        <p:grpSpPr>
          <a:xfrm>
            <a:off x="6693329" y="2265029"/>
            <a:ext cx="1098204" cy="570178"/>
            <a:chOff x="0" y="0"/>
            <a:chExt cx="3154022" cy="1635267"/>
          </a:xfrm>
          <a:solidFill>
            <a:schemeClr val="accent1"/>
          </a:solidFill>
        </p:grpSpPr>
        <p:sp>
          <p:nvSpPr>
            <p:cNvPr id="32" name="Shape 1280"/>
            <p:cNvSpPr/>
            <p:nvPr/>
          </p:nvSpPr>
          <p:spPr>
            <a:xfrm rot="21600000">
              <a:off x="0" y="0"/>
              <a:ext cx="775809" cy="1150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97" h="20561" extrusionOk="0">
                  <a:moveTo>
                    <a:pt x="14114" y="20561"/>
                  </a:moveTo>
                  <a:cubicBezTo>
                    <a:pt x="4792" y="19243"/>
                    <a:pt x="-1403" y="13631"/>
                    <a:pt x="274" y="8032"/>
                  </a:cubicBezTo>
                  <a:cubicBezTo>
                    <a:pt x="1956" y="2433"/>
                    <a:pt x="10875" y="-1039"/>
                    <a:pt x="20197" y="279"/>
                  </a:cubicBezTo>
                  <a:cubicBezTo>
                    <a:pt x="20197" y="279"/>
                    <a:pt x="14114" y="20561"/>
                    <a:pt x="14114" y="20561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3" name="Shape 1281"/>
            <p:cNvSpPr/>
            <p:nvPr/>
          </p:nvSpPr>
          <p:spPr>
            <a:xfrm>
              <a:off x="839287" y="60428"/>
              <a:ext cx="2314736" cy="1574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6" h="21274" extrusionOk="0">
                  <a:moveTo>
                    <a:pt x="0" y="16030"/>
                  </a:moveTo>
                  <a:cubicBezTo>
                    <a:pt x="5" y="16003"/>
                    <a:pt x="2233" y="17535"/>
                    <a:pt x="5230" y="18906"/>
                  </a:cubicBezTo>
                  <a:cubicBezTo>
                    <a:pt x="8206" y="20294"/>
                    <a:pt x="11949" y="21521"/>
                    <a:pt x="14514" y="21231"/>
                  </a:cubicBezTo>
                  <a:cubicBezTo>
                    <a:pt x="18450" y="20817"/>
                    <a:pt x="20412" y="18334"/>
                    <a:pt x="20968" y="14141"/>
                  </a:cubicBezTo>
                  <a:cubicBezTo>
                    <a:pt x="20974" y="14091"/>
                    <a:pt x="20982" y="14038"/>
                    <a:pt x="20989" y="13985"/>
                  </a:cubicBezTo>
                  <a:cubicBezTo>
                    <a:pt x="21600" y="9813"/>
                    <a:pt x="20460" y="6384"/>
                    <a:pt x="16957" y="3703"/>
                  </a:cubicBezTo>
                  <a:cubicBezTo>
                    <a:pt x="14676" y="1937"/>
                    <a:pt x="10910" y="877"/>
                    <a:pt x="7805" y="412"/>
                  </a:cubicBezTo>
                  <a:cubicBezTo>
                    <a:pt x="4688" y="-79"/>
                    <a:pt x="2230" y="25"/>
                    <a:pt x="2233" y="0"/>
                  </a:cubicBezTo>
                  <a:cubicBezTo>
                    <a:pt x="1356" y="6292"/>
                    <a:pt x="745" y="10673"/>
                    <a:pt x="0" y="16030"/>
                  </a:cubicBezTo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+mj-ea"/>
                <a:ea typeface="+mj-ea"/>
              </a:endParaRPr>
            </a:p>
          </p:txBody>
        </p:sp>
      </p:grpSp>
      <p:sp>
        <p:nvSpPr>
          <p:cNvPr id="34" name="Shape 1285"/>
          <p:cNvSpPr/>
          <p:nvPr/>
        </p:nvSpPr>
        <p:spPr>
          <a:xfrm>
            <a:off x="1154989" y="3354868"/>
            <a:ext cx="1084027" cy="30593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785" tIns="38785" rIns="38785" bIns="38785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latin typeface="+mj-ea"/>
              <a:ea typeface="+mj-ea"/>
            </a:endParaRPr>
          </a:p>
        </p:txBody>
      </p:sp>
      <p:sp>
        <p:nvSpPr>
          <p:cNvPr id="35" name="Shape 1289"/>
          <p:cNvSpPr/>
          <p:nvPr/>
        </p:nvSpPr>
        <p:spPr>
          <a:xfrm>
            <a:off x="2261244" y="2105437"/>
            <a:ext cx="1084027" cy="30593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785" tIns="38785" rIns="38785" bIns="38785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latin typeface="+mj-ea"/>
              <a:ea typeface="+mj-ea"/>
            </a:endParaRPr>
          </a:p>
        </p:txBody>
      </p:sp>
      <p:sp>
        <p:nvSpPr>
          <p:cNvPr id="36" name="Shape 1293"/>
          <p:cNvSpPr/>
          <p:nvPr/>
        </p:nvSpPr>
        <p:spPr>
          <a:xfrm>
            <a:off x="3376281" y="3354868"/>
            <a:ext cx="1084027" cy="30593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785" tIns="38785" rIns="38785" bIns="38785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latin typeface="+mj-ea"/>
              <a:ea typeface="+mj-ea"/>
            </a:endParaRPr>
          </a:p>
        </p:txBody>
      </p:sp>
      <p:sp>
        <p:nvSpPr>
          <p:cNvPr id="37" name="Shape 1297"/>
          <p:cNvSpPr/>
          <p:nvPr/>
        </p:nvSpPr>
        <p:spPr>
          <a:xfrm>
            <a:off x="4482536" y="2105437"/>
            <a:ext cx="1084027" cy="30593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785" tIns="38785" rIns="38785" bIns="38785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latin typeface="+mj-ea"/>
              <a:ea typeface="+mj-ea"/>
            </a:endParaRPr>
          </a:p>
        </p:txBody>
      </p:sp>
      <p:sp>
        <p:nvSpPr>
          <p:cNvPr id="38" name="Shape 1301"/>
          <p:cNvSpPr/>
          <p:nvPr/>
        </p:nvSpPr>
        <p:spPr>
          <a:xfrm>
            <a:off x="5597570" y="3354868"/>
            <a:ext cx="1084027" cy="30593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785" tIns="38785" rIns="38785" bIns="38785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latin typeface="+mj-ea"/>
              <a:ea typeface="+mj-ea"/>
            </a:endParaRPr>
          </a:p>
        </p:txBody>
      </p:sp>
      <p:sp>
        <p:nvSpPr>
          <p:cNvPr id="39" name="Shape 1305"/>
          <p:cNvSpPr/>
          <p:nvPr/>
        </p:nvSpPr>
        <p:spPr>
          <a:xfrm>
            <a:off x="6703825" y="2105427"/>
            <a:ext cx="1084028" cy="30593"/>
          </a:xfrm>
          <a:prstGeom prst="rect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38785" tIns="38785" rIns="38785" bIns="38785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latin typeface="+mj-ea"/>
              <a:ea typeface="+mj-ea"/>
            </a:endParaRPr>
          </a:p>
        </p:txBody>
      </p:sp>
      <p:sp>
        <p:nvSpPr>
          <p:cNvPr id="40" name="Rectangle 72"/>
          <p:cNvSpPr/>
          <p:nvPr/>
        </p:nvSpPr>
        <p:spPr>
          <a:xfrm rot="20935423">
            <a:off x="1457254" y="2759860"/>
            <a:ext cx="667703" cy="437515"/>
          </a:xfrm>
          <a:prstGeom prst="rect">
            <a:avLst/>
          </a:prstGeom>
        </p:spPr>
        <p:txBody>
          <a:bodyPr wrap="square" lIns="69813" tIns="34906" rIns="69813" bIns="34906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+mj-ea"/>
                <a:ea typeface="+mj-ea"/>
              </a:rPr>
              <a:t>项目确立</a:t>
            </a:r>
            <a:endParaRPr lang="zh-CN" altLang="en-US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61609" y="1342532"/>
            <a:ext cx="1810989" cy="645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GB" sz="1400" dirty="0">
                <a:solidFill>
                  <a:schemeClr val="accent1"/>
                </a:solidFill>
                <a:latin typeface="+mj-ea"/>
                <a:ea typeface="+mj-ea"/>
              </a:rPr>
              <a:t>需求清单、场景描述、建模（序列图、协作图、状态图）、需求文档</a:t>
            </a:r>
            <a:endParaRPr lang="zh-CN" altLang="en-GB" sz="14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3" name="Rectangle 137"/>
          <p:cNvSpPr/>
          <p:nvPr/>
        </p:nvSpPr>
        <p:spPr>
          <a:xfrm rot="594578">
            <a:off x="2501900" y="2334260"/>
            <a:ext cx="842645" cy="252730"/>
          </a:xfrm>
          <a:prstGeom prst="rect">
            <a:avLst/>
          </a:prstGeom>
        </p:spPr>
        <p:txBody>
          <a:bodyPr wrap="square" lIns="69813" tIns="34906" rIns="69813" bIns="34906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+mj-ea"/>
                <a:ea typeface="+mj-ea"/>
              </a:rPr>
              <a:t>需求分析</a:t>
            </a:r>
            <a:endParaRPr lang="zh-CN" altLang="en-US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4" name="Rectangle 142"/>
          <p:cNvSpPr/>
          <p:nvPr/>
        </p:nvSpPr>
        <p:spPr>
          <a:xfrm rot="20856684">
            <a:off x="3731544" y="2687959"/>
            <a:ext cx="667703" cy="437515"/>
          </a:xfrm>
          <a:prstGeom prst="rect">
            <a:avLst/>
          </a:prstGeom>
        </p:spPr>
        <p:txBody>
          <a:bodyPr wrap="square" lIns="69813" tIns="34906" rIns="69813" bIns="34906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界面设计</a:t>
            </a:r>
            <a:endParaRPr lang="zh-CN" altLang="en-US" sz="12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5" name="Rectangle 143"/>
          <p:cNvSpPr/>
          <p:nvPr/>
        </p:nvSpPr>
        <p:spPr>
          <a:xfrm rot="630609">
            <a:off x="4839455" y="2353206"/>
            <a:ext cx="667703" cy="437515"/>
          </a:xfrm>
          <a:prstGeom prst="rect">
            <a:avLst/>
          </a:prstGeom>
        </p:spPr>
        <p:txBody>
          <a:bodyPr wrap="square" lIns="69813" tIns="34906" rIns="69813" bIns="34906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+mj-ea"/>
                <a:ea typeface="+mj-ea"/>
              </a:rPr>
              <a:t>数据库设计</a:t>
            </a:r>
            <a:endParaRPr lang="zh-CN" altLang="en-US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6" name="Rectangle 144"/>
          <p:cNvSpPr/>
          <p:nvPr/>
        </p:nvSpPr>
        <p:spPr>
          <a:xfrm rot="20816511">
            <a:off x="5900989" y="2736285"/>
            <a:ext cx="667703" cy="437515"/>
          </a:xfrm>
          <a:prstGeom prst="rect">
            <a:avLst/>
          </a:prstGeom>
        </p:spPr>
        <p:txBody>
          <a:bodyPr wrap="square" lIns="69813" tIns="34906" rIns="69813" bIns="34906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+mj-ea"/>
                <a:ea typeface="+mj-ea"/>
              </a:rPr>
              <a:t>设计模型</a:t>
            </a:r>
            <a:endParaRPr lang="zh-CN" altLang="en-US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7" name="Rectangle 145"/>
          <p:cNvSpPr/>
          <p:nvPr/>
        </p:nvSpPr>
        <p:spPr>
          <a:xfrm rot="847487">
            <a:off x="7006851" y="2371292"/>
            <a:ext cx="667703" cy="437515"/>
          </a:xfrm>
          <a:prstGeom prst="rect">
            <a:avLst/>
          </a:prstGeom>
        </p:spPr>
        <p:txBody>
          <a:bodyPr wrap="square" lIns="69813" tIns="34906" rIns="69813" bIns="34906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+mj-ea"/>
                <a:ea typeface="+mj-ea"/>
              </a:rPr>
              <a:t>功能分工</a:t>
            </a:r>
            <a:endParaRPr lang="zh-CN" altLang="en-US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76833" y="3515075"/>
            <a:ext cx="1810989" cy="4921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/>
                </a:solidFill>
                <a:latin typeface="+mj-ea"/>
                <a:ea typeface="+mj-ea"/>
              </a:rPr>
              <a:t>确立项目、开发计划书</a:t>
            </a:r>
            <a:endParaRPr lang="zh-CN" altLang="en-US" sz="16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370580" y="3761105"/>
            <a:ext cx="1548765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软件界面以及交互设计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344985" y="3514439"/>
            <a:ext cx="1810989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GB" sz="1600" b="1" dirty="0">
                <a:solidFill>
                  <a:schemeClr val="accent1"/>
                </a:solidFill>
                <a:latin typeface="+mj-ea"/>
                <a:ea typeface="+mj-ea"/>
              </a:rPr>
              <a:t>界面设计</a:t>
            </a:r>
            <a:endParaRPr lang="zh-CN" altLang="en-GB" sz="16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60309" y="1625376"/>
            <a:ext cx="1810990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表的设计以及属性设计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460308" y="1389425"/>
            <a:ext cx="1810989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/>
                </a:solidFill>
                <a:latin typeface="+mj-ea"/>
                <a:ea typeface="+mj-ea"/>
              </a:rPr>
              <a:t>数据库设计</a:t>
            </a:r>
            <a:endParaRPr lang="zh-CN" altLang="en-US" sz="16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566130" y="3760901"/>
            <a:ext cx="1810990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类图、流程图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577559" y="3515075"/>
            <a:ext cx="1810989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/>
                </a:solidFill>
                <a:latin typeface="+mj-ea"/>
                <a:ea typeface="+mj-ea"/>
              </a:rPr>
              <a:t>设计模型</a:t>
            </a:r>
            <a:endParaRPr lang="zh-CN" altLang="en-US" sz="16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681597" y="1352854"/>
            <a:ext cx="1810989" cy="4921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GB" sz="1600" b="1" dirty="0">
                <a:solidFill>
                  <a:schemeClr val="accent1"/>
                </a:solidFill>
                <a:latin typeface="+mj-ea"/>
                <a:ea typeface="+mj-ea"/>
              </a:rPr>
              <a:t>功能分工、设计文档</a:t>
            </a:r>
            <a:endParaRPr lang="zh-CN" altLang="en-GB" sz="16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-41955" y="-25408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58" name="Rectangle 4"/>
          <p:cNvSpPr txBox="1">
            <a:spLocks noChangeArrowheads="1"/>
          </p:cNvSpPr>
          <p:nvPr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97125" y="974090"/>
            <a:ext cx="15405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solidFill>
                  <a:srgbClr val="3F3F3F"/>
                </a:solidFill>
                <a:latin typeface="+mj-ea"/>
                <a:ea typeface="+mj-ea"/>
              </a:rPr>
              <a:t>需求分析</a:t>
            </a:r>
            <a:endParaRPr lang="zh-CN" altLang="en-US" sz="1600" b="1">
              <a:solidFill>
                <a:srgbClr val="3F3F3F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wipe dir="u"/>
      </p:transition>
    </mc:Choice>
    <mc:Fallback>
      <p:transition spd="slow">
        <p:wipe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500"/>
                            </p:stCondLst>
                            <p:childTnLst>
                              <p:par>
                                <p:cTn id="7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5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0"/>
                            </p:stCondLst>
                            <p:childTnLst>
                              <p:par>
                                <p:cTn id="9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9000"/>
                            </p:stCondLst>
                            <p:childTnLst>
                              <p:par>
                                <p:cTn id="10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4" grpId="0" bldLvl="0" animBg="1"/>
      <p:bldP spid="35" grpId="0" bldLvl="0" animBg="1"/>
      <p:bldP spid="36" grpId="0" bldLvl="0" animBg="1"/>
      <p:bldP spid="37" grpId="0" bldLvl="0" animBg="1"/>
      <p:bldP spid="38" grpId="0" bldLvl="0" animBg="1"/>
      <p:bldP spid="39" grpId="0" bldLvl="0" animBg="1"/>
      <p:bldP spid="40" grpId="0"/>
      <p:bldP spid="42" grpId="0"/>
      <p:bldP spid="43" grpId="0"/>
      <p:bldP spid="44" grpId="0"/>
      <p:bldP spid="45" grpId="0"/>
      <p:bldP spid="46" grpId="0"/>
      <p:bldP spid="47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7" grpId="0"/>
      <p:bldP spid="59" grpId="0"/>
      <p:bldP spid="58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b="1" dirty="0"/>
              <a:t>项目完成路径</a:t>
            </a:r>
            <a:endParaRPr lang="zh-CN" altLang="en-US" b="1" dirty="0"/>
          </a:p>
        </p:txBody>
      </p:sp>
      <p:grpSp>
        <p:nvGrpSpPr>
          <p:cNvPr id="3" name="Group 1"/>
          <p:cNvGrpSpPr/>
          <p:nvPr/>
        </p:nvGrpSpPr>
        <p:grpSpPr>
          <a:xfrm>
            <a:off x="0" y="2137032"/>
            <a:ext cx="9144000" cy="1217840"/>
            <a:chOff x="0" y="3187371"/>
            <a:chExt cx="12192000" cy="1546463"/>
          </a:xfrm>
        </p:grpSpPr>
        <p:sp>
          <p:nvSpPr>
            <p:cNvPr id="4" name="Shape 1240"/>
            <p:cNvSpPr/>
            <p:nvPr/>
          </p:nvSpPr>
          <p:spPr>
            <a:xfrm>
              <a:off x="0" y="3187371"/>
              <a:ext cx="12192000" cy="1546463"/>
            </a:xfrm>
            <a:prstGeom prst="rect">
              <a:avLst/>
            </a:prstGeom>
            <a:solidFill>
              <a:schemeClr val="accent1">
                <a:alpha val="24000"/>
              </a:schemeClr>
            </a:solidFill>
            <a:ln w="12700" cmpd="sng">
              <a:solidFill>
                <a:schemeClr val="accent1"/>
              </a:solidFill>
              <a:miter lim="800000"/>
            </a:ln>
          </p:spPr>
          <p:txBody>
            <a:bodyPr anchor="ctr"/>
            <a:lstStyle/>
            <a:p>
              <a:pPr algn="ctr"/>
              <a:endParaRPr b="1">
                <a:solidFill>
                  <a:srgbClr val="FFC000"/>
                </a:solidFill>
                <a:latin typeface="+mn-ea"/>
              </a:endParaRPr>
            </a:p>
          </p:txBody>
        </p:sp>
        <p:sp>
          <p:nvSpPr>
            <p:cNvPr id="5" name="Shape 1241"/>
            <p:cNvSpPr/>
            <p:nvPr/>
          </p:nvSpPr>
          <p:spPr>
            <a:xfrm>
              <a:off x="370020" y="3902220"/>
              <a:ext cx="596165" cy="115493"/>
            </a:xfrm>
            <a:prstGeom prst="rect">
              <a:avLst/>
            </a:prstGeom>
            <a:solidFill>
              <a:schemeClr val="accent1">
                <a:alpha val="24000"/>
              </a:schemeClr>
            </a:solidFill>
            <a:ln w="12700" cmpd="sng">
              <a:solidFill>
                <a:schemeClr val="accent1"/>
              </a:solidFill>
              <a:miter lim="800000"/>
            </a:ln>
          </p:spPr>
          <p:txBody>
            <a:bodyPr anchor="ctr"/>
            <a:lstStyle/>
            <a:p>
              <a:pPr algn="ctr"/>
              <a:endParaRPr b="1">
                <a:solidFill>
                  <a:srgbClr val="FFC000"/>
                </a:solidFill>
                <a:latin typeface="+mn-ea"/>
              </a:endParaRPr>
            </a:p>
          </p:txBody>
        </p:sp>
        <p:sp>
          <p:nvSpPr>
            <p:cNvPr id="7" name="Shape 1242"/>
            <p:cNvSpPr/>
            <p:nvPr/>
          </p:nvSpPr>
          <p:spPr>
            <a:xfrm>
              <a:off x="1562350" y="3902220"/>
              <a:ext cx="596166" cy="115493"/>
            </a:xfrm>
            <a:prstGeom prst="rect">
              <a:avLst/>
            </a:prstGeom>
            <a:solidFill>
              <a:schemeClr val="accent1">
                <a:alpha val="24000"/>
              </a:schemeClr>
            </a:solidFill>
            <a:ln w="12700" cmpd="sng">
              <a:solidFill>
                <a:schemeClr val="accent1"/>
              </a:solidFill>
              <a:miter lim="800000"/>
            </a:ln>
          </p:spPr>
          <p:txBody>
            <a:bodyPr anchor="ctr"/>
            <a:lstStyle/>
            <a:p>
              <a:pPr algn="ctr"/>
              <a:endParaRPr b="1">
                <a:solidFill>
                  <a:srgbClr val="FFC000"/>
                </a:solidFill>
                <a:latin typeface="+mn-ea"/>
              </a:endParaRPr>
            </a:p>
          </p:txBody>
        </p:sp>
        <p:sp>
          <p:nvSpPr>
            <p:cNvPr id="8" name="Shape 1243"/>
            <p:cNvSpPr/>
            <p:nvPr/>
          </p:nvSpPr>
          <p:spPr>
            <a:xfrm>
              <a:off x="2754680" y="3902220"/>
              <a:ext cx="596165" cy="115493"/>
            </a:xfrm>
            <a:prstGeom prst="rect">
              <a:avLst/>
            </a:prstGeom>
            <a:solidFill>
              <a:schemeClr val="accent1">
                <a:alpha val="24000"/>
              </a:schemeClr>
            </a:solidFill>
            <a:ln w="12700" cmpd="sng">
              <a:solidFill>
                <a:schemeClr val="accent1"/>
              </a:solidFill>
              <a:miter lim="800000"/>
            </a:ln>
          </p:spPr>
          <p:txBody>
            <a:bodyPr anchor="ctr"/>
            <a:lstStyle/>
            <a:p>
              <a:pPr algn="ctr"/>
              <a:endParaRPr b="1">
                <a:solidFill>
                  <a:srgbClr val="FFC000"/>
                </a:solidFill>
                <a:latin typeface="+mn-ea"/>
              </a:endParaRPr>
            </a:p>
          </p:txBody>
        </p:sp>
        <p:sp>
          <p:nvSpPr>
            <p:cNvPr id="9" name="Shape 1244"/>
            <p:cNvSpPr/>
            <p:nvPr/>
          </p:nvSpPr>
          <p:spPr>
            <a:xfrm>
              <a:off x="3947010" y="3902220"/>
              <a:ext cx="596165" cy="115493"/>
            </a:xfrm>
            <a:prstGeom prst="rect">
              <a:avLst/>
            </a:prstGeom>
            <a:solidFill>
              <a:schemeClr val="accent1">
                <a:alpha val="24000"/>
              </a:schemeClr>
            </a:solidFill>
            <a:ln w="12700" cmpd="sng">
              <a:solidFill>
                <a:schemeClr val="accent1"/>
              </a:solidFill>
              <a:miter lim="800000"/>
            </a:ln>
          </p:spPr>
          <p:txBody>
            <a:bodyPr anchor="ctr"/>
            <a:lstStyle/>
            <a:p>
              <a:pPr algn="ctr"/>
              <a:endParaRPr b="1">
                <a:solidFill>
                  <a:srgbClr val="FFC000"/>
                </a:solidFill>
                <a:latin typeface="+mn-ea"/>
              </a:endParaRPr>
            </a:p>
          </p:txBody>
        </p:sp>
        <p:sp>
          <p:nvSpPr>
            <p:cNvPr id="10" name="Shape 1245"/>
            <p:cNvSpPr/>
            <p:nvPr/>
          </p:nvSpPr>
          <p:spPr>
            <a:xfrm>
              <a:off x="5139339" y="3902220"/>
              <a:ext cx="596165" cy="115493"/>
            </a:xfrm>
            <a:prstGeom prst="rect">
              <a:avLst/>
            </a:prstGeom>
            <a:solidFill>
              <a:schemeClr val="accent1">
                <a:alpha val="24000"/>
              </a:schemeClr>
            </a:solidFill>
            <a:ln w="12700" cmpd="sng">
              <a:solidFill>
                <a:schemeClr val="accent1"/>
              </a:solidFill>
              <a:miter lim="800000"/>
            </a:ln>
          </p:spPr>
          <p:txBody>
            <a:bodyPr anchor="ctr"/>
            <a:lstStyle/>
            <a:p>
              <a:pPr algn="ctr"/>
              <a:endParaRPr b="1">
                <a:solidFill>
                  <a:srgbClr val="FFC000"/>
                </a:solidFill>
                <a:latin typeface="+mn-ea"/>
              </a:endParaRPr>
            </a:p>
          </p:txBody>
        </p:sp>
        <p:sp>
          <p:nvSpPr>
            <p:cNvPr id="11" name="Shape 1246"/>
            <p:cNvSpPr/>
            <p:nvPr/>
          </p:nvSpPr>
          <p:spPr>
            <a:xfrm>
              <a:off x="6331670" y="3902220"/>
              <a:ext cx="596166" cy="115493"/>
            </a:xfrm>
            <a:prstGeom prst="rect">
              <a:avLst/>
            </a:prstGeom>
            <a:solidFill>
              <a:schemeClr val="accent1">
                <a:alpha val="24000"/>
              </a:schemeClr>
            </a:solidFill>
            <a:ln w="12700" cmpd="sng">
              <a:solidFill>
                <a:schemeClr val="accent1"/>
              </a:solidFill>
              <a:miter lim="800000"/>
            </a:ln>
          </p:spPr>
          <p:txBody>
            <a:bodyPr anchor="ctr"/>
            <a:lstStyle/>
            <a:p>
              <a:pPr algn="ctr"/>
              <a:endParaRPr b="1">
                <a:solidFill>
                  <a:srgbClr val="FFC000"/>
                </a:solidFill>
                <a:latin typeface="+mn-ea"/>
              </a:endParaRPr>
            </a:p>
          </p:txBody>
        </p:sp>
        <p:sp>
          <p:nvSpPr>
            <p:cNvPr id="12" name="Shape 1247"/>
            <p:cNvSpPr/>
            <p:nvPr/>
          </p:nvSpPr>
          <p:spPr>
            <a:xfrm>
              <a:off x="7524000" y="3902220"/>
              <a:ext cx="596166" cy="115493"/>
            </a:xfrm>
            <a:prstGeom prst="rect">
              <a:avLst/>
            </a:prstGeom>
            <a:solidFill>
              <a:schemeClr val="accent1">
                <a:alpha val="24000"/>
              </a:schemeClr>
            </a:solidFill>
            <a:ln w="12700" cmpd="sng">
              <a:solidFill>
                <a:schemeClr val="accent1"/>
              </a:solidFill>
              <a:miter lim="800000"/>
            </a:ln>
          </p:spPr>
          <p:txBody>
            <a:bodyPr anchor="ctr"/>
            <a:lstStyle/>
            <a:p>
              <a:pPr algn="ctr"/>
              <a:endParaRPr b="1">
                <a:solidFill>
                  <a:srgbClr val="FFC000"/>
                </a:solidFill>
                <a:latin typeface="+mn-ea"/>
              </a:endParaRPr>
            </a:p>
          </p:txBody>
        </p:sp>
        <p:sp>
          <p:nvSpPr>
            <p:cNvPr id="13" name="Shape 1248"/>
            <p:cNvSpPr/>
            <p:nvPr/>
          </p:nvSpPr>
          <p:spPr>
            <a:xfrm>
              <a:off x="8716330" y="3902220"/>
              <a:ext cx="596166" cy="115493"/>
            </a:xfrm>
            <a:prstGeom prst="rect">
              <a:avLst/>
            </a:prstGeom>
            <a:solidFill>
              <a:schemeClr val="accent1">
                <a:alpha val="24000"/>
              </a:schemeClr>
            </a:solidFill>
            <a:ln w="12700" cmpd="sng">
              <a:solidFill>
                <a:schemeClr val="accent1"/>
              </a:solidFill>
              <a:miter lim="800000"/>
            </a:ln>
          </p:spPr>
          <p:txBody>
            <a:bodyPr anchor="ctr"/>
            <a:lstStyle/>
            <a:p>
              <a:pPr algn="ctr"/>
              <a:endParaRPr b="1">
                <a:solidFill>
                  <a:srgbClr val="FFC000"/>
                </a:solidFill>
                <a:latin typeface="+mn-ea"/>
              </a:endParaRPr>
            </a:p>
          </p:txBody>
        </p:sp>
        <p:sp>
          <p:nvSpPr>
            <p:cNvPr id="14" name="Shape 1249"/>
            <p:cNvSpPr/>
            <p:nvPr/>
          </p:nvSpPr>
          <p:spPr>
            <a:xfrm>
              <a:off x="9908659" y="3902220"/>
              <a:ext cx="596165" cy="115493"/>
            </a:xfrm>
            <a:prstGeom prst="rect">
              <a:avLst/>
            </a:prstGeom>
            <a:solidFill>
              <a:schemeClr val="accent1">
                <a:alpha val="24000"/>
              </a:schemeClr>
            </a:solidFill>
            <a:ln w="12700" cmpd="sng">
              <a:solidFill>
                <a:schemeClr val="accent1"/>
              </a:solidFill>
              <a:miter lim="800000"/>
            </a:ln>
          </p:spPr>
          <p:txBody>
            <a:bodyPr anchor="ctr"/>
            <a:lstStyle/>
            <a:p>
              <a:pPr algn="ctr"/>
              <a:endParaRPr b="1">
                <a:solidFill>
                  <a:srgbClr val="FFC000"/>
                </a:solidFill>
                <a:latin typeface="+mn-ea"/>
              </a:endParaRPr>
            </a:p>
          </p:txBody>
        </p:sp>
        <p:sp>
          <p:nvSpPr>
            <p:cNvPr id="15" name="Shape 1250"/>
            <p:cNvSpPr/>
            <p:nvPr/>
          </p:nvSpPr>
          <p:spPr>
            <a:xfrm>
              <a:off x="11100989" y="3902220"/>
              <a:ext cx="596166" cy="115493"/>
            </a:xfrm>
            <a:prstGeom prst="rect">
              <a:avLst/>
            </a:prstGeom>
            <a:solidFill>
              <a:schemeClr val="accent1">
                <a:alpha val="24000"/>
              </a:schemeClr>
            </a:solidFill>
            <a:ln w="12700" cmpd="sng">
              <a:solidFill>
                <a:schemeClr val="accent1"/>
              </a:solidFill>
              <a:miter lim="800000"/>
            </a:ln>
          </p:spPr>
          <p:txBody>
            <a:bodyPr anchor="ctr"/>
            <a:lstStyle/>
            <a:p>
              <a:pPr algn="ctr"/>
              <a:endParaRPr b="1">
                <a:solidFill>
                  <a:srgbClr val="FFC000"/>
                </a:solidFill>
                <a:latin typeface="+mn-ea"/>
              </a:endParaRPr>
            </a:p>
          </p:txBody>
        </p:sp>
      </p:grpSp>
      <p:grpSp>
        <p:nvGrpSpPr>
          <p:cNvPr id="16" name="Group 1257"/>
          <p:cNvGrpSpPr/>
          <p:nvPr/>
        </p:nvGrpSpPr>
        <p:grpSpPr>
          <a:xfrm rot="10800000" flipH="1">
            <a:off x="1151173" y="2655694"/>
            <a:ext cx="1098204" cy="570178"/>
            <a:chOff x="0" y="0"/>
            <a:chExt cx="3154022" cy="1635267"/>
          </a:xfrm>
          <a:solidFill>
            <a:schemeClr val="accent1"/>
          </a:solidFill>
        </p:grpSpPr>
        <p:sp>
          <p:nvSpPr>
            <p:cNvPr id="17" name="Shape 1255"/>
            <p:cNvSpPr/>
            <p:nvPr/>
          </p:nvSpPr>
          <p:spPr>
            <a:xfrm rot="21600000">
              <a:off x="0" y="0"/>
              <a:ext cx="775809" cy="1150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97" h="20561" extrusionOk="0">
                  <a:moveTo>
                    <a:pt x="14114" y="20561"/>
                  </a:moveTo>
                  <a:cubicBezTo>
                    <a:pt x="4792" y="19243"/>
                    <a:pt x="-1403" y="13631"/>
                    <a:pt x="274" y="8032"/>
                  </a:cubicBezTo>
                  <a:cubicBezTo>
                    <a:pt x="1956" y="2433"/>
                    <a:pt x="10875" y="-1039"/>
                    <a:pt x="20197" y="279"/>
                  </a:cubicBezTo>
                  <a:cubicBezTo>
                    <a:pt x="20197" y="279"/>
                    <a:pt x="14114" y="20561"/>
                    <a:pt x="14114" y="20561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8" name="Shape 1256"/>
            <p:cNvSpPr/>
            <p:nvPr/>
          </p:nvSpPr>
          <p:spPr>
            <a:xfrm>
              <a:off x="839287" y="60428"/>
              <a:ext cx="2314736" cy="1574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6" h="21274" extrusionOk="0">
                  <a:moveTo>
                    <a:pt x="0" y="16030"/>
                  </a:moveTo>
                  <a:cubicBezTo>
                    <a:pt x="5" y="16003"/>
                    <a:pt x="2233" y="17535"/>
                    <a:pt x="5230" y="18906"/>
                  </a:cubicBezTo>
                  <a:cubicBezTo>
                    <a:pt x="8206" y="20294"/>
                    <a:pt x="11949" y="21521"/>
                    <a:pt x="14514" y="21231"/>
                  </a:cubicBezTo>
                  <a:cubicBezTo>
                    <a:pt x="18450" y="20817"/>
                    <a:pt x="20412" y="18334"/>
                    <a:pt x="20968" y="14141"/>
                  </a:cubicBezTo>
                  <a:cubicBezTo>
                    <a:pt x="20974" y="14091"/>
                    <a:pt x="20982" y="14038"/>
                    <a:pt x="20989" y="13985"/>
                  </a:cubicBezTo>
                  <a:cubicBezTo>
                    <a:pt x="21600" y="9813"/>
                    <a:pt x="20460" y="6384"/>
                    <a:pt x="16957" y="3703"/>
                  </a:cubicBezTo>
                  <a:cubicBezTo>
                    <a:pt x="14676" y="1937"/>
                    <a:pt x="10910" y="877"/>
                    <a:pt x="7805" y="412"/>
                  </a:cubicBezTo>
                  <a:cubicBezTo>
                    <a:pt x="4688" y="-79"/>
                    <a:pt x="2230" y="25"/>
                    <a:pt x="2233" y="0"/>
                  </a:cubicBezTo>
                  <a:cubicBezTo>
                    <a:pt x="1356" y="6292"/>
                    <a:pt x="745" y="10673"/>
                    <a:pt x="0" y="16030"/>
                  </a:cubicBezTo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+mj-ea"/>
                <a:ea typeface="+mj-ea"/>
              </a:endParaRPr>
            </a:p>
          </p:txBody>
        </p:sp>
      </p:grpSp>
      <p:grpSp>
        <p:nvGrpSpPr>
          <p:cNvPr id="19" name="Group 1262"/>
          <p:cNvGrpSpPr/>
          <p:nvPr/>
        </p:nvGrpSpPr>
        <p:grpSpPr>
          <a:xfrm>
            <a:off x="2259971" y="2254234"/>
            <a:ext cx="1098204" cy="570178"/>
            <a:chOff x="0" y="0"/>
            <a:chExt cx="3154022" cy="1635267"/>
          </a:xfrm>
          <a:solidFill>
            <a:schemeClr val="accent1"/>
          </a:solidFill>
        </p:grpSpPr>
        <p:sp>
          <p:nvSpPr>
            <p:cNvPr id="20" name="Shape 1260"/>
            <p:cNvSpPr/>
            <p:nvPr/>
          </p:nvSpPr>
          <p:spPr>
            <a:xfrm rot="21600000">
              <a:off x="0" y="0"/>
              <a:ext cx="775809" cy="1150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97" h="20561" extrusionOk="0">
                  <a:moveTo>
                    <a:pt x="14114" y="20561"/>
                  </a:moveTo>
                  <a:cubicBezTo>
                    <a:pt x="4792" y="19243"/>
                    <a:pt x="-1403" y="13631"/>
                    <a:pt x="274" y="8032"/>
                  </a:cubicBezTo>
                  <a:cubicBezTo>
                    <a:pt x="1956" y="2433"/>
                    <a:pt x="10875" y="-1039"/>
                    <a:pt x="20197" y="279"/>
                  </a:cubicBezTo>
                  <a:cubicBezTo>
                    <a:pt x="20197" y="279"/>
                    <a:pt x="14114" y="20561"/>
                    <a:pt x="14114" y="20561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21" name="Shape 1261"/>
            <p:cNvSpPr/>
            <p:nvPr/>
          </p:nvSpPr>
          <p:spPr>
            <a:xfrm>
              <a:off x="839287" y="60428"/>
              <a:ext cx="2314736" cy="1574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6" h="21274" extrusionOk="0">
                  <a:moveTo>
                    <a:pt x="0" y="16030"/>
                  </a:moveTo>
                  <a:cubicBezTo>
                    <a:pt x="5" y="16003"/>
                    <a:pt x="2233" y="17535"/>
                    <a:pt x="5230" y="18906"/>
                  </a:cubicBezTo>
                  <a:cubicBezTo>
                    <a:pt x="8206" y="20294"/>
                    <a:pt x="11949" y="21521"/>
                    <a:pt x="14514" y="21231"/>
                  </a:cubicBezTo>
                  <a:cubicBezTo>
                    <a:pt x="18450" y="20817"/>
                    <a:pt x="20412" y="18334"/>
                    <a:pt x="20968" y="14141"/>
                  </a:cubicBezTo>
                  <a:cubicBezTo>
                    <a:pt x="20974" y="14091"/>
                    <a:pt x="20982" y="14038"/>
                    <a:pt x="20989" y="13985"/>
                  </a:cubicBezTo>
                  <a:cubicBezTo>
                    <a:pt x="21600" y="9813"/>
                    <a:pt x="20460" y="6384"/>
                    <a:pt x="16957" y="3703"/>
                  </a:cubicBezTo>
                  <a:cubicBezTo>
                    <a:pt x="14676" y="1937"/>
                    <a:pt x="10910" y="877"/>
                    <a:pt x="7805" y="412"/>
                  </a:cubicBezTo>
                  <a:cubicBezTo>
                    <a:pt x="4688" y="-79"/>
                    <a:pt x="2230" y="25"/>
                    <a:pt x="2233" y="0"/>
                  </a:cubicBezTo>
                  <a:cubicBezTo>
                    <a:pt x="1356" y="6292"/>
                    <a:pt x="745" y="10673"/>
                    <a:pt x="0" y="16030"/>
                  </a:cubicBezTo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+mj-ea"/>
                <a:ea typeface="+mj-ea"/>
              </a:endParaRPr>
            </a:p>
          </p:txBody>
        </p:sp>
      </p:grpSp>
      <p:grpSp>
        <p:nvGrpSpPr>
          <p:cNvPr id="22" name="Group 1267"/>
          <p:cNvGrpSpPr/>
          <p:nvPr/>
        </p:nvGrpSpPr>
        <p:grpSpPr>
          <a:xfrm rot="10800000" flipH="1">
            <a:off x="3370720" y="2655695"/>
            <a:ext cx="1098204" cy="570178"/>
            <a:chOff x="0" y="0"/>
            <a:chExt cx="3154022" cy="1635267"/>
          </a:xfrm>
          <a:solidFill>
            <a:schemeClr val="accent1"/>
          </a:solidFill>
        </p:grpSpPr>
        <p:sp>
          <p:nvSpPr>
            <p:cNvPr id="23" name="Shape 1265"/>
            <p:cNvSpPr/>
            <p:nvPr/>
          </p:nvSpPr>
          <p:spPr>
            <a:xfrm rot="21600000">
              <a:off x="0" y="0"/>
              <a:ext cx="775809" cy="1150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97" h="20561" extrusionOk="0">
                  <a:moveTo>
                    <a:pt x="14114" y="20561"/>
                  </a:moveTo>
                  <a:cubicBezTo>
                    <a:pt x="4792" y="19243"/>
                    <a:pt x="-1403" y="13631"/>
                    <a:pt x="274" y="8032"/>
                  </a:cubicBezTo>
                  <a:cubicBezTo>
                    <a:pt x="1956" y="2433"/>
                    <a:pt x="10875" y="-1039"/>
                    <a:pt x="20197" y="279"/>
                  </a:cubicBezTo>
                  <a:cubicBezTo>
                    <a:pt x="20197" y="279"/>
                    <a:pt x="14114" y="20561"/>
                    <a:pt x="14114" y="20561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24" name="Shape 1266"/>
            <p:cNvSpPr/>
            <p:nvPr/>
          </p:nvSpPr>
          <p:spPr>
            <a:xfrm>
              <a:off x="839287" y="60428"/>
              <a:ext cx="2314736" cy="1574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6" h="21274" extrusionOk="0">
                  <a:moveTo>
                    <a:pt x="0" y="16030"/>
                  </a:moveTo>
                  <a:cubicBezTo>
                    <a:pt x="5" y="16003"/>
                    <a:pt x="2233" y="17535"/>
                    <a:pt x="5230" y="18906"/>
                  </a:cubicBezTo>
                  <a:cubicBezTo>
                    <a:pt x="8206" y="20294"/>
                    <a:pt x="11949" y="21521"/>
                    <a:pt x="14514" y="21231"/>
                  </a:cubicBezTo>
                  <a:cubicBezTo>
                    <a:pt x="18450" y="20817"/>
                    <a:pt x="20412" y="18334"/>
                    <a:pt x="20968" y="14141"/>
                  </a:cubicBezTo>
                  <a:cubicBezTo>
                    <a:pt x="20974" y="14091"/>
                    <a:pt x="20982" y="14038"/>
                    <a:pt x="20989" y="13985"/>
                  </a:cubicBezTo>
                  <a:cubicBezTo>
                    <a:pt x="21600" y="9813"/>
                    <a:pt x="20460" y="6384"/>
                    <a:pt x="16957" y="3703"/>
                  </a:cubicBezTo>
                  <a:cubicBezTo>
                    <a:pt x="14676" y="1937"/>
                    <a:pt x="10910" y="877"/>
                    <a:pt x="7805" y="412"/>
                  </a:cubicBezTo>
                  <a:cubicBezTo>
                    <a:pt x="4688" y="-79"/>
                    <a:pt x="2230" y="25"/>
                    <a:pt x="2233" y="0"/>
                  </a:cubicBezTo>
                  <a:cubicBezTo>
                    <a:pt x="1356" y="6292"/>
                    <a:pt x="745" y="10673"/>
                    <a:pt x="0" y="16030"/>
                  </a:cubicBezTo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+mj-ea"/>
                <a:ea typeface="+mj-ea"/>
              </a:endParaRPr>
            </a:p>
          </p:txBody>
        </p:sp>
      </p:grpSp>
      <p:grpSp>
        <p:nvGrpSpPr>
          <p:cNvPr id="25" name="Group 1272"/>
          <p:cNvGrpSpPr/>
          <p:nvPr/>
        </p:nvGrpSpPr>
        <p:grpSpPr>
          <a:xfrm>
            <a:off x="4478720" y="2265029"/>
            <a:ext cx="1098204" cy="570178"/>
            <a:chOff x="0" y="0"/>
            <a:chExt cx="3154022" cy="1635267"/>
          </a:xfrm>
          <a:solidFill>
            <a:schemeClr val="accent1"/>
          </a:solidFill>
        </p:grpSpPr>
        <p:sp>
          <p:nvSpPr>
            <p:cNvPr id="26" name="Shape 1270"/>
            <p:cNvSpPr/>
            <p:nvPr/>
          </p:nvSpPr>
          <p:spPr>
            <a:xfrm rot="21600000">
              <a:off x="0" y="0"/>
              <a:ext cx="775809" cy="1150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97" h="20561" extrusionOk="0">
                  <a:moveTo>
                    <a:pt x="14114" y="20561"/>
                  </a:moveTo>
                  <a:cubicBezTo>
                    <a:pt x="4792" y="19243"/>
                    <a:pt x="-1403" y="13631"/>
                    <a:pt x="274" y="8032"/>
                  </a:cubicBezTo>
                  <a:cubicBezTo>
                    <a:pt x="1956" y="2433"/>
                    <a:pt x="10875" y="-1039"/>
                    <a:pt x="20197" y="279"/>
                  </a:cubicBezTo>
                  <a:cubicBezTo>
                    <a:pt x="20197" y="279"/>
                    <a:pt x="14114" y="20561"/>
                    <a:pt x="14114" y="20561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27" name="Shape 1271"/>
            <p:cNvSpPr/>
            <p:nvPr/>
          </p:nvSpPr>
          <p:spPr>
            <a:xfrm>
              <a:off x="839287" y="60428"/>
              <a:ext cx="2314736" cy="1574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6" h="21274" extrusionOk="0">
                  <a:moveTo>
                    <a:pt x="0" y="16030"/>
                  </a:moveTo>
                  <a:cubicBezTo>
                    <a:pt x="5" y="16003"/>
                    <a:pt x="2233" y="17535"/>
                    <a:pt x="5230" y="18906"/>
                  </a:cubicBezTo>
                  <a:cubicBezTo>
                    <a:pt x="8206" y="20294"/>
                    <a:pt x="11949" y="21521"/>
                    <a:pt x="14514" y="21231"/>
                  </a:cubicBezTo>
                  <a:cubicBezTo>
                    <a:pt x="18450" y="20817"/>
                    <a:pt x="20412" y="18334"/>
                    <a:pt x="20968" y="14141"/>
                  </a:cubicBezTo>
                  <a:cubicBezTo>
                    <a:pt x="20974" y="14091"/>
                    <a:pt x="20982" y="14038"/>
                    <a:pt x="20989" y="13985"/>
                  </a:cubicBezTo>
                  <a:cubicBezTo>
                    <a:pt x="21600" y="9813"/>
                    <a:pt x="20460" y="6384"/>
                    <a:pt x="16957" y="3703"/>
                  </a:cubicBezTo>
                  <a:cubicBezTo>
                    <a:pt x="14676" y="1937"/>
                    <a:pt x="10910" y="877"/>
                    <a:pt x="7805" y="412"/>
                  </a:cubicBezTo>
                  <a:cubicBezTo>
                    <a:pt x="4688" y="-79"/>
                    <a:pt x="2230" y="25"/>
                    <a:pt x="2233" y="0"/>
                  </a:cubicBezTo>
                  <a:cubicBezTo>
                    <a:pt x="1356" y="6292"/>
                    <a:pt x="745" y="10673"/>
                    <a:pt x="0" y="16030"/>
                  </a:cubicBezTo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+mj-ea"/>
                <a:ea typeface="+mj-ea"/>
              </a:endParaRPr>
            </a:p>
          </p:txBody>
        </p:sp>
      </p:grpSp>
      <p:grpSp>
        <p:nvGrpSpPr>
          <p:cNvPr id="28" name="Group 1277"/>
          <p:cNvGrpSpPr/>
          <p:nvPr/>
        </p:nvGrpSpPr>
        <p:grpSpPr>
          <a:xfrm rot="10800000" flipH="1">
            <a:off x="5590266" y="2655695"/>
            <a:ext cx="1098204" cy="570178"/>
            <a:chOff x="0" y="0"/>
            <a:chExt cx="3154022" cy="1635267"/>
          </a:xfrm>
          <a:solidFill>
            <a:schemeClr val="accent1"/>
          </a:solidFill>
        </p:grpSpPr>
        <p:sp>
          <p:nvSpPr>
            <p:cNvPr id="29" name="Shape 1275"/>
            <p:cNvSpPr/>
            <p:nvPr/>
          </p:nvSpPr>
          <p:spPr>
            <a:xfrm rot="21600000">
              <a:off x="0" y="0"/>
              <a:ext cx="775809" cy="1150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97" h="20561" extrusionOk="0">
                  <a:moveTo>
                    <a:pt x="14114" y="20561"/>
                  </a:moveTo>
                  <a:cubicBezTo>
                    <a:pt x="4792" y="19243"/>
                    <a:pt x="-1403" y="13631"/>
                    <a:pt x="274" y="8032"/>
                  </a:cubicBezTo>
                  <a:cubicBezTo>
                    <a:pt x="1956" y="2433"/>
                    <a:pt x="10875" y="-1039"/>
                    <a:pt x="20197" y="279"/>
                  </a:cubicBezTo>
                  <a:cubicBezTo>
                    <a:pt x="20197" y="279"/>
                    <a:pt x="14114" y="20561"/>
                    <a:pt x="14114" y="20561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0" name="Shape 1276"/>
            <p:cNvSpPr/>
            <p:nvPr/>
          </p:nvSpPr>
          <p:spPr>
            <a:xfrm>
              <a:off x="839287" y="60428"/>
              <a:ext cx="2314736" cy="1574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6" h="21274" extrusionOk="0">
                  <a:moveTo>
                    <a:pt x="0" y="16030"/>
                  </a:moveTo>
                  <a:cubicBezTo>
                    <a:pt x="5" y="16003"/>
                    <a:pt x="2233" y="17535"/>
                    <a:pt x="5230" y="18906"/>
                  </a:cubicBezTo>
                  <a:cubicBezTo>
                    <a:pt x="8206" y="20294"/>
                    <a:pt x="11949" y="21521"/>
                    <a:pt x="14514" y="21231"/>
                  </a:cubicBezTo>
                  <a:cubicBezTo>
                    <a:pt x="18450" y="20817"/>
                    <a:pt x="20412" y="18334"/>
                    <a:pt x="20968" y="14141"/>
                  </a:cubicBezTo>
                  <a:cubicBezTo>
                    <a:pt x="20974" y="14091"/>
                    <a:pt x="20982" y="14038"/>
                    <a:pt x="20989" y="13985"/>
                  </a:cubicBezTo>
                  <a:cubicBezTo>
                    <a:pt x="21600" y="9813"/>
                    <a:pt x="20460" y="6384"/>
                    <a:pt x="16957" y="3703"/>
                  </a:cubicBezTo>
                  <a:cubicBezTo>
                    <a:pt x="14676" y="1937"/>
                    <a:pt x="10910" y="877"/>
                    <a:pt x="7805" y="412"/>
                  </a:cubicBezTo>
                  <a:cubicBezTo>
                    <a:pt x="4688" y="-79"/>
                    <a:pt x="2230" y="25"/>
                    <a:pt x="2233" y="0"/>
                  </a:cubicBezTo>
                  <a:cubicBezTo>
                    <a:pt x="1356" y="6292"/>
                    <a:pt x="745" y="10673"/>
                    <a:pt x="0" y="16030"/>
                  </a:cubicBezTo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+mj-ea"/>
                <a:ea typeface="+mj-ea"/>
              </a:endParaRPr>
            </a:p>
          </p:txBody>
        </p:sp>
      </p:grpSp>
      <p:grpSp>
        <p:nvGrpSpPr>
          <p:cNvPr id="31" name="Group 1282"/>
          <p:cNvGrpSpPr/>
          <p:nvPr/>
        </p:nvGrpSpPr>
        <p:grpSpPr>
          <a:xfrm>
            <a:off x="6693329" y="2265029"/>
            <a:ext cx="1098204" cy="570178"/>
            <a:chOff x="0" y="0"/>
            <a:chExt cx="3154022" cy="1635267"/>
          </a:xfrm>
          <a:solidFill>
            <a:schemeClr val="accent1"/>
          </a:solidFill>
        </p:grpSpPr>
        <p:sp>
          <p:nvSpPr>
            <p:cNvPr id="32" name="Shape 1280"/>
            <p:cNvSpPr/>
            <p:nvPr/>
          </p:nvSpPr>
          <p:spPr>
            <a:xfrm rot="21600000">
              <a:off x="0" y="0"/>
              <a:ext cx="775809" cy="1150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97" h="20561" extrusionOk="0">
                  <a:moveTo>
                    <a:pt x="14114" y="20561"/>
                  </a:moveTo>
                  <a:cubicBezTo>
                    <a:pt x="4792" y="19243"/>
                    <a:pt x="-1403" y="13631"/>
                    <a:pt x="274" y="8032"/>
                  </a:cubicBezTo>
                  <a:cubicBezTo>
                    <a:pt x="1956" y="2433"/>
                    <a:pt x="10875" y="-1039"/>
                    <a:pt x="20197" y="279"/>
                  </a:cubicBezTo>
                  <a:cubicBezTo>
                    <a:pt x="20197" y="279"/>
                    <a:pt x="14114" y="20561"/>
                    <a:pt x="14114" y="20561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33" name="Shape 1281"/>
            <p:cNvSpPr/>
            <p:nvPr/>
          </p:nvSpPr>
          <p:spPr>
            <a:xfrm>
              <a:off x="839287" y="60428"/>
              <a:ext cx="2314736" cy="1574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6" h="21274" extrusionOk="0">
                  <a:moveTo>
                    <a:pt x="0" y="16030"/>
                  </a:moveTo>
                  <a:cubicBezTo>
                    <a:pt x="5" y="16003"/>
                    <a:pt x="2233" y="17535"/>
                    <a:pt x="5230" y="18906"/>
                  </a:cubicBezTo>
                  <a:cubicBezTo>
                    <a:pt x="8206" y="20294"/>
                    <a:pt x="11949" y="21521"/>
                    <a:pt x="14514" y="21231"/>
                  </a:cubicBezTo>
                  <a:cubicBezTo>
                    <a:pt x="18450" y="20817"/>
                    <a:pt x="20412" y="18334"/>
                    <a:pt x="20968" y="14141"/>
                  </a:cubicBezTo>
                  <a:cubicBezTo>
                    <a:pt x="20974" y="14091"/>
                    <a:pt x="20982" y="14038"/>
                    <a:pt x="20989" y="13985"/>
                  </a:cubicBezTo>
                  <a:cubicBezTo>
                    <a:pt x="21600" y="9813"/>
                    <a:pt x="20460" y="6384"/>
                    <a:pt x="16957" y="3703"/>
                  </a:cubicBezTo>
                  <a:cubicBezTo>
                    <a:pt x="14676" y="1937"/>
                    <a:pt x="10910" y="877"/>
                    <a:pt x="7805" y="412"/>
                  </a:cubicBezTo>
                  <a:cubicBezTo>
                    <a:pt x="4688" y="-79"/>
                    <a:pt x="2230" y="25"/>
                    <a:pt x="2233" y="0"/>
                  </a:cubicBezTo>
                  <a:cubicBezTo>
                    <a:pt x="1356" y="6292"/>
                    <a:pt x="745" y="10673"/>
                    <a:pt x="0" y="16030"/>
                  </a:cubicBezTo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+mj-ea"/>
                <a:ea typeface="+mj-ea"/>
              </a:endParaRPr>
            </a:p>
          </p:txBody>
        </p:sp>
      </p:grpSp>
      <p:sp>
        <p:nvSpPr>
          <p:cNvPr id="34" name="Shape 1285"/>
          <p:cNvSpPr/>
          <p:nvPr/>
        </p:nvSpPr>
        <p:spPr>
          <a:xfrm>
            <a:off x="1154989" y="3354868"/>
            <a:ext cx="1084027" cy="30593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785" tIns="38785" rIns="38785" bIns="38785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latin typeface="+mj-ea"/>
              <a:ea typeface="+mj-ea"/>
            </a:endParaRPr>
          </a:p>
        </p:txBody>
      </p:sp>
      <p:sp>
        <p:nvSpPr>
          <p:cNvPr id="35" name="Shape 1289"/>
          <p:cNvSpPr/>
          <p:nvPr/>
        </p:nvSpPr>
        <p:spPr>
          <a:xfrm>
            <a:off x="2261244" y="2105437"/>
            <a:ext cx="1084027" cy="30593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785" tIns="38785" rIns="38785" bIns="38785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latin typeface="+mj-ea"/>
              <a:ea typeface="+mj-ea"/>
            </a:endParaRPr>
          </a:p>
        </p:txBody>
      </p:sp>
      <p:sp>
        <p:nvSpPr>
          <p:cNvPr id="36" name="Shape 1293"/>
          <p:cNvSpPr/>
          <p:nvPr/>
        </p:nvSpPr>
        <p:spPr>
          <a:xfrm>
            <a:off x="3376281" y="3354868"/>
            <a:ext cx="1084027" cy="30593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785" tIns="38785" rIns="38785" bIns="38785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latin typeface="+mj-ea"/>
              <a:ea typeface="+mj-ea"/>
            </a:endParaRPr>
          </a:p>
        </p:txBody>
      </p:sp>
      <p:sp>
        <p:nvSpPr>
          <p:cNvPr id="37" name="Shape 1297"/>
          <p:cNvSpPr/>
          <p:nvPr/>
        </p:nvSpPr>
        <p:spPr>
          <a:xfrm>
            <a:off x="4482536" y="2105437"/>
            <a:ext cx="1084027" cy="30593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785" tIns="38785" rIns="38785" bIns="38785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latin typeface="+mj-ea"/>
              <a:ea typeface="+mj-ea"/>
            </a:endParaRPr>
          </a:p>
        </p:txBody>
      </p:sp>
      <p:sp>
        <p:nvSpPr>
          <p:cNvPr id="38" name="Shape 1301"/>
          <p:cNvSpPr/>
          <p:nvPr/>
        </p:nvSpPr>
        <p:spPr>
          <a:xfrm>
            <a:off x="5597570" y="3354868"/>
            <a:ext cx="1084027" cy="30593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785" tIns="38785" rIns="38785" bIns="38785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latin typeface="+mj-ea"/>
              <a:ea typeface="+mj-ea"/>
            </a:endParaRPr>
          </a:p>
        </p:txBody>
      </p:sp>
      <p:sp>
        <p:nvSpPr>
          <p:cNvPr id="39" name="Shape 1305"/>
          <p:cNvSpPr/>
          <p:nvPr/>
        </p:nvSpPr>
        <p:spPr>
          <a:xfrm>
            <a:off x="6703825" y="2105427"/>
            <a:ext cx="1084028" cy="30593"/>
          </a:xfrm>
          <a:prstGeom prst="rect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38785" tIns="38785" rIns="38785" bIns="38785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latin typeface="+mj-ea"/>
              <a:ea typeface="+mj-ea"/>
            </a:endParaRPr>
          </a:p>
        </p:txBody>
      </p:sp>
      <p:sp>
        <p:nvSpPr>
          <p:cNvPr id="40" name="Rectangle 72"/>
          <p:cNvSpPr/>
          <p:nvPr/>
        </p:nvSpPr>
        <p:spPr>
          <a:xfrm rot="20935423">
            <a:off x="1457254" y="2759860"/>
            <a:ext cx="667703" cy="437515"/>
          </a:xfrm>
          <a:prstGeom prst="rect">
            <a:avLst/>
          </a:prstGeom>
        </p:spPr>
        <p:txBody>
          <a:bodyPr wrap="square" lIns="69813" tIns="34906" rIns="69813" bIns="34906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+mj-ea"/>
                <a:ea typeface="+mj-ea"/>
              </a:rPr>
              <a:t>数据库建立</a:t>
            </a:r>
            <a:endParaRPr lang="zh-CN" altLang="en-US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61609" y="1342532"/>
            <a:ext cx="1810989" cy="4921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GB" sz="1600" b="1" dirty="0">
                <a:solidFill>
                  <a:schemeClr val="accent1"/>
                </a:solidFill>
                <a:latin typeface="+mj-ea"/>
                <a:ea typeface="+mj-ea"/>
              </a:rPr>
              <a:t>用户的登录注册查重</a:t>
            </a:r>
            <a:endParaRPr lang="zh-CN" altLang="en-GB" sz="16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3" name="Rectangle 137"/>
          <p:cNvSpPr/>
          <p:nvPr/>
        </p:nvSpPr>
        <p:spPr>
          <a:xfrm rot="594578">
            <a:off x="2501900" y="2334260"/>
            <a:ext cx="842645" cy="437515"/>
          </a:xfrm>
          <a:prstGeom prst="rect">
            <a:avLst/>
          </a:prstGeom>
        </p:spPr>
        <p:txBody>
          <a:bodyPr wrap="square" lIns="69813" tIns="34906" rIns="69813" bIns="34906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+mj-ea"/>
                <a:ea typeface="+mj-ea"/>
              </a:rPr>
              <a:t>登录注册模块实现</a:t>
            </a:r>
            <a:endParaRPr lang="zh-CN" altLang="en-US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4" name="Rectangle 142"/>
          <p:cNvSpPr/>
          <p:nvPr/>
        </p:nvSpPr>
        <p:spPr>
          <a:xfrm rot="20856684">
            <a:off x="3731544" y="2687959"/>
            <a:ext cx="667703" cy="437515"/>
          </a:xfrm>
          <a:prstGeom prst="rect">
            <a:avLst/>
          </a:prstGeom>
        </p:spPr>
        <p:txBody>
          <a:bodyPr wrap="square" lIns="69813" tIns="34906" rIns="69813" bIns="34906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日记板块实现</a:t>
            </a:r>
            <a:endParaRPr lang="zh-CN" altLang="en-US" sz="12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5" name="Rectangle 143"/>
          <p:cNvSpPr/>
          <p:nvPr/>
        </p:nvSpPr>
        <p:spPr>
          <a:xfrm rot="630609">
            <a:off x="4839455" y="2353206"/>
            <a:ext cx="667703" cy="437515"/>
          </a:xfrm>
          <a:prstGeom prst="rect">
            <a:avLst/>
          </a:prstGeom>
        </p:spPr>
        <p:txBody>
          <a:bodyPr wrap="square" lIns="69813" tIns="34906" rIns="69813" bIns="34906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+mj-ea"/>
                <a:ea typeface="+mj-ea"/>
              </a:rPr>
              <a:t>账单模块实现</a:t>
            </a:r>
            <a:endParaRPr lang="zh-CN" altLang="en-US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6" name="Rectangle 144"/>
          <p:cNvSpPr/>
          <p:nvPr/>
        </p:nvSpPr>
        <p:spPr>
          <a:xfrm rot="20816511">
            <a:off x="5900989" y="2736285"/>
            <a:ext cx="667703" cy="437515"/>
          </a:xfrm>
          <a:prstGeom prst="rect">
            <a:avLst/>
          </a:prstGeom>
        </p:spPr>
        <p:txBody>
          <a:bodyPr wrap="square" lIns="69813" tIns="34906" rIns="69813" bIns="34906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+mj-ea"/>
                <a:ea typeface="+mj-ea"/>
              </a:rPr>
              <a:t>画板功能实现</a:t>
            </a:r>
            <a:endParaRPr lang="zh-CN" altLang="en-US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7" name="Rectangle 145"/>
          <p:cNvSpPr/>
          <p:nvPr/>
        </p:nvSpPr>
        <p:spPr>
          <a:xfrm rot="847487">
            <a:off x="7006851" y="2371292"/>
            <a:ext cx="667703" cy="437515"/>
          </a:xfrm>
          <a:prstGeom prst="rect">
            <a:avLst/>
          </a:prstGeom>
        </p:spPr>
        <p:txBody>
          <a:bodyPr wrap="square" lIns="69813" tIns="34906" rIns="69813" bIns="34906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+mj-ea"/>
                <a:ea typeface="+mj-ea"/>
              </a:rPr>
              <a:t>后期功能完善</a:t>
            </a:r>
            <a:endParaRPr lang="zh-CN" altLang="en-US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76833" y="3515075"/>
            <a:ext cx="1810989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/>
                </a:solidFill>
                <a:latin typeface="+mj-ea"/>
                <a:ea typeface="+mj-ea"/>
              </a:rPr>
              <a:t>数据库建立</a:t>
            </a:r>
            <a:endParaRPr lang="zh-CN" altLang="en-US" sz="16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370580" y="3761105"/>
            <a:ext cx="1548765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日记界面新建、编辑、删除、保存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344985" y="3514439"/>
            <a:ext cx="1810989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GB" sz="1600" b="1" dirty="0">
                <a:solidFill>
                  <a:schemeClr val="accent1"/>
                </a:solidFill>
                <a:latin typeface="+mj-ea"/>
                <a:ea typeface="+mj-ea"/>
              </a:rPr>
              <a:t>日记板块实现</a:t>
            </a:r>
            <a:endParaRPr lang="zh-CN" altLang="en-GB" sz="16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60309" y="1625376"/>
            <a:ext cx="1810990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收支项目新建、编辑、总金额显示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460308" y="1389425"/>
            <a:ext cx="1810989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/>
                </a:solidFill>
                <a:latin typeface="+mj-ea"/>
                <a:ea typeface="+mj-ea"/>
              </a:rPr>
              <a:t>账单模块</a:t>
            </a:r>
            <a:endParaRPr lang="zh-CN" altLang="en-US" sz="16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566130" y="3760901"/>
            <a:ext cx="1810990" cy="645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新建画板、画板颜色大小选择、更新画板、保存画板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577559" y="3515075"/>
            <a:ext cx="1810989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/>
                </a:solidFill>
                <a:latin typeface="+mj-ea"/>
                <a:ea typeface="+mj-ea"/>
              </a:rPr>
              <a:t>画板板块实现</a:t>
            </a:r>
            <a:endParaRPr lang="zh-CN" altLang="en-US" sz="16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81598" y="1598965"/>
            <a:ext cx="1810990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日志添加照片、界面美化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681597" y="1352854"/>
            <a:ext cx="1810989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GB" sz="1600" b="1" dirty="0">
                <a:solidFill>
                  <a:schemeClr val="accent1"/>
                </a:solidFill>
                <a:latin typeface="+mj-ea"/>
                <a:ea typeface="+mj-ea"/>
              </a:rPr>
              <a:t>后期功能</a:t>
            </a:r>
            <a:endParaRPr lang="zh-CN" altLang="en-GB" sz="16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-41955" y="-25408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58" name="Rectangle 4"/>
          <p:cNvSpPr txBox="1">
            <a:spLocks noChangeArrowheads="1"/>
          </p:cNvSpPr>
          <p:nvPr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wipe dir="u"/>
      </p:transition>
    </mc:Choice>
    <mc:Fallback>
      <p:transition spd="slow">
        <p:wipe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500"/>
                            </p:stCondLst>
                            <p:childTnLst>
                              <p:par>
                                <p:cTn id="7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5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0"/>
                            </p:stCondLst>
                            <p:childTnLst>
                              <p:par>
                                <p:cTn id="9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90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9500"/>
                            </p:stCondLst>
                            <p:childTnLst>
                              <p:par>
                                <p:cTn id="111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2" grpId="0"/>
      <p:bldP spid="43" grpId="0"/>
      <p:bldP spid="44" grpId="0"/>
      <p:bldP spid="45" grpId="0"/>
      <p:bldP spid="46" grpId="0"/>
      <p:bldP spid="47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9" grpId="0"/>
      <p:bldP spid="58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7F7F7F"/>
      </a:dk2>
      <a:lt2>
        <a:srgbClr val="7F7F7F"/>
      </a:lt2>
      <a:accent1>
        <a:srgbClr val="3F3F3F"/>
      </a:accent1>
      <a:accent2>
        <a:srgbClr val="C00000"/>
      </a:accent2>
      <a:accent3>
        <a:srgbClr val="3F3F3F"/>
      </a:accent3>
      <a:accent4>
        <a:srgbClr val="C00000"/>
      </a:accent4>
      <a:accent5>
        <a:srgbClr val="3F3F3F"/>
      </a:accent5>
      <a:accent6>
        <a:srgbClr val="C00000"/>
      </a:accent6>
      <a:hlink>
        <a:srgbClr val="FFFFFF"/>
      </a:hlink>
      <a:folHlink>
        <a:srgbClr val="FFFFFF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1709</Words>
  <Application>WPS 演示</Application>
  <PresentationFormat>全屏显示(16:9)</PresentationFormat>
  <Paragraphs>338</Paragraphs>
  <Slides>21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48" baseType="lpstr">
      <vt:lpstr>Arial</vt:lpstr>
      <vt:lpstr>宋体</vt:lpstr>
      <vt:lpstr>Wingdings</vt:lpstr>
      <vt:lpstr>仿宋_GB2312</vt:lpstr>
      <vt:lpstr>微软雅黑</vt:lpstr>
      <vt:lpstr>华文行楷</vt:lpstr>
      <vt:lpstr>Agency FB</vt:lpstr>
      <vt:lpstr>Arial</vt:lpstr>
      <vt:lpstr>华文楷体</vt:lpstr>
      <vt:lpstr>Segoe UI Semilight</vt:lpstr>
      <vt:lpstr>Times New Roman</vt:lpstr>
      <vt:lpstr>Helvetica Light</vt:lpstr>
      <vt:lpstr>Calibri</vt:lpstr>
      <vt:lpstr>Segoe Print</vt:lpstr>
      <vt:lpstr>Marlett</vt:lpstr>
      <vt:lpstr>Gulim</vt:lpstr>
      <vt:lpstr>Helvetica Neue</vt:lpstr>
      <vt:lpstr>Calibri</vt:lpstr>
      <vt:lpstr>Impact</vt:lpstr>
      <vt:lpstr>方正兰亭粗黑_GBK</vt:lpstr>
      <vt:lpstr>方正兰亭细黑_GBK</vt:lpstr>
      <vt:lpstr>Helvetica</vt:lpstr>
      <vt:lpstr>华文黑体</vt:lpstr>
      <vt:lpstr>方正兰亭中黑_GBK</vt:lpstr>
      <vt:lpstr>仿宋</vt:lpstr>
      <vt:lpstr>黑体</vt:lpstr>
      <vt:lpstr>第一PPT，www.1ppt.com</vt:lpstr>
      <vt:lpstr>PowerPoint 演示文稿</vt:lpstr>
      <vt:lpstr>PowerPoint 演示文稿</vt:lpstr>
      <vt:lpstr>PowerPoint 演示文稿</vt:lpstr>
      <vt:lpstr>项目概述</vt:lpstr>
      <vt:lpstr>初期功能需求</vt:lpstr>
      <vt:lpstr>PowerPoint 演示文稿</vt:lpstr>
      <vt:lpstr>需求完成情况</vt:lpstr>
      <vt:lpstr>项目完成路径</vt:lpstr>
      <vt:lpstr>项目完成路径</vt:lpstr>
      <vt:lpstr>项目完成路径</vt:lpstr>
      <vt:lpstr>PowerPoint 演示文稿</vt:lpstr>
      <vt:lpstr>收支记录简单清晰</vt:lpstr>
      <vt:lpstr>功能特色</vt:lpstr>
      <vt:lpstr>收支记录简单清晰</vt:lpstr>
      <vt:lpstr>已完成项目概述（文字可以编辑）</vt:lpstr>
      <vt:lpstr>PowerPoint 演示文稿</vt:lpstr>
      <vt:lpstr>PowerPoint 演示文稿</vt:lpstr>
      <vt:lpstr>成功的原因（文字可以编辑）</vt:lpstr>
      <vt:lpstr>PowerPoint 演示文稿</vt:lpstr>
      <vt:lpstr>已完成项目概述（文字可以编辑）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keywords>www.1ppt.com</cp:keywords>
  <cp:lastModifiedBy>lenovo</cp:lastModifiedBy>
  <cp:revision>84</cp:revision>
  <dcterms:created xsi:type="dcterms:W3CDTF">2015-10-21T17:10:00Z</dcterms:created>
  <dcterms:modified xsi:type="dcterms:W3CDTF">2017-06-13T14:02:54Z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