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0"/>
  </p:notesMasterIdLst>
  <p:sldIdLst>
    <p:sldId id="264" r:id="rId2"/>
    <p:sldId id="263" r:id="rId3"/>
    <p:sldId id="269" r:id="rId4"/>
    <p:sldId id="257" r:id="rId5"/>
    <p:sldId id="268" r:id="rId6"/>
    <p:sldId id="258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1" autoAdjust="0"/>
    <p:restoredTop sz="94660"/>
  </p:normalViewPr>
  <p:slideViewPr>
    <p:cSldViewPr snapToGrid="0">
      <p:cViewPr>
        <p:scale>
          <a:sx n="75" d="100"/>
          <a:sy n="75" d="100"/>
        </p:scale>
        <p:origin x="3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C513-E933-48F1-99C3-445C10541EA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128B-6FA6-4F76-BB17-E9A5D24A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171-0A85-4248-A31F-1B264A9F033A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6668-5158-497F-AB39-FFBDCC01DF0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231-609A-401D-A261-FD3ADBC91F4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6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924-28E3-48FB-B58F-370D68252E17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8161-1969-4854-8036-7786479F8D7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914-3B03-41DC-A9C5-0EEB77D6550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F8F5-7B5F-4E2B-A738-8DD746068F43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BE5-6CA6-4FBD-99CD-7C8C31A04316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7A55-5ECA-4AD8-A80D-F2104F73A01F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DD7103-F64C-472E-AD90-E7E597CAF4CF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8653-131A-4620-BA01-07BCCF56F7D3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7BC0F6-7E4C-4498-BE99-BEDE6ED3E3ED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850A35-A042-4120-8FD9-7F407932EB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90514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CARD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583">
            <a:off x="1126293" y="2571668"/>
            <a:ext cx="2791184" cy="2426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02320" y="3840025"/>
            <a:ext cx="6096000" cy="1963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Laima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Singla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Pragya</a:t>
            </a:r>
            <a:r>
              <a:rPr lang="en-US" sz="24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Goyal</a:t>
            </a:r>
            <a:endParaRPr lang="en-US" sz="24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Shubham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Bhutada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Mohit Pursnani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0910" y="1894194"/>
            <a:ext cx="6096000" cy="4875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Integrated Banking System - Use Case - 5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800" y="721968"/>
            <a:ext cx="4660900" cy="504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Level Operations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Apply for a credit or a debit card (of various types like platinum/gold etc.).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Reset PIN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Report loss of card.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Apply for card up-gradation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Request card statement for a specific period.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Report statement mismatch.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Representative Level Operations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Approve or decline card request.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Activate or deactivate a card.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View card statement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View and reply for a statement mismatch ticket.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6300" y="1062638"/>
            <a:ext cx="4165600" cy="470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Active loans of the customer at the time of issuing of new cards.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Calculating the credit score.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Recording third party gateway transaction.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Verification of details of and appropriate action mismatch statement in case of fraudulent activity.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are existing customers of the bank.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request status is kept pending before the approval/decline from bank representative side.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REVIEW – 09/10/2019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280" y="2352556"/>
            <a:ext cx="10058400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Adding the BLOCK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(The user shall fail to upgrade/reset the pin if the card has been blocked)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Customer should be able to track the status of the query.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Generating a new card(debit/credit).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Limiting the day count for viewing statement.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Multiple validations.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31800" y="279400"/>
            <a:ext cx="10058400" cy="1069975"/>
          </a:xfrm>
        </p:spPr>
        <p:txBody>
          <a:bodyPr/>
          <a:lstStyle/>
          <a:p>
            <a:r>
              <a:rPr lang="en-US" dirty="0" smtClean="0"/>
              <a:t>Customer Functionalities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08470" y="2794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	LIST_EXISTING_DEBIT_CARDS</a:t>
            </a:r>
          </a:p>
          <a:p>
            <a:r>
              <a:rPr lang="en-US" sz="1600" dirty="0" smtClean="0"/>
              <a:t>	APPLY_NEW_DEBIT_CARD</a:t>
            </a:r>
          </a:p>
          <a:p>
            <a:r>
              <a:rPr lang="en-US" sz="1600" dirty="0" smtClean="0"/>
              <a:t>	UPGRADE_EXISTING_DEBIT_CARD</a:t>
            </a:r>
          </a:p>
          <a:p>
            <a:r>
              <a:rPr lang="en-US" sz="1600" dirty="0" smtClean="0"/>
              <a:t>	RESET_DEBIT_CARD_PIN</a:t>
            </a:r>
          </a:p>
          <a:p>
            <a:r>
              <a:rPr lang="en-US" sz="1600" dirty="0" smtClean="0"/>
              <a:t>	REPORT_DEBIT_CARD_LOST</a:t>
            </a:r>
          </a:p>
          <a:p>
            <a:r>
              <a:rPr lang="en-US" sz="1600" dirty="0" smtClean="0"/>
              <a:t>	REQUEST_DEBIT_CARD_STATEMENT</a:t>
            </a:r>
          </a:p>
          <a:p>
            <a:r>
              <a:rPr lang="en-US" sz="1600" dirty="0" smtClean="0"/>
              <a:t>	DEBITCARD_STATEMENT_MISMATCH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11400"/>
            <a:ext cx="1955800" cy="195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95600" y="2794218"/>
            <a:ext cx="513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	LIST_EXISTING_CREDIT_CARDS</a:t>
            </a:r>
          </a:p>
          <a:p>
            <a:r>
              <a:rPr lang="en-US" sz="1600" dirty="0" smtClean="0"/>
              <a:t>	APPLY_NEW_CREDIT_CARD</a:t>
            </a:r>
          </a:p>
          <a:p>
            <a:r>
              <a:rPr lang="en-US" sz="1600" dirty="0" smtClean="0"/>
              <a:t>	UPGRADE_EXISTING_CREDIT_CARD</a:t>
            </a:r>
          </a:p>
          <a:p>
            <a:r>
              <a:rPr lang="en-US" sz="1600" dirty="0" smtClean="0"/>
              <a:t>	RESET_CREDIT_CARD_PIN</a:t>
            </a:r>
          </a:p>
          <a:p>
            <a:r>
              <a:rPr lang="en-US" sz="1600" dirty="0" smtClean="0"/>
              <a:t>	REPORT_CREDIT_CARD_LOST	</a:t>
            </a:r>
          </a:p>
          <a:p>
            <a:r>
              <a:rPr lang="en-US" sz="1600" dirty="0" smtClean="0"/>
              <a:t>	REQUEST_CREDIT_CARD_STATEMENT</a:t>
            </a:r>
          </a:p>
          <a:p>
            <a:r>
              <a:rPr lang="en-US" sz="1600" dirty="0" smtClean="0"/>
              <a:t>	CREDITCARD_STATEMENT_MISMATCH</a:t>
            </a: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67500" y="507675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CUSTOMER_LOG_OUT</a:t>
            </a:r>
          </a:p>
          <a:p>
            <a:r>
              <a:rPr lang="en-US" sz="1600" dirty="0" smtClean="0"/>
              <a:t>VIEW_QUERY_STATUS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795558" y="208897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DEBIT CARD</a:t>
            </a:r>
            <a:endParaRPr lang="en-US" sz="1600" b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394200" y="20435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CREDIT CARD</a:t>
            </a:r>
            <a:endParaRPr lang="en-US" sz="1600" b="1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698970" y="2043598"/>
            <a:ext cx="0" cy="25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31800" y="279400"/>
            <a:ext cx="10058400" cy="1069975"/>
          </a:xfrm>
        </p:spPr>
        <p:txBody>
          <a:bodyPr/>
          <a:lstStyle/>
          <a:p>
            <a:r>
              <a:rPr lang="en-US" dirty="0" smtClean="0"/>
              <a:t>Admin Functionalities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565398"/>
            <a:ext cx="1955800" cy="195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4300" y="23825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LIST_QUERIES</a:t>
            </a:r>
          </a:p>
          <a:p>
            <a:endParaRPr lang="en-US" dirty="0" smtClean="0"/>
          </a:p>
          <a:p>
            <a:r>
              <a:rPr lang="en-US" dirty="0" smtClean="0"/>
              <a:t>	REPLY_QUERIES</a:t>
            </a:r>
          </a:p>
          <a:p>
            <a:endParaRPr lang="en-US" dirty="0" smtClean="0"/>
          </a:p>
          <a:p>
            <a:r>
              <a:rPr lang="en-US" dirty="0" smtClean="0"/>
              <a:t>	VIEW_DEBIT_CARD_STATEMENT</a:t>
            </a:r>
          </a:p>
          <a:p>
            <a:r>
              <a:rPr lang="en-US" dirty="0" smtClean="0"/>
              <a:t>	VIEW_CREDIT_CARD_STATEMENT</a:t>
            </a:r>
          </a:p>
          <a:p>
            <a:r>
              <a:rPr lang="en-US" dirty="0" smtClean="0"/>
              <a:t>	BANK_LOG_OUT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10420" y="23825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APPROVED</a:t>
            </a:r>
          </a:p>
          <a:p>
            <a:endParaRPr lang="en-US" dirty="0" smtClean="0"/>
          </a:p>
          <a:p>
            <a:r>
              <a:rPr lang="en-US" dirty="0" smtClean="0"/>
              <a:t>IN_PROCESS</a:t>
            </a:r>
          </a:p>
          <a:p>
            <a:endParaRPr lang="en-US" dirty="0" smtClean="0"/>
          </a:p>
          <a:p>
            <a:r>
              <a:rPr lang="en-US" dirty="0" smtClean="0"/>
              <a:t>DISAPPROVED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83420" y="2212569"/>
            <a:ext cx="1681480" cy="1724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40500" y="3112869"/>
            <a:ext cx="3042920" cy="2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TABLE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25669"/>
              </p:ext>
            </p:extLst>
          </p:nvPr>
        </p:nvGraphicFramePr>
        <p:xfrm>
          <a:off x="1097280" y="2457423"/>
          <a:ext cx="4000500" cy="2961134"/>
        </p:xfrm>
        <a:graphic>
          <a:graphicData uri="http://schemas.openxmlformats.org/drawingml/2006/table">
            <a:tbl>
              <a:tblPr/>
              <a:tblGrid>
                <a:gridCol w="1421230"/>
                <a:gridCol w="2579270"/>
              </a:tblGrid>
              <a:tr h="5227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Abbreviation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Description of the query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ANDC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debit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ANCC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credit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Raise debit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Raise credit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RDCU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debit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Request debit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RCCL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72088" y="3816138"/>
            <a:ext cx="769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617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5181" y="2656333"/>
            <a:ext cx="5632299" cy="31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CASE-ID-GENERATION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u="sng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CaseID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generated has 16 digits.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Example: ‘</a:t>
            </a:r>
            <a:r>
              <a:rPr lang="en-US" dirty="0" smtClean="0"/>
              <a:t>ANDC19102212325302’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Stands for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Apply New Debit Card_(22/10/2019)_(12:32:54)_(XX)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52" y="2392977"/>
            <a:ext cx="709128" cy="7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44591"/>
            <a:ext cx="10818782" cy="60855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51448" y="244591"/>
            <a:ext cx="4362452" cy="678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 smtClean="0"/>
              <a:t>DATABASE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975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4" y="236785"/>
            <a:ext cx="10789356" cy="6069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339</Words>
  <Application>Microsoft Office PowerPoint</Application>
  <PresentationFormat>Widescreen</PresentationFormat>
  <Paragraphs>106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Retrospect</vt:lpstr>
      <vt:lpstr>CARD MANAGEMENT SYSTEM</vt:lpstr>
      <vt:lpstr>PowerPoint Presentation</vt:lpstr>
      <vt:lpstr>REVIEW – 09/10/2019</vt:lpstr>
      <vt:lpstr>Customer Functionalities</vt:lpstr>
      <vt:lpstr>Admin Functionalities</vt:lpstr>
      <vt:lpstr>QUERY TABLE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Pursnani, Mohit</dc:creator>
  <cp:lastModifiedBy>Pursnani, Mohit</cp:lastModifiedBy>
  <cp:revision>25</cp:revision>
  <dcterms:created xsi:type="dcterms:W3CDTF">2019-10-22T06:41:49Z</dcterms:created>
  <dcterms:modified xsi:type="dcterms:W3CDTF">2019-10-22T09:56:13Z</dcterms:modified>
</cp:coreProperties>
</file>