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oiret On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PoiretOne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7e6ffdd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7e6ffdd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7e6ffdd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7e6ffdd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7e6ffdd6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7e6ffdd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e6ffdd6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7e6ffdd6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7e6ffdd6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7e6ffdd6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7e6ffdd6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7e6ffdd6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83375" y="652075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680525" y="1279300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55675" y="1524050"/>
            <a:ext cx="185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Poiret One"/>
                <a:ea typeface="Poiret One"/>
                <a:cs typeface="Poiret One"/>
                <a:sym typeface="Poiret One"/>
              </a:rPr>
              <a:t>welcome!</a:t>
            </a:r>
            <a:endParaRPr sz="3000">
              <a:solidFill>
                <a:srgbClr val="6AA84F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456725" y="2170550"/>
            <a:ext cx="13182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456775" y="2457050"/>
            <a:ext cx="1318200" cy="27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188123" y="2425690"/>
            <a:ext cx="185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create new account</a:t>
            </a:r>
            <a:endParaRPr sz="1000"/>
          </a:p>
        </p:txBody>
      </p:sp>
      <p:sp>
        <p:nvSpPr>
          <p:cNvPr id="60" name="Google Shape;60;p13"/>
          <p:cNvSpPr txBox="1"/>
          <p:nvPr/>
        </p:nvSpPr>
        <p:spPr>
          <a:xfrm>
            <a:off x="1812375" y="2118350"/>
            <a:ext cx="5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login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3508725" y="652075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382275" y="1482975"/>
            <a:ext cx="2253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welcome</a:t>
            </a:r>
            <a:r>
              <a:rPr lang="en" sz="2300">
                <a:latin typeface="Poiret One"/>
                <a:ea typeface="Poiret One"/>
                <a:cs typeface="Poiret One"/>
                <a:sym typeface="Poiret One"/>
              </a:rPr>
              <a:t> back!</a:t>
            </a:r>
            <a:endParaRPr sz="23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849675" y="2015200"/>
            <a:ext cx="13182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849675" y="2319125"/>
            <a:ext cx="13182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109475" y="1248550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799813" y="1963000"/>
            <a:ext cx="105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oiret One"/>
                <a:ea typeface="Poiret One"/>
                <a:cs typeface="Poiret One"/>
                <a:sym typeface="Poiret One"/>
              </a:rPr>
              <a:t>username</a:t>
            </a:r>
            <a:endParaRPr sz="1000">
              <a:solidFill>
                <a:srgbClr val="666666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813040" y="2249500"/>
            <a:ext cx="105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oiret One"/>
                <a:ea typeface="Poiret One"/>
                <a:cs typeface="Poiret One"/>
                <a:sym typeface="Poiret One"/>
              </a:rPr>
              <a:t>password</a:t>
            </a:r>
            <a:endParaRPr sz="1000">
              <a:solidFill>
                <a:srgbClr val="666666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68" name="Google Shape;68;p13"/>
          <p:cNvSpPr/>
          <p:nvPr/>
        </p:nvSpPr>
        <p:spPr>
          <a:xfrm flipH="1" rot="10800000">
            <a:off x="3876025" y="2623119"/>
            <a:ext cx="75000" cy="7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909027" y="2514271"/>
            <a:ext cx="100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keep me signed in</a:t>
            </a:r>
            <a:endParaRPr sz="700">
              <a:solidFill>
                <a:srgbClr val="38761D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5934075" y="652075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5807623" y="1138613"/>
            <a:ext cx="2253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sign up</a:t>
            </a:r>
            <a:r>
              <a:rPr lang="en" sz="23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sz="23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6275021" y="1796867"/>
            <a:ext cx="13182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275027" y="2220144"/>
            <a:ext cx="13182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6584525" y="949588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178529" y="1534196"/>
            <a:ext cx="86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iret One"/>
                <a:ea typeface="Poiret One"/>
                <a:cs typeface="Poiret One"/>
                <a:sym typeface="Poiret One"/>
              </a:rPr>
              <a:t>cairn email</a:t>
            </a:r>
            <a:endParaRPr sz="10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178524" y="1952779"/>
            <a:ext cx="119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iret One"/>
                <a:ea typeface="Poiret One"/>
                <a:cs typeface="Poiret One"/>
                <a:sym typeface="Poiret One"/>
              </a:rPr>
              <a:t>create password</a:t>
            </a:r>
            <a:endParaRPr sz="10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6275027" y="2632244"/>
            <a:ext cx="13182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6178524" y="2364879"/>
            <a:ext cx="119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iret One"/>
                <a:ea typeface="Poiret One"/>
                <a:cs typeface="Poiret One"/>
                <a:sym typeface="Poiret One"/>
              </a:rPr>
              <a:t>verify password</a:t>
            </a:r>
            <a:endParaRPr sz="1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79" name="Google Shape;79;p13"/>
          <p:cNvCxnSpPr/>
          <p:nvPr/>
        </p:nvCxnSpPr>
        <p:spPr>
          <a:xfrm flipH="1" rot="10800000">
            <a:off x="2925488" y="2297375"/>
            <a:ext cx="7107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/>
          <p:nvPr/>
        </p:nvCxnSpPr>
        <p:spPr>
          <a:xfrm flipH="1">
            <a:off x="2094425" y="2857500"/>
            <a:ext cx="8400" cy="15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flipH="1" rot="10800000">
            <a:off x="2094475" y="4374302"/>
            <a:ext cx="468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 rot="10800000">
            <a:off x="6769050" y="3514200"/>
            <a:ext cx="0" cy="8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/>
          <p:nvPr/>
        </p:nvSpPr>
        <p:spPr>
          <a:xfrm>
            <a:off x="4710975" y="2850775"/>
            <a:ext cx="456900" cy="20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857475" y="2848525"/>
            <a:ext cx="798600" cy="20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6713000" y="3128098"/>
            <a:ext cx="456900" cy="16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668559" y="3037419"/>
            <a:ext cx="79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rPr>
              <a:t>sign up</a:t>
            </a:r>
            <a:endParaRPr sz="900">
              <a:solidFill>
                <a:schemeClr val="dk2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282362" y="2835602"/>
            <a:ext cx="131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iret One"/>
                <a:ea typeface="Poiret One"/>
                <a:cs typeface="Poiret One"/>
                <a:sym typeface="Poiret One"/>
              </a:rPr>
              <a:t>already a member? </a:t>
            </a:r>
            <a:r>
              <a:rPr lang="en" sz="7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login</a:t>
            </a:r>
            <a:endParaRPr sz="700">
              <a:solidFill>
                <a:srgbClr val="38761D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843787" y="2801271"/>
            <a:ext cx="105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iret One"/>
                <a:ea typeface="Poiret One"/>
                <a:cs typeface="Poiret One"/>
                <a:sym typeface="Poiret One"/>
              </a:rPr>
              <a:t>forgot password?</a:t>
            </a:r>
            <a:endParaRPr sz="7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733149" y="2791102"/>
            <a:ext cx="49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login</a:t>
            </a:r>
            <a:endParaRPr sz="800">
              <a:solidFill>
                <a:srgbClr val="38761D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270375" y="183150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43923" y="669688"/>
            <a:ext cx="2253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sign up</a:t>
            </a:r>
            <a:r>
              <a:rPr lang="en" sz="23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sz="23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11321" y="1327942"/>
            <a:ext cx="13182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11327" y="1751219"/>
            <a:ext cx="13182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920825" y="480663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14829" y="1065271"/>
            <a:ext cx="86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iret One"/>
                <a:ea typeface="Poiret One"/>
                <a:cs typeface="Poiret One"/>
                <a:sym typeface="Poiret One"/>
              </a:rPr>
              <a:t>cairn email</a:t>
            </a:r>
            <a:endParaRPr sz="10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14824" y="1483854"/>
            <a:ext cx="119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iret One"/>
                <a:ea typeface="Poiret One"/>
                <a:cs typeface="Poiret One"/>
                <a:sym typeface="Poiret One"/>
              </a:rPr>
              <a:t>create password</a:t>
            </a:r>
            <a:endParaRPr sz="10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611327" y="2163319"/>
            <a:ext cx="13182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514824" y="1895954"/>
            <a:ext cx="119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iret One"/>
                <a:ea typeface="Poiret One"/>
                <a:cs typeface="Poiret One"/>
                <a:sym typeface="Poiret One"/>
              </a:rPr>
              <a:t>verify password</a:t>
            </a:r>
            <a:endParaRPr sz="10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049300" y="2659173"/>
            <a:ext cx="456900" cy="16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004859" y="2568494"/>
            <a:ext cx="79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rPr>
              <a:t>sign up</a:t>
            </a:r>
            <a:endParaRPr sz="900">
              <a:solidFill>
                <a:schemeClr val="dk2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18662" y="2366677"/>
            <a:ext cx="131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iret One"/>
                <a:ea typeface="Poiret One"/>
                <a:cs typeface="Poiret One"/>
                <a:sym typeface="Poiret One"/>
              </a:rPr>
              <a:t>already a member? </a:t>
            </a:r>
            <a:r>
              <a:rPr lang="en" sz="7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login</a:t>
            </a:r>
            <a:endParaRPr sz="700">
              <a:solidFill>
                <a:srgbClr val="38761D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587475" y="1274875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2461023" y="2135008"/>
            <a:ext cx="2253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welcome!</a:t>
            </a:r>
            <a:endParaRPr sz="27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2352969" y="2599594"/>
            <a:ext cx="249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tell us a bit about yourself...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4732800" y="1274875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4365000" y="2246500"/>
            <a:ext cx="273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what’s your </a:t>
            </a:r>
            <a:r>
              <a:rPr lang="en" sz="17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name</a:t>
            </a:r>
            <a:r>
              <a:rPr lang="en" sz="17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?</a:t>
            </a:r>
            <a:endParaRPr sz="17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4992900" y="2696300"/>
            <a:ext cx="13920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6878125" y="1274875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6510321" y="2254162"/>
            <a:ext cx="273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what’s your </a:t>
            </a:r>
            <a:r>
              <a:rPr lang="en" sz="17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gender</a:t>
            </a:r>
            <a:r>
              <a:rPr lang="en" sz="17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?</a:t>
            </a:r>
            <a:endParaRPr sz="17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7182175" y="2696300"/>
            <a:ext cx="13920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rot="10800000">
            <a:off x="8411315" y="2788348"/>
            <a:ext cx="66000" cy="4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7182175" y="2922950"/>
            <a:ext cx="13920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82175" y="3157250"/>
            <a:ext cx="13920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7848471" y="2839637"/>
            <a:ext cx="72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male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7855798" y="3036916"/>
            <a:ext cx="72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female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20" name="Google Shape;120;p14"/>
          <p:cNvCxnSpPr/>
          <p:nvPr/>
        </p:nvCxnSpPr>
        <p:spPr>
          <a:xfrm>
            <a:off x="7184227" y="3135269"/>
            <a:ext cx="139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/>
          <p:nvPr/>
        </p:nvCxnSpPr>
        <p:spPr>
          <a:xfrm>
            <a:off x="1267550" y="3040325"/>
            <a:ext cx="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1267550" y="3722077"/>
            <a:ext cx="15753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4"/>
          <p:cNvSpPr/>
          <p:nvPr/>
        </p:nvSpPr>
        <p:spPr>
          <a:xfrm>
            <a:off x="5996000" y="3968987"/>
            <a:ext cx="6195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810202" y="3888447"/>
            <a:ext cx="72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next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3202875" y="1956838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5333550" y="1978819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7480925" y="2006342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28" name="Google Shape;128;p14"/>
          <p:cNvCxnSpPr/>
          <p:nvPr/>
        </p:nvCxnSpPr>
        <p:spPr>
          <a:xfrm flipH="1" rot="10800000">
            <a:off x="4470163" y="3722079"/>
            <a:ext cx="402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4"/>
          <p:cNvCxnSpPr/>
          <p:nvPr/>
        </p:nvCxnSpPr>
        <p:spPr>
          <a:xfrm flipH="1" rot="10800000">
            <a:off x="6615488" y="4103079"/>
            <a:ext cx="402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4"/>
          <p:cNvSpPr/>
          <p:nvPr/>
        </p:nvSpPr>
        <p:spPr>
          <a:xfrm>
            <a:off x="8143782" y="3964594"/>
            <a:ext cx="6195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7957984" y="3884054"/>
            <a:ext cx="72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next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262888" y="175827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136438" y="1006727"/>
            <a:ext cx="2253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welcome</a:t>
            </a:r>
            <a:r>
              <a:rPr lang="en" sz="2300">
                <a:latin typeface="Poiret One"/>
                <a:ea typeface="Poiret One"/>
                <a:cs typeface="Poiret One"/>
                <a:sym typeface="Poiret One"/>
              </a:rPr>
              <a:t> back!</a:t>
            </a:r>
            <a:endParaRPr sz="23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603838" y="1538952"/>
            <a:ext cx="13182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603838" y="1842877"/>
            <a:ext cx="13182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863638" y="772302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553976" y="1486752"/>
            <a:ext cx="105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oiret One"/>
                <a:ea typeface="Poiret One"/>
                <a:cs typeface="Poiret One"/>
                <a:sym typeface="Poiret One"/>
              </a:rPr>
              <a:t>username</a:t>
            </a:r>
            <a:endParaRPr sz="1000">
              <a:solidFill>
                <a:srgbClr val="666666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567204" y="1773252"/>
            <a:ext cx="105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oiret One"/>
                <a:ea typeface="Poiret One"/>
                <a:cs typeface="Poiret One"/>
                <a:sym typeface="Poiret One"/>
              </a:rPr>
              <a:t>password</a:t>
            </a:r>
            <a:endParaRPr sz="1000">
              <a:solidFill>
                <a:srgbClr val="666666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663190" y="2038023"/>
            <a:ext cx="100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keep me signed in</a:t>
            </a:r>
            <a:endParaRPr sz="700">
              <a:solidFill>
                <a:srgbClr val="38761D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465138" y="2374527"/>
            <a:ext cx="456900" cy="20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11638" y="2372277"/>
            <a:ext cx="798600" cy="20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597950" y="2325023"/>
            <a:ext cx="105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iret One"/>
                <a:ea typeface="Poiret One"/>
                <a:cs typeface="Poiret One"/>
                <a:sym typeface="Poiret One"/>
              </a:rPr>
              <a:t>forgot password?</a:t>
            </a:r>
            <a:endParaRPr sz="7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487313" y="2314854"/>
            <a:ext cx="49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login</a:t>
            </a:r>
            <a:endParaRPr sz="800">
              <a:solidFill>
                <a:srgbClr val="38761D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48" name="Google Shape;148;p15"/>
          <p:cNvSpPr/>
          <p:nvPr/>
        </p:nvSpPr>
        <p:spPr>
          <a:xfrm flipH="1" rot="10800000">
            <a:off x="636060" y="2151265"/>
            <a:ext cx="75000" cy="7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3284388" y="1282202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3165264" y="2010450"/>
            <a:ext cx="22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start a</a:t>
            </a:r>
            <a:r>
              <a:rPr lang="en" sz="25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 match</a:t>
            </a: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sz="25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892463" y="1817627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3741113" y="2579839"/>
            <a:ext cx="1101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3764216" y="3039963"/>
            <a:ext cx="1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custom</a:t>
            </a:r>
            <a:endParaRPr sz="12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3756893" y="3485436"/>
            <a:ext cx="1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group</a:t>
            </a:r>
            <a:endParaRPr sz="12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3733788" y="3043620"/>
            <a:ext cx="11013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3749566" y="2572524"/>
            <a:ext cx="1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random</a:t>
            </a:r>
            <a:endParaRPr sz="12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3741113" y="3507404"/>
            <a:ext cx="11013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5729550" y="1282202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5610425" y="2280033"/>
            <a:ext cx="225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finding a </a:t>
            </a:r>
            <a:r>
              <a:rPr lang="en" sz="25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match</a:t>
            </a: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....</a:t>
            </a:r>
            <a:endParaRPr sz="25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337611" y="2003227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61" name="Google Shape;161;p15"/>
          <p:cNvCxnSpPr/>
          <p:nvPr/>
        </p:nvCxnSpPr>
        <p:spPr>
          <a:xfrm>
            <a:off x="1667750" y="2649133"/>
            <a:ext cx="2700" cy="11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5"/>
          <p:cNvCxnSpPr/>
          <p:nvPr/>
        </p:nvCxnSpPr>
        <p:spPr>
          <a:xfrm flipH="1" rot="10800000">
            <a:off x="1670550" y="3817450"/>
            <a:ext cx="18243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5"/>
          <p:cNvCxnSpPr/>
          <p:nvPr/>
        </p:nvCxnSpPr>
        <p:spPr>
          <a:xfrm>
            <a:off x="5007093" y="2773033"/>
            <a:ext cx="9789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6878125" y="1274875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4732800" y="1274875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7164" y="177302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148041" y="905550"/>
            <a:ext cx="22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start a</a:t>
            </a:r>
            <a:r>
              <a:rPr lang="en" sz="25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 match</a:t>
            </a: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sz="25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875239" y="712727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723889" y="1474939"/>
            <a:ext cx="1101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746993" y="1935063"/>
            <a:ext cx="1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custom</a:t>
            </a:r>
            <a:endParaRPr sz="12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739670" y="2380536"/>
            <a:ext cx="1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group</a:t>
            </a:r>
            <a:endParaRPr sz="12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716564" y="1938720"/>
            <a:ext cx="11013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732343" y="1467624"/>
            <a:ext cx="1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random</a:t>
            </a:r>
            <a:endParaRPr sz="12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23889" y="2402504"/>
            <a:ext cx="11013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2587475" y="1274875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2461023" y="2439808"/>
            <a:ext cx="2253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customize</a:t>
            </a:r>
            <a:endParaRPr sz="27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2352969" y="2904394"/>
            <a:ext cx="249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i’d like to have </a:t>
            </a:r>
            <a:r>
              <a:rPr lang="en" sz="12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lunch</a:t>
            </a: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 with...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3202875" y="2261638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83" name="Google Shape;183;p16"/>
          <p:cNvCxnSpPr/>
          <p:nvPr/>
        </p:nvCxnSpPr>
        <p:spPr>
          <a:xfrm flipH="1" rot="10800000">
            <a:off x="4470163" y="2350479"/>
            <a:ext cx="402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6"/>
          <p:cNvSpPr txBox="1"/>
          <p:nvPr/>
        </p:nvSpPr>
        <p:spPr>
          <a:xfrm>
            <a:off x="4364996" y="1914162"/>
            <a:ext cx="273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grade level:</a:t>
            </a:r>
            <a:endParaRPr sz="17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5036850" y="2391469"/>
            <a:ext cx="13920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 rot="10800000">
            <a:off x="6265990" y="2483517"/>
            <a:ext cx="66000" cy="4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5036850" y="2618119"/>
            <a:ext cx="13920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5036850" y="2852419"/>
            <a:ext cx="13920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5575801" y="2534794"/>
            <a:ext cx="85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freshman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190" name="Google Shape;190;p16"/>
          <p:cNvCxnSpPr/>
          <p:nvPr/>
        </p:nvCxnSpPr>
        <p:spPr>
          <a:xfrm>
            <a:off x="5038902" y="2830438"/>
            <a:ext cx="139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6"/>
          <p:cNvSpPr/>
          <p:nvPr/>
        </p:nvSpPr>
        <p:spPr>
          <a:xfrm>
            <a:off x="5036850" y="3108694"/>
            <a:ext cx="13920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036850" y="3364969"/>
            <a:ext cx="13920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5517175" y="2762994"/>
            <a:ext cx="9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sophomore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4520294" y="1656469"/>
            <a:ext cx="249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i’d like to have </a:t>
            </a:r>
            <a:r>
              <a:rPr lang="en" sz="12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lunch</a:t>
            </a: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 with...</a:t>
            </a:r>
            <a:endParaRPr sz="12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5524569" y="3006123"/>
            <a:ext cx="9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junior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5136173" y="3269525"/>
            <a:ext cx="129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senior or higher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7178513" y="2380322"/>
            <a:ext cx="13920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 rot="10800000">
            <a:off x="8407653" y="2472370"/>
            <a:ext cx="66000" cy="4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7178513" y="2606972"/>
            <a:ext cx="13920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7178513" y="2841272"/>
            <a:ext cx="13920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7844808" y="2523659"/>
            <a:ext cx="72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male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7852135" y="2720938"/>
            <a:ext cx="72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female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203" name="Google Shape;203;p16"/>
          <p:cNvCxnSpPr/>
          <p:nvPr/>
        </p:nvCxnSpPr>
        <p:spPr>
          <a:xfrm>
            <a:off x="7180564" y="2819291"/>
            <a:ext cx="1392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16"/>
          <p:cNvSpPr txBox="1"/>
          <p:nvPr/>
        </p:nvSpPr>
        <p:spPr>
          <a:xfrm>
            <a:off x="6472721" y="1914987"/>
            <a:ext cx="273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gender:</a:t>
            </a:r>
            <a:endParaRPr sz="17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628019" y="1657294"/>
            <a:ext cx="249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i’d like to have </a:t>
            </a:r>
            <a:r>
              <a:rPr lang="en" sz="12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lunch</a:t>
            </a: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 with...</a:t>
            </a:r>
            <a:endParaRPr sz="12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023178" y="3769715"/>
            <a:ext cx="6195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5837381" y="3689175"/>
            <a:ext cx="72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next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8179838" y="3762385"/>
            <a:ext cx="6195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7994040" y="3681845"/>
            <a:ext cx="72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next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210" name="Google Shape;210;p16"/>
          <p:cNvCxnSpPr/>
          <p:nvPr/>
        </p:nvCxnSpPr>
        <p:spPr>
          <a:xfrm flipH="1" rot="10800000">
            <a:off x="6628013" y="3874479"/>
            <a:ext cx="402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1972643" y="2120629"/>
            <a:ext cx="9216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/>
          <p:nvPr/>
        </p:nvSpPr>
        <p:spPr>
          <a:xfrm>
            <a:off x="2739875" y="1274875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265526" y="183148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 txBox="1"/>
          <p:nvPr/>
        </p:nvSpPr>
        <p:spPr>
          <a:xfrm>
            <a:off x="173455" y="642229"/>
            <a:ext cx="2253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meet your mealbuddy,</a:t>
            </a:r>
            <a:endParaRPr sz="25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3C47D"/>
                </a:solidFill>
                <a:latin typeface="Poiret One"/>
                <a:ea typeface="Poiret One"/>
                <a:cs typeface="Poiret One"/>
                <a:sym typeface="Poiret One"/>
              </a:rPr>
              <a:t>laina</a:t>
            </a: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sz="25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779755" y="1924696"/>
            <a:ext cx="104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iret One"/>
                <a:ea typeface="Poiret One"/>
                <a:cs typeface="Poiret One"/>
                <a:sym typeface="Poiret One"/>
              </a:rPr>
              <a:t>view profile</a:t>
            </a:r>
            <a:endParaRPr sz="13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756476" y="1981417"/>
            <a:ext cx="1018200" cy="324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350028" y="2476471"/>
            <a:ext cx="682800" cy="286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542605" y="2476471"/>
            <a:ext cx="682800" cy="286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1379338" y="2420567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iret One"/>
                <a:ea typeface="Poiret One"/>
                <a:cs typeface="Poiret One"/>
                <a:sym typeface="Poiret One"/>
              </a:rPr>
              <a:t>accept</a:t>
            </a:r>
            <a:endParaRPr sz="1200">
              <a:solidFill>
                <a:schemeClr val="l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542611" y="2422248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iret One"/>
                <a:ea typeface="Poiret One"/>
                <a:cs typeface="Poiret One"/>
                <a:sym typeface="Poiret One"/>
              </a:rPr>
              <a:t>decline</a:t>
            </a:r>
            <a:endParaRPr sz="1200">
              <a:solidFill>
                <a:schemeClr val="l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2655125" y="1752825"/>
            <a:ext cx="21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you have decided to </a:t>
            </a:r>
            <a:r>
              <a:rPr b="1" lang="en" sz="1800">
                <a:solidFill>
                  <a:srgbClr val="E06666"/>
                </a:solidFill>
                <a:latin typeface="Poiret One"/>
                <a:ea typeface="Poiret One"/>
                <a:cs typeface="Poiret One"/>
                <a:sym typeface="Poiret One"/>
              </a:rPr>
              <a:t>decline</a:t>
            </a:r>
            <a:r>
              <a:rPr lang="en" sz="1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sz="18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2491775" y="2408875"/>
            <a:ext cx="24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could you let us know why?</a:t>
            </a:r>
            <a:endParaRPr sz="12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3043925" y="2837163"/>
            <a:ext cx="13920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 rot="10800000">
            <a:off x="4299444" y="3151733"/>
            <a:ext cx="66000" cy="4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3043925" y="3053885"/>
            <a:ext cx="13920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3043925" y="3305769"/>
            <a:ext cx="13920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3043925" y="3554717"/>
            <a:ext cx="1392000" cy="2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3032325" y="3495198"/>
            <a:ext cx="144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prefer not to say</a:t>
            </a:r>
            <a:endParaRPr sz="10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3042575" y="3253573"/>
            <a:ext cx="144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already matched</a:t>
            </a:r>
            <a:endParaRPr sz="10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3038202" y="3017248"/>
            <a:ext cx="144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change of schedule</a:t>
            </a:r>
            <a:endParaRPr sz="10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235" name="Google Shape;235;p17"/>
          <p:cNvCxnSpPr/>
          <p:nvPr/>
        </p:nvCxnSpPr>
        <p:spPr>
          <a:xfrm>
            <a:off x="914950" y="2857500"/>
            <a:ext cx="0" cy="10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7"/>
          <p:cNvCxnSpPr/>
          <p:nvPr/>
        </p:nvCxnSpPr>
        <p:spPr>
          <a:xfrm>
            <a:off x="914950" y="3954250"/>
            <a:ext cx="20451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17"/>
          <p:cNvSpPr/>
          <p:nvPr/>
        </p:nvSpPr>
        <p:spPr>
          <a:xfrm rot="10800000">
            <a:off x="4292117" y="2918737"/>
            <a:ext cx="66000" cy="4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4014800" y="3968987"/>
            <a:ext cx="6195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3829002" y="3888447"/>
            <a:ext cx="72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next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5113188" y="1282202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4994064" y="2010450"/>
            <a:ext cx="22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start a</a:t>
            </a:r>
            <a:r>
              <a:rPr lang="en" sz="25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 match</a:t>
            </a: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sz="25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5721263" y="1817627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5569913" y="2579839"/>
            <a:ext cx="1101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 txBox="1"/>
          <p:nvPr/>
        </p:nvSpPr>
        <p:spPr>
          <a:xfrm>
            <a:off x="5593016" y="3039963"/>
            <a:ext cx="1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custom</a:t>
            </a:r>
            <a:endParaRPr sz="12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5585693" y="3485436"/>
            <a:ext cx="1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group</a:t>
            </a:r>
            <a:endParaRPr sz="12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5562588" y="3043620"/>
            <a:ext cx="11013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 txBox="1"/>
          <p:nvPr/>
        </p:nvSpPr>
        <p:spPr>
          <a:xfrm>
            <a:off x="5578366" y="2572524"/>
            <a:ext cx="1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random</a:t>
            </a:r>
            <a:endParaRPr sz="12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5569913" y="3507404"/>
            <a:ext cx="1101300" cy="36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17"/>
          <p:cNvCxnSpPr/>
          <p:nvPr/>
        </p:nvCxnSpPr>
        <p:spPr>
          <a:xfrm flipH="1" rot="10800000">
            <a:off x="4671518" y="4082433"/>
            <a:ext cx="781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/>
          <p:nvPr/>
        </p:nvSpPr>
        <p:spPr>
          <a:xfrm>
            <a:off x="240588" y="1040402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 txBox="1"/>
          <p:nvPr/>
        </p:nvSpPr>
        <p:spPr>
          <a:xfrm>
            <a:off x="121463" y="2038233"/>
            <a:ext cx="225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finding a </a:t>
            </a:r>
            <a:r>
              <a:rPr lang="en" sz="25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match</a:t>
            </a: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....</a:t>
            </a:r>
            <a:endParaRPr sz="25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848648" y="1761427"/>
            <a:ext cx="7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iret One"/>
                <a:ea typeface="Poiret One"/>
                <a:cs typeface="Poiret One"/>
                <a:sym typeface="Poiret One"/>
              </a:rPr>
              <a:t>[ logo ]</a:t>
            </a:r>
            <a:endParaRPr sz="12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2466534" y="1040402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2374463" y="1499483"/>
            <a:ext cx="2253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meet your mealbuddy,</a:t>
            </a:r>
            <a:endParaRPr sz="25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3C47D"/>
                </a:solidFill>
                <a:latin typeface="Poiret One"/>
                <a:ea typeface="Poiret One"/>
                <a:cs typeface="Poiret One"/>
                <a:sym typeface="Poiret One"/>
              </a:rPr>
              <a:t>laina</a:t>
            </a: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sz="25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2980763" y="2781950"/>
            <a:ext cx="104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iret One"/>
                <a:ea typeface="Poiret One"/>
                <a:cs typeface="Poiret One"/>
                <a:sym typeface="Poiret One"/>
              </a:rPr>
              <a:t>view profile</a:t>
            </a:r>
            <a:endParaRPr sz="1300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2957484" y="2838671"/>
            <a:ext cx="1018200" cy="324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3551036" y="3333725"/>
            <a:ext cx="682800" cy="286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2743613" y="3333725"/>
            <a:ext cx="682800" cy="286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 txBox="1"/>
          <p:nvPr/>
        </p:nvSpPr>
        <p:spPr>
          <a:xfrm>
            <a:off x="3580345" y="3277821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iret One"/>
                <a:ea typeface="Poiret One"/>
                <a:cs typeface="Poiret One"/>
                <a:sym typeface="Poiret One"/>
              </a:rPr>
              <a:t>accept</a:t>
            </a:r>
            <a:endParaRPr sz="1200">
              <a:solidFill>
                <a:schemeClr val="l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2743618" y="3279502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iret One"/>
                <a:ea typeface="Poiret One"/>
                <a:cs typeface="Poiret One"/>
                <a:sym typeface="Poiret One"/>
              </a:rPr>
              <a:t>decline</a:t>
            </a:r>
            <a:endParaRPr sz="1200">
              <a:solidFill>
                <a:schemeClr val="l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4692484" y="1040402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4844138" y="1530000"/>
            <a:ext cx="1696800" cy="208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959" y="1663200"/>
            <a:ext cx="591000" cy="5910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8" name="Google Shape;268;p18"/>
          <p:cNvSpPr txBox="1"/>
          <p:nvPr/>
        </p:nvSpPr>
        <p:spPr>
          <a:xfrm>
            <a:off x="5557157" y="1707575"/>
            <a:ext cx="101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laina n.</a:t>
            </a:r>
            <a:endParaRPr sz="19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4826949" y="2254262"/>
            <a:ext cx="1748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hi! my name is </a:t>
            </a:r>
            <a:r>
              <a:rPr b="1" lang="en" sz="1200">
                <a:solidFill>
                  <a:srgbClr val="6AA84F"/>
                </a:solidFill>
                <a:latin typeface="Poiret One"/>
                <a:ea typeface="Poiret One"/>
                <a:cs typeface="Poiret One"/>
                <a:sym typeface="Poiret One"/>
              </a:rPr>
              <a:t>laina</a:t>
            </a: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, i am a </a:t>
            </a:r>
            <a:r>
              <a:rPr b="1" lang="en" sz="1200">
                <a:solidFill>
                  <a:srgbClr val="6AA84F"/>
                </a:solidFill>
                <a:latin typeface="Poiret One"/>
                <a:ea typeface="Poiret One"/>
                <a:cs typeface="Poiret One"/>
                <a:sym typeface="Poiret One"/>
              </a:rPr>
              <a:t>computer science</a:t>
            </a: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 major. some of my interests include </a:t>
            </a:r>
            <a:r>
              <a:rPr b="1" lang="en" sz="1200">
                <a:solidFill>
                  <a:srgbClr val="6AA84F"/>
                </a:solidFill>
                <a:latin typeface="Poiret One"/>
                <a:ea typeface="Poiret One"/>
                <a:cs typeface="Poiret One"/>
                <a:sym typeface="Poiret One"/>
              </a:rPr>
              <a:t>hiking</a:t>
            </a: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, </a:t>
            </a:r>
            <a:r>
              <a:rPr b="1" lang="en" sz="1200">
                <a:solidFill>
                  <a:srgbClr val="6AA84F"/>
                </a:solidFill>
                <a:latin typeface="Poiret One"/>
                <a:ea typeface="Poiret One"/>
                <a:cs typeface="Poiret One"/>
                <a:sym typeface="Poiret One"/>
              </a:rPr>
              <a:t>the</a:t>
            </a:r>
            <a:r>
              <a:rPr lang="en" sz="12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 </a:t>
            </a:r>
            <a:r>
              <a:rPr b="1" lang="en" sz="1200">
                <a:solidFill>
                  <a:srgbClr val="6AA84F"/>
                </a:solidFill>
                <a:latin typeface="Poiret One"/>
                <a:ea typeface="Poiret One"/>
                <a:cs typeface="Poiret One"/>
                <a:sym typeface="Poiret One"/>
              </a:rPr>
              <a:t>office</a:t>
            </a: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, and </a:t>
            </a:r>
            <a:r>
              <a:rPr b="1" lang="en" sz="1200">
                <a:solidFill>
                  <a:srgbClr val="6AA84F"/>
                </a:solidFill>
                <a:latin typeface="Poiret One"/>
                <a:ea typeface="Poiret One"/>
                <a:cs typeface="Poiret One"/>
                <a:sym typeface="Poiret One"/>
              </a:rPr>
              <a:t>sushi</a:t>
            </a:r>
            <a:r>
              <a:rPr lang="en" sz="12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sz="12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270" name="Google Shape;270;p18"/>
          <p:cNvCxnSpPr/>
          <p:nvPr/>
        </p:nvCxnSpPr>
        <p:spPr>
          <a:xfrm>
            <a:off x="4097213" y="2993785"/>
            <a:ext cx="7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18"/>
          <p:cNvCxnSpPr/>
          <p:nvPr/>
        </p:nvCxnSpPr>
        <p:spPr>
          <a:xfrm>
            <a:off x="2101650" y="1389854"/>
            <a:ext cx="55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18"/>
          <p:cNvSpPr/>
          <p:nvPr/>
        </p:nvSpPr>
        <p:spPr>
          <a:xfrm>
            <a:off x="6345106" y="1591546"/>
            <a:ext cx="124500" cy="12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 txBox="1"/>
          <p:nvPr/>
        </p:nvSpPr>
        <p:spPr>
          <a:xfrm>
            <a:off x="6293800" y="1498958"/>
            <a:ext cx="227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</a:rPr>
              <a:t>x</a:t>
            </a:r>
            <a:endParaRPr sz="700">
              <a:solidFill>
                <a:srgbClr val="999999"/>
              </a:solidFill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884682" y="1040402"/>
            <a:ext cx="2000100" cy="30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18"/>
          <p:cNvCxnSpPr/>
          <p:nvPr/>
        </p:nvCxnSpPr>
        <p:spPr>
          <a:xfrm>
            <a:off x="3978515" y="3692775"/>
            <a:ext cx="3300" cy="11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8"/>
          <p:cNvCxnSpPr/>
          <p:nvPr/>
        </p:nvCxnSpPr>
        <p:spPr>
          <a:xfrm flipH="1" rot="10800000">
            <a:off x="3981876" y="4782789"/>
            <a:ext cx="3959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18"/>
          <p:cNvCxnSpPr/>
          <p:nvPr/>
        </p:nvCxnSpPr>
        <p:spPr>
          <a:xfrm flipH="1" rot="10800000">
            <a:off x="7934760" y="3861188"/>
            <a:ext cx="300" cy="9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18"/>
          <p:cNvSpPr txBox="1"/>
          <p:nvPr/>
        </p:nvSpPr>
        <p:spPr>
          <a:xfrm>
            <a:off x="6786428" y="1503383"/>
            <a:ext cx="22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hooray</a:t>
            </a:r>
            <a:r>
              <a:rPr lang="en" sz="25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!</a:t>
            </a:r>
            <a:endParaRPr sz="25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7394715" y="2500690"/>
            <a:ext cx="1018200" cy="98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7524635" y="2666579"/>
            <a:ext cx="73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oiret One"/>
                <a:ea typeface="Poiret One"/>
                <a:cs typeface="Poiret One"/>
                <a:sym typeface="Poiret One"/>
              </a:rPr>
              <a:t>exit</a:t>
            </a:r>
            <a:endParaRPr sz="2500">
              <a:solidFill>
                <a:schemeClr val="l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841175" y="1882304"/>
            <a:ext cx="214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press exit once you’ve met your </a:t>
            </a:r>
            <a:r>
              <a:rPr lang="en" sz="1300">
                <a:solidFill>
                  <a:srgbClr val="38761D"/>
                </a:solidFill>
                <a:latin typeface="Poiret One"/>
                <a:ea typeface="Poiret One"/>
                <a:cs typeface="Poiret One"/>
                <a:sym typeface="Poiret One"/>
              </a:rPr>
              <a:t>mealbuddy</a:t>
            </a:r>
            <a:r>
              <a:rPr lang="en" sz="13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sz="130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