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AABD4-6172-DF4B-9939-38E61E0348B3}" type="datetimeFigureOut">
              <a:rPr lang="en-US" smtClean="0"/>
              <a:t>February.8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EB1B3-A2CC-F348-BFF3-1A7CF3466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POC, users and real estate agents’ view are combined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B1B3-A2CC-F348-BFF3-1A7CF3466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of regular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EB1B3-A2CC-F348-BFF3-1A7CF3466F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7,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7,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Real Estate Listing Web Application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82822"/>
            <a:ext cx="6858000" cy="914400"/>
          </a:xfrm>
        </p:spPr>
        <p:txBody>
          <a:bodyPr/>
          <a:lstStyle/>
          <a:p>
            <a:r>
              <a:rPr lang="en-US" dirty="0" smtClean="0"/>
              <a:t>SDK Project Presentation</a:t>
            </a:r>
          </a:p>
          <a:p>
            <a:r>
              <a:rPr lang="en-US" dirty="0" smtClean="0"/>
              <a:t>Elaine li 02.08.2012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Problem Definition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Requirements</a:t>
            </a:r>
          </a:p>
          <a:p>
            <a:pPr marL="457200" indent="-457200">
              <a:buAutoNum type="arabicPeriod"/>
            </a:pPr>
            <a:r>
              <a:rPr lang="en-US" dirty="0" smtClean="0"/>
              <a:t>Application Architecture</a:t>
            </a:r>
          </a:p>
          <a:p>
            <a:pPr marL="457200" indent="-457200">
              <a:buAutoNum type="arabicPeriod"/>
            </a:pPr>
            <a:r>
              <a:rPr lang="en-US" dirty="0" smtClean="0"/>
              <a:t>Web interface and design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Form Validation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Build a real estate web application utilizing Java and web development coding to help end users look for listings and for real estate agents to add/modify listings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48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Read listing data from an XML 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Display data in a well designed website</a:t>
            </a:r>
          </a:p>
          <a:p>
            <a:pPr marL="342900" indent="-342900">
              <a:buFontTx/>
              <a:buChar char="-"/>
            </a:pPr>
            <a:r>
              <a:rPr lang="en-US" dirty="0"/>
              <a:t>Implement ability to search and sort on listing for user</a:t>
            </a:r>
          </a:p>
          <a:p>
            <a:pPr marL="342900" indent="-342900">
              <a:buFontTx/>
              <a:buChar char="-"/>
            </a:pPr>
            <a:r>
              <a:rPr lang="en-US" dirty="0"/>
              <a:t>Implement ability to add and modify listings for user (with input validation)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Write data back to XML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042356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Choice: NOVA Home Real Estates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55" y="1635808"/>
            <a:ext cx="6364046" cy="64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745"/>
            <a:ext cx="5791200" cy="1371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831" y="1206855"/>
            <a:ext cx="2289969" cy="659091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09506" y="2113419"/>
            <a:ext cx="1628975" cy="16887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Browser: HTML/CSS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75803" y="1422062"/>
            <a:ext cx="0" cy="4417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612853" y="1881072"/>
            <a:ext cx="1511302" cy="1252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JavaScript:</a:t>
            </a:r>
          </a:p>
          <a:p>
            <a:pPr algn="ctr"/>
            <a:r>
              <a:rPr lang="en-US" dirty="0" smtClean="0"/>
              <a:t>get data; sort, search listings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668073" y="3741125"/>
            <a:ext cx="1532886" cy="14148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JavaScript:</a:t>
            </a:r>
          </a:p>
          <a:p>
            <a:pPr algn="ctr"/>
            <a:r>
              <a:rPr lang="en-US" dirty="0" smtClean="0"/>
              <a:t>Send data/form validation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15537" y="2706525"/>
            <a:ext cx="8559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1"/>
            <a:endCxn id="4" idx="2"/>
          </p:cNvCxnSpPr>
          <p:nvPr/>
        </p:nvCxnSpPr>
        <p:spPr>
          <a:xfrm rot="10800000">
            <a:off x="2912827" y="3189195"/>
            <a:ext cx="1755246" cy="12593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6632" y="4639871"/>
            <a:ext cx="149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32709" y="1979311"/>
            <a:ext cx="93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Data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87948" y="2361731"/>
            <a:ext cx="10215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943850" y="2706525"/>
            <a:ext cx="289901" cy="10956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forms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87948" y="2899810"/>
            <a:ext cx="828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6200960" y="3339786"/>
            <a:ext cx="742891" cy="11941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H="1" flipV="1">
            <a:off x="5876647" y="3194020"/>
            <a:ext cx="1605214" cy="2489477"/>
          </a:xfrm>
          <a:prstGeom prst="bentConnector3">
            <a:avLst>
              <a:gd name="adj1" fmla="val -142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48400" y="3802204"/>
            <a:ext cx="18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</a:t>
            </a:r>
            <a:br>
              <a:rPr lang="en-US" dirty="0" smtClean="0"/>
            </a:br>
            <a:r>
              <a:rPr lang="en-US" dirty="0" smtClean="0"/>
              <a:t>input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3707" y="1221981"/>
            <a:ext cx="3285558" cy="3421448"/>
            <a:chOff x="303707" y="1539444"/>
            <a:chExt cx="3285558" cy="3421448"/>
          </a:xfrm>
        </p:grpSpPr>
        <p:sp>
          <p:nvSpPr>
            <p:cNvPr id="4" name="Rounded Rectangle 3"/>
            <p:cNvSpPr/>
            <p:nvPr/>
          </p:nvSpPr>
          <p:spPr>
            <a:xfrm>
              <a:off x="2236388" y="2554061"/>
              <a:ext cx="1352877" cy="952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JSP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3707" y="2554061"/>
              <a:ext cx="966341" cy="9525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XML File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297658" y="2871588"/>
              <a:ext cx="8559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408097" y="3244348"/>
              <a:ext cx="8282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97658" y="2184729"/>
              <a:ext cx="938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DOM</a:t>
              </a:r>
            </a:p>
            <a:p>
              <a:r>
                <a:rPr lang="en-US" dirty="0" smtClean="0"/>
                <a:t>Parser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63318" y="3262113"/>
              <a:ext cx="938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Writer</a:t>
              </a:r>
              <a:endParaRPr lang="en-US" dirty="0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091403" y="1539444"/>
              <a:ext cx="2289969" cy="6590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Server-side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" y="4314561"/>
              <a:ext cx="2262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7B6100"/>
                  </a:solidFill>
                  <a:latin typeface="Courier New"/>
                  <a:cs typeface="Courier New"/>
                </a:rPr>
                <a:t>getData</a:t>
              </a:r>
              <a:r>
                <a:rPr lang="en-US" dirty="0" smtClean="0">
                  <a:solidFill>
                    <a:srgbClr val="7B6100"/>
                  </a:solidFill>
                  <a:latin typeface="Courier New"/>
                  <a:cs typeface="Courier New"/>
                </a:rPr>
                <a:t>()</a:t>
              </a:r>
            </a:p>
            <a:p>
              <a:r>
                <a:rPr lang="en-US" dirty="0" err="1" smtClean="0">
                  <a:solidFill>
                    <a:srgbClr val="7B6100"/>
                  </a:solidFill>
                  <a:latin typeface="Courier New"/>
                  <a:cs typeface="Courier New"/>
                </a:rPr>
                <a:t>updateData</a:t>
              </a:r>
              <a:r>
                <a:rPr lang="en-US" dirty="0" smtClean="0">
                  <a:solidFill>
                    <a:srgbClr val="7B6100"/>
                  </a:solidFill>
                  <a:latin typeface="Courier New"/>
                  <a:cs typeface="Courier New"/>
                </a:rPr>
                <a:t>()</a:t>
              </a:r>
              <a:endParaRPr lang="en-US" dirty="0">
                <a:solidFill>
                  <a:srgbClr val="7B61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745" y="4963036"/>
            <a:ext cx="226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B6100"/>
                </a:solidFill>
                <a:latin typeface="Courier New"/>
                <a:cs typeface="Courier New"/>
              </a:rPr>
              <a:t>modRecord</a:t>
            </a:r>
            <a:r>
              <a:rPr lang="en-US" dirty="0" smtClean="0">
                <a:solidFill>
                  <a:srgbClr val="7B61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>
                <a:solidFill>
                  <a:srgbClr val="7B6100"/>
                </a:solidFill>
                <a:latin typeface="Courier New"/>
                <a:cs typeface="Courier New"/>
              </a:rPr>
              <a:t>addRecord</a:t>
            </a:r>
            <a:r>
              <a:rPr lang="en-US" dirty="0" smtClean="0">
                <a:solidFill>
                  <a:srgbClr val="7B6100"/>
                </a:solidFill>
                <a:latin typeface="Courier New"/>
                <a:cs typeface="Courier New"/>
              </a:rPr>
              <a:t>()</a:t>
            </a:r>
            <a:endParaRPr lang="en-US" dirty="0">
              <a:solidFill>
                <a:srgbClr val="7B6100"/>
              </a:solidFill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658" y="5264927"/>
            <a:ext cx="243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getHomes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outputListing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searchBy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sortData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65695" y="5791382"/>
            <a:ext cx="226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checkEntry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formatEntry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031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0" grpId="0" animBg="1"/>
      <p:bldP spid="21" grpId="0" animBg="1"/>
      <p:bldP spid="29" grpId="0"/>
      <p:bldP spid="31" grpId="0"/>
      <p:bldP spid="33" grpId="0" animBg="1"/>
      <p:bldP spid="41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8626"/>
            <a:ext cx="6348600" cy="1371600"/>
          </a:xfrm>
        </p:spPr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435"/>
          <a:stretch/>
        </p:blipFill>
        <p:spPr>
          <a:xfrm>
            <a:off x="262293" y="1192974"/>
            <a:ext cx="8738482" cy="5869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5315" y="3244348"/>
            <a:ext cx="5480533" cy="361365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0000"/>
                  <a:satMod val="250000"/>
                  <a:alpha val="56000"/>
                </a:schemeClr>
              </a:gs>
              <a:gs pos="35000">
                <a:schemeClr val="accent6">
                  <a:tint val="47000"/>
                  <a:satMod val="275000"/>
                  <a:alpha val="56000"/>
                </a:schemeClr>
              </a:gs>
              <a:gs pos="100000">
                <a:schemeClr val="accent6">
                  <a:tint val="25000"/>
                  <a:satMod val="300000"/>
                  <a:alpha val="5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Listing 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5315" y="2346975"/>
            <a:ext cx="5301070" cy="89737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0000"/>
                  <a:satMod val="250000"/>
                  <a:alpha val="48000"/>
                </a:schemeClr>
              </a:gs>
              <a:gs pos="35000">
                <a:schemeClr val="accent3">
                  <a:tint val="47000"/>
                  <a:satMod val="275000"/>
                  <a:alpha val="48000"/>
                </a:schemeClr>
              </a:gs>
              <a:gs pos="100000">
                <a:schemeClr val="accent3">
                  <a:tint val="25000"/>
                  <a:satMod val="30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 and Sorting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8292" y="2346975"/>
            <a:ext cx="1546145" cy="451102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0000"/>
                  <a:satMod val="250000"/>
                  <a:alpha val="49000"/>
                </a:schemeClr>
              </a:gs>
              <a:gs pos="35000">
                <a:schemeClr val="accent5">
                  <a:tint val="47000"/>
                  <a:satMod val="275000"/>
                  <a:alpha val="49000"/>
                </a:schemeClr>
              </a:gs>
              <a:gs pos="100000">
                <a:schemeClr val="accent5">
                  <a:tint val="25000"/>
                  <a:satMod val="30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8626"/>
            <a:ext cx="6348600" cy="13716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7168" y="1366768"/>
            <a:ext cx="2954241" cy="9387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out commas</a:t>
            </a:r>
          </a:p>
          <a:p>
            <a:pPr algn="ctr"/>
            <a:r>
              <a:rPr lang="en-US" dirty="0" smtClean="0"/>
              <a:t>Verify positive numbers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7167" y="2588575"/>
            <a:ext cx="2954242" cy="1228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format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</a:t>
            </a:r>
            <a:endParaRPr lang="en-US" dirty="0" smtClean="0"/>
          </a:p>
          <a:p>
            <a:pPr algn="ctr"/>
            <a:r>
              <a:rPr lang="en-US" dirty="0" smtClean="0"/>
              <a:t>Verify valid date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7395" r="17041" b="10015"/>
          <a:stretch/>
        </p:blipFill>
        <p:spPr>
          <a:xfrm>
            <a:off x="175543" y="1469086"/>
            <a:ext cx="5125527" cy="4978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577168" y="4107207"/>
            <a:ext cx="2954242" cy="8145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sold date is less than date on market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77167" y="5329015"/>
            <a:ext cx="2954242" cy="11182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blank optional fields to “N/A”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 flipV="1">
            <a:off x="2581511" y="1836163"/>
            <a:ext cx="2995657" cy="980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244144" y="3202931"/>
            <a:ext cx="23330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82875" y="3920829"/>
            <a:ext cx="1297658" cy="524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998" y="4921746"/>
            <a:ext cx="2084535" cy="84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2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223</TotalTime>
  <Words>246</Words>
  <Application>Microsoft Macintosh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Real Estate Listing Web Application</vt:lpstr>
      <vt:lpstr>Overview </vt:lpstr>
      <vt:lpstr>Problem definition</vt:lpstr>
      <vt:lpstr>Requirements</vt:lpstr>
      <vt:lpstr>Requirements</vt:lpstr>
      <vt:lpstr>Architecture</vt:lpstr>
      <vt:lpstr>web interface</vt:lpstr>
      <vt:lpstr>Form validation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Listing Website</dc:title>
  <dc:creator>elaine</dc:creator>
  <cp:lastModifiedBy>elaine</cp:lastModifiedBy>
  <cp:revision>12</cp:revision>
  <dcterms:created xsi:type="dcterms:W3CDTF">2012-02-08T02:44:24Z</dcterms:created>
  <dcterms:modified xsi:type="dcterms:W3CDTF">2012-02-08T06:27:59Z</dcterms:modified>
</cp:coreProperties>
</file>