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4" r:id="rId2"/>
    <p:sldId id="325" r:id="rId3"/>
    <p:sldId id="326" r:id="rId4"/>
    <p:sldId id="259" r:id="rId5"/>
    <p:sldId id="327" r:id="rId6"/>
    <p:sldId id="294" r:id="rId7"/>
    <p:sldId id="328" r:id="rId8"/>
    <p:sldId id="295" r:id="rId9"/>
    <p:sldId id="329" r:id="rId10"/>
    <p:sldId id="296" r:id="rId11"/>
    <p:sldId id="333" r:id="rId12"/>
    <p:sldId id="347" r:id="rId13"/>
    <p:sldId id="348" r:id="rId14"/>
    <p:sldId id="346" r:id="rId15"/>
    <p:sldId id="339" r:id="rId16"/>
    <p:sldId id="330" r:id="rId17"/>
    <p:sldId id="345" r:id="rId18"/>
    <p:sldId id="33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2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532B1-D51B-4065-979B-CDD6B40756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82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99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38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0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7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56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pPr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“每日一拍”</a:t>
            </a:r>
            <a:r>
              <a:rPr lang="en-US" altLang="zh-CN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APP</a:t>
            </a: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相机类</a:t>
            </a:r>
            <a:r>
              <a:rPr lang="en-US" altLang="zh-CN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制作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4537" y="3985877"/>
            <a:ext cx="2335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2019.11.17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029560" y="2346707"/>
            <a:ext cx="1281376" cy="1497976"/>
            <a:chOff x="1162457" y="2378238"/>
            <a:chExt cx="1281376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1277914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总结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62457" y="3127226"/>
              <a:ext cx="1277914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汇报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登录模块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7EA8E2-21C0-41B2-81A2-C8592118849D}"/>
              </a:ext>
            </a:extLst>
          </p:cNvPr>
          <p:cNvSpPr txBox="1"/>
          <p:nvPr/>
        </p:nvSpPr>
        <p:spPr>
          <a:xfrm>
            <a:off x="612559" y="1775534"/>
            <a:ext cx="1115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用户输入用户名以及密码，点击登录。</a:t>
            </a:r>
            <a:endParaRPr lang="en-US" altLang="zh-CN" dirty="0"/>
          </a:p>
          <a:p>
            <a:r>
              <a:rPr lang="zh-CN" altLang="en-US" dirty="0"/>
              <a:t>提交的信息将与数据库中的用户信息进行比对。</a:t>
            </a:r>
            <a:endParaRPr lang="en-US" altLang="zh-CN" dirty="0"/>
          </a:p>
          <a:p>
            <a:r>
              <a:rPr lang="zh-CN" altLang="en-US" dirty="0"/>
              <a:t>如果匹配成功，那么说明该用户存在，进入主界面同时在主界面显示个人信息。</a:t>
            </a:r>
            <a:endParaRPr lang="en-US" altLang="zh-CN" dirty="0"/>
          </a:p>
          <a:p>
            <a:r>
              <a:rPr lang="zh-CN" altLang="en-US" dirty="0"/>
              <a:t>如果匹配失败，那么说明该用户不存在，提示用户输入有误，需要重新输入。</a:t>
            </a: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注册模块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4183D7-8615-412C-BA71-3CDDCA660D64}"/>
              </a:ext>
            </a:extLst>
          </p:cNvPr>
          <p:cNvSpPr txBox="1"/>
          <p:nvPr/>
        </p:nvSpPr>
        <p:spPr>
          <a:xfrm>
            <a:off x="338824" y="1553592"/>
            <a:ext cx="11663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用户输入用户名以及密码，第二次输入密码，点击注册。</a:t>
            </a:r>
            <a:endParaRPr lang="en-US" altLang="zh-CN" dirty="0"/>
          </a:p>
          <a:p>
            <a:r>
              <a:rPr lang="zh-CN" altLang="en-US" dirty="0"/>
              <a:t>提交的信息将与数据库中的用户信息进行比对。</a:t>
            </a:r>
            <a:endParaRPr lang="en-US" altLang="zh-CN" dirty="0"/>
          </a:p>
          <a:p>
            <a:r>
              <a:rPr lang="zh-CN" altLang="en-US" dirty="0"/>
              <a:t>如果匹配成功，那么说明该用户已经存在，提醒用户输入有误，需要重新输入。</a:t>
            </a:r>
            <a:endParaRPr lang="en-US" altLang="zh-CN" dirty="0"/>
          </a:p>
          <a:p>
            <a:r>
              <a:rPr lang="zh-CN" altLang="en-US" dirty="0"/>
              <a:t>如果匹配失败，那么说明该用户不存在，之后注册成功，跳转回登录页面重新登录。</a:t>
            </a: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华文宋体" panose="02010600040101010101" pitchFamily="2" charset="-122"/>
                <a:cs typeface="+mn-cs"/>
              </a:rPr>
              <a:t>2019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华文宋体" panose="02010600040101010101" pitchFamily="2" charset="-122"/>
              <a:cs typeface="+mn-cs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人脸检测模块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9390E-7249-4B48-8C16-AFF572198E14}"/>
              </a:ext>
            </a:extLst>
          </p:cNvPr>
          <p:cNvSpPr txBox="1"/>
          <p:nvPr/>
        </p:nvSpPr>
        <p:spPr>
          <a:xfrm>
            <a:off x="449296" y="1642369"/>
            <a:ext cx="115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用户上传照片，与百度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的进行交互。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检测出照片中人物的信息并显示。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17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华文宋体" panose="02010600040101010101" pitchFamily="2" charset="-122"/>
                <a:cs typeface="+mn-cs"/>
              </a:rPr>
              <a:t>2019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华文宋体" panose="02010600040101010101" pitchFamily="2" charset="-122"/>
              <a:cs typeface="+mn-cs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人脸库建立模块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9390E-7249-4B48-8C16-AFF572198E14}"/>
              </a:ext>
            </a:extLst>
          </p:cNvPr>
          <p:cNvSpPr txBox="1"/>
          <p:nvPr/>
        </p:nvSpPr>
        <p:spPr>
          <a:xfrm>
            <a:off x="449296" y="1642369"/>
            <a:ext cx="1155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用户上传照片以及库名。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若该库不存在，则新建一个库并存放照片。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若存在，则把这张照片放于此库中。</a:t>
            </a:r>
          </a:p>
        </p:txBody>
      </p:sp>
    </p:spTree>
    <p:extLst>
      <p:ext uri="{BB962C8B-B14F-4D97-AF65-F5344CB8AC3E}">
        <p14:creationId xmlns:p14="http://schemas.microsoft.com/office/powerpoint/2010/main" val="2395795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华文宋体" panose="02010600040101010101" pitchFamily="2" charset="-122"/>
                <a:cs typeface="+mn-cs"/>
              </a:rPr>
              <a:t>2019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华文宋体" panose="02010600040101010101" pitchFamily="2" charset="-122"/>
              <a:cs typeface="+mn-cs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人脸</a:t>
            </a:r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对比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24062"/>
                </a:solidFill>
                <a:effectLst/>
                <a:uLnTx/>
                <a:uFillTx/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9390E-7249-4B48-8C16-AFF572198E14}"/>
              </a:ext>
            </a:extLst>
          </p:cNvPr>
          <p:cNvSpPr txBox="1"/>
          <p:nvPr/>
        </p:nvSpPr>
        <p:spPr>
          <a:xfrm>
            <a:off x="449296" y="1642369"/>
            <a:ext cx="115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用户选择两张照片进行比对。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</a:t>
            </a:r>
            <a:r>
              <a:rPr lang="zh-CN" altLang="en-US" dirty="0">
                <a:solidFill>
                  <a:prstClr val="black"/>
                </a:solidFill>
              </a:rPr>
              <a:t>会显示用户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所选择的两张照片的比对结果。</a:t>
            </a:r>
          </a:p>
        </p:txBody>
      </p:sp>
    </p:spTree>
    <p:extLst>
      <p:ext uri="{BB962C8B-B14F-4D97-AF65-F5344CB8AC3E}">
        <p14:creationId xmlns:p14="http://schemas.microsoft.com/office/powerpoint/2010/main" val="393648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人脸搜索模块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9390E-7249-4B48-8C16-AFF572198E14}"/>
              </a:ext>
            </a:extLst>
          </p:cNvPr>
          <p:cNvSpPr txBox="1"/>
          <p:nvPr/>
        </p:nvSpPr>
        <p:spPr>
          <a:xfrm>
            <a:off x="449296" y="1642369"/>
            <a:ext cx="1155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上传的合照与人脸库中的照片进行比对。</a:t>
            </a:r>
            <a:endParaRPr lang="en-US" altLang="zh-CN" dirty="0"/>
          </a:p>
          <a:p>
            <a:r>
              <a:rPr lang="zh-CN" altLang="en-US" dirty="0"/>
              <a:t>比对成功之后显示合照中多个人的信息。</a:t>
            </a:r>
          </a:p>
        </p:txBody>
      </p:sp>
    </p:spTree>
    <p:extLst>
      <p:ext uri="{BB962C8B-B14F-4D97-AF65-F5344CB8AC3E}">
        <p14:creationId xmlns:p14="http://schemas.microsoft.com/office/powerpoint/2010/main" val="3903874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"/>
          <p:cNvSpPr txBox="1"/>
          <p:nvPr/>
        </p:nvSpPr>
        <p:spPr>
          <a:xfrm>
            <a:off x="4623314" y="4047292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项目总结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498299" y="1431937"/>
            <a:ext cx="1038537" cy="99699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项目总结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944081" y="2031316"/>
            <a:ext cx="4303546" cy="4375151"/>
            <a:chOff x="1289202" y="1552575"/>
            <a:chExt cx="4303546" cy="4375151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3412332" y="1552575"/>
              <a:ext cx="939834" cy="735756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288112" y="1751283"/>
              <a:ext cx="798412" cy="588963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2007056" y="2094993"/>
              <a:ext cx="2839195" cy="3832733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rgbClr val="53728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2617501" y="2311603"/>
              <a:ext cx="255993" cy="420688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1289202" y="2888034"/>
              <a:ext cx="859277" cy="545999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010637" y="3296191"/>
              <a:ext cx="241672" cy="379514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1491490" y="4080281"/>
              <a:ext cx="683841" cy="91477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251218" y="2902356"/>
              <a:ext cx="268524" cy="205868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3424864" y="2426173"/>
              <a:ext cx="486924" cy="340130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230436" y="2324134"/>
              <a:ext cx="676681" cy="463651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4647543" y="2846861"/>
              <a:ext cx="945205" cy="563900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rgbClr val="53728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4663655" y="3435823"/>
              <a:ext cx="164695" cy="243462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4549084" y="4277198"/>
              <a:ext cx="581802" cy="89866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rgbClr val="12406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bg-BG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961062" y="2490422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961062" y="3752784"/>
            <a:ext cx="489671" cy="480687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961062" y="5006157"/>
            <a:ext cx="489671" cy="489671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10745471" y="2490422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10745471" y="3752784"/>
            <a:ext cx="485177" cy="48068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10745471" y="5006157"/>
            <a:ext cx="485177" cy="489671"/>
          </a:xfrm>
          <a:prstGeom prst="ellipse">
            <a:avLst/>
          </a:prstGeom>
          <a:solidFill>
            <a:srgbClr val="537285"/>
          </a:solidFill>
          <a:ln w="25400">
            <a:noFill/>
          </a:ln>
          <a:effectLst>
            <a:outerShdw blurRad="1016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EFABC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10861013" y="3866082"/>
            <a:ext cx="254092" cy="254090"/>
          </a:xfrm>
          <a:custGeom>
            <a:avLst/>
            <a:gdLst>
              <a:gd name="T0" fmla="*/ 0 w 140"/>
              <a:gd name="T1" fmla="*/ 70 h 140"/>
              <a:gd name="T2" fmla="*/ 140 w 140"/>
              <a:gd name="T3" fmla="*/ 70 h 140"/>
              <a:gd name="T4" fmla="*/ 70 w 140"/>
              <a:gd name="T5" fmla="*/ 130 h 140"/>
              <a:gd name="T6" fmla="*/ 70 w 140"/>
              <a:gd name="T7" fmla="*/ 10 h 140"/>
              <a:gd name="T8" fmla="*/ 70 w 140"/>
              <a:gd name="T9" fmla="*/ 130 h 140"/>
              <a:gd name="T10" fmla="*/ 97 w 140"/>
              <a:gd name="T11" fmla="*/ 48 h 140"/>
              <a:gd name="T12" fmla="*/ 90 w 140"/>
              <a:gd name="T13" fmla="*/ 58 h 140"/>
              <a:gd name="T14" fmla="*/ 70 w 140"/>
              <a:gd name="T15" fmla="*/ 15 h 140"/>
              <a:gd name="T16" fmla="*/ 70 w 140"/>
              <a:gd name="T17" fmla="*/ 125 h 140"/>
              <a:gd name="T18" fmla="*/ 70 w 140"/>
              <a:gd name="T19" fmla="*/ 15 h 140"/>
              <a:gd name="T20" fmla="*/ 70 w 140"/>
              <a:gd name="T21" fmla="*/ 16 h 140"/>
              <a:gd name="T22" fmla="*/ 72 w 140"/>
              <a:gd name="T23" fmla="*/ 26 h 140"/>
              <a:gd name="T24" fmla="*/ 68 w 140"/>
              <a:gd name="T25" fmla="*/ 26 h 140"/>
              <a:gd name="T26" fmla="*/ 79 w 140"/>
              <a:gd name="T27" fmla="*/ 45 h 140"/>
              <a:gd name="T28" fmla="*/ 73 w 140"/>
              <a:gd name="T29" fmla="*/ 45 h 140"/>
              <a:gd name="T30" fmla="*/ 67 w 140"/>
              <a:gd name="T31" fmla="*/ 49 h 140"/>
              <a:gd name="T32" fmla="*/ 76 w 140"/>
              <a:gd name="T33" fmla="*/ 40 h 140"/>
              <a:gd name="T34" fmla="*/ 84 w 140"/>
              <a:gd name="T35" fmla="*/ 48 h 140"/>
              <a:gd name="T36" fmla="*/ 80 w 140"/>
              <a:gd name="T37" fmla="*/ 55 h 140"/>
              <a:gd name="T38" fmla="*/ 73 w 140"/>
              <a:gd name="T39" fmla="*/ 60 h 140"/>
              <a:gd name="T40" fmla="*/ 84 w 140"/>
              <a:gd name="T41" fmla="*/ 61 h 140"/>
              <a:gd name="T42" fmla="*/ 67 w 140"/>
              <a:gd name="T43" fmla="*/ 65 h 140"/>
              <a:gd name="T44" fmla="*/ 72 w 140"/>
              <a:gd name="T45" fmla="*/ 55 h 140"/>
              <a:gd name="T46" fmla="*/ 79 w 140"/>
              <a:gd name="T47" fmla="*/ 50 h 140"/>
              <a:gd name="T48" fmla="*/ 79 w 140"/>
              <a:gd name="T49" fmla="*/ 45 h 140"/>
              <a:gd name="T50" fmla="*/ 44 w 140"/>
              <a:gd name="T51" fmla="*/ 37 h 140"/>
              <a:gd name="T52" fmla="*/ 57 w 140"/>
              <a:gd name="T53" fmla="*/ 54 h 140"/>
              <a:gd name="T54" fmla="*/ 36 w 140"/>
              <a:gd name="T55" fmla="*/ 43 h 140"/>
              <a:gd name="T56" fmla="*/ 26 w 140"/>
              <a:gd name="T57" fmla="*/ 72 h 140"/>
              <a:gd name="T58" fmla="*/ 17 w 140"/>
              <a:gd name="T59" fmla="*/ 70 h 140"/>
              <a:gd name="T60" fmla="*/ 26 w 140"/>
              <a:gd name="T61" fmla="*/ 68 h 140"/>
              <a:gd name="T62" fmla="*/ 26 w 140"/>
              <a:gd name="T63" fmla="*/ 72 h 140"/>
              <a:gd name="T64" fmla="*/ 70 w 140"/>
              <a:gd name="T65" fmla="*/ 124 h 140"/>
              <a:gd name="T66" fmla="*/ 68 w 140"/>
              <a:gd name="T67" fmla="*/ 114 h 140"/>
              <a:gd name="T68" fmla="*/ 72 w 140"/>
              <a:gd name="T69" fmla="*/ 114 h 140"/>
              <a:gd name="T70" fmla="*/ 70 w 140"/>
              <a:gd name="T71" fmla="*/ 107 h 140"/>
              <a:gd name="T72" fmla="*/ 31 w 140"/>
              <a:gd name="T73" fmla="*/ 56 h 140"/>
              <a:gd name="T74" fmla="*/ 49 w 140"/>
              <a:gd name="T75" fmla="*/ 61 h 140"/>
              <a:gd name="T76" fmla="*/ 49 w 140"/>
              <a:gd name="T77" fmla="*/ 68 h 140"/>
              <a:gd name="T78" fmla="*/ 73 w 140"/>
              <a:gd name="T79" fmla="*/ 90 h 140"/>
              <a:gd name="T80" fmla="*/ 70 w 140"/>
              <a:gd name="T81" fmla="*/ 107 h 140"/>
              <a:gd name="T82" fmla="*/ 75 w 140"/>
              <a:gd name="T83" fmla="*/ 89 h 140"/>
              <a:gd name="T84" fmla="*/ 83 w 140"/>
              <a:gd name="T85" fmla="*/ 83 h 140"/>
              <a:gd name="T86" fmla="*/ 96 w 140"/>
              <a:gd name="T87" fmla="*/ 99 h 140"/>
              <a:gd name="T88" fmla="*/ 104 w 140"/>
              <a:gd name="T89" fmla="*/ 62 h 140"/>
              <a:gd name="T90" fmla="*/ 101 w 140"/>
              <a:gd name="T91" fmla="*/ 66 h 140"/>
              <a:gd name="T92" fmla="*/ 97 w 140"/>
              <a:gd name="T93" fmla="*/ 62 h 140"/>
              <a:gd name="T94" fmla="*/ 86 w 140"/>
              <a:gd name="T95" fmla="*/ 57 h 140"/>
              <a:gd name="T96" fmla="*/ 101 w 140"/>
              <a:gd name="T97" fmla="*/ 40 h 140"/>
              <a:gd name="T98" fmla="*/ 104 w 140"/>
              <a:gd name="T99" fmla="*/ 58 h 140"/>
              <a:gd name="T100" fmla="*/ 122 w 140"/>
              <a:gd name="T101" fmla="*/ 72 h 140"/>
              <a:gd name="T102" fmla="*/ 112 w 140"/>
              <a:gd name="T103" fmla="*/ 70 h 140"/>
              <a:gd name="T104" fmla="*/ 122 w 140"/>
              <a:gd name="T105" fmla="*/ 68 h 140"/>
              <a:gd name="T106" fmla="*/ 122 w 140"/>
              <a:gd name="T107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0">
                <a:moveTo>
                  <a:pt x="70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09"/>
                  <a:pt x="32" y="140"/>
                  <a:pt x="70" y="140"/>
                </a:cubicBezTo>
                <a:cubicBezTo>
                  <a:pt x="109" y="140"/>
                  <a:pt x="140" y="109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lose/>
                <a:moveTo>
                  <a:pt x="70" y="130"/>
                </a:moveTo>
                <a:cubicBezTo>
                  <a:pt x="37" y="130"/>
                  <a:pt x="11" y="103"/>
                  <a:pt x="11" y="70"/>
                </a:cubicBezTo>
                <a:cubicBezTo>
                  <a:pt x="11" y="37"/>
                  <a:pt x="37" y="10"/>
                  <a:pt x="70" y="10"/>
                </a:cubicBezTo>
                <a:cubicBezTo>
                  <a:pt x="103" y="10"/>
                  <a:pt x="130" y="37"/>
                  <a:pt x="130" y="70"/>
                </a:cubicBezTo>
                <a:cubicBezTo>
                  <a:pt x="130" y="103"/>
                  <a:pt x="103" y="130"/>
                  <a:pt x="70" y="130"/>
                </a:cubicBezTo>
                <a:close/>
                <a:moveTo>
                  <a:pt x="96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7" y="58"/>
                  <a:pt x="97" y="58"/>
                  <a:pt x="97" y="58"/>
                </a:cubicBezTo>
                <a:cubicBezTo>
                  <a:pt x="90" y="58"/>
                  <a:pt x="90" y="58"/>
                  <a:pt x="90" y="58"/>
                </a:cubicBezTo>
                <a:lnTo>
                  <a:pt x="96" y="48"/>
                </a:lnTo>
                <a:close/>
                <a:moveTo>
                  <a:pt x="70" y="15"/>
                </a:moveTo>
                <a:cubicBezTo>
                  <a:pt x="40" y="15"/>
                  <a:pt x="15" y="40"/>
                  <a:pt x="15" y="70"/>
                </a:cubicBezTo>
                <a:cubicBezTo>
                  <a:pt x="15" y="100"/>
                  <a:pt x="40" y="125"/>
                  <a:pt x="70" y="125"/>
                </a:cubicBezTo>
                <a:cubicBezTo>
                  <a:pt x="101" y="125"/>
                  <a:pt x="125" y="100"/>
                  <a:pt x="125" y="70"/>
                </a:cubicBezTo>
                <a:cubicBezTo>
                  <a:pt x="125" y="40"/>
                  <a:pt x="101" y="15"/>
                  <a:pt x="70" y="15"/>
                </a:cubicBezTo>
                <a:close/>
                <a:moveTo>
                  <a:pt x="68" y="19"/>
                </a:moveTo>
                <a:cubicBezTo>
                  <a:pt x="68" y="17"/>
                  <a:pt x="69" y="16"/>
                  <a:pt x="70" y="16"/>
                </a:cubicBezTo>
                <a:cubicBezTo>
                  <a:pt x="71" y="16"/>
                  <a:pt x="72" y="17"/>
                  <a:pt x="72" y="19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7"/>
                  <a:pt x="71" y="28"/>
                  <a:pt x="70" y="28"/>
                </a:cubicBezTo>
                <a:cubicBezTo>
                  <a:pt x="69" y="28"/>
                  <a:pt x="68" y="27"/>
                  <a:pt x="68" y="26"/>
                </a:cubicBezTo>
                <a:lnTo>
                  <a:pt x="68" y="19"/>
                </a:lnTo>
                <a:close/>
                <a:moveTo>
                  <a:pt x="79" y="45"/>
                </a:moveTo>
                <a:cubicBezTo>
                  <a:pt x="78" y="44"/>
                  <a:pt x="77" y="44"/>
                  <a:pt x="76" y="44"/>
                </a:cubicBezTo>
                <a:cubicBezTo>
                  <a:pt x="75" y="44"/>
                  <a:pt x="74" y="44"/>
                  <a:pt x="73" y="45"/>
                </a:cubicBezTo>
                <a:cubicBezTo>
                  <a:pt x="72" y="46"/>
                  <a:pt x="72" y="47"/>
                  <a:pt x="72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6"/>
                  <a:pt x="68" y="44"/>
                  <a:pt x="69" y="43"/>
                </a:cubicBezTo>
                <a:cubicBezTo>
                  <a:pt x="71" y="41"/>
                  <a:pt x="73" y="40"/>
                  <a:pt x="76" y="40"/>
                </a:cubicBezTo>
                <a:cubicBezTo>
                  <a:pt x="79" y="40"/>
                  <a:pt x="81" y="41"/>
                  <a:pt x="82" y="42"/>
                </a:cubicBezTo>
                <a:cubicBezTo>
                  <a:pt x="84" y="44"/>
                  <a:pt x="84" y="46"/>
                  <a:pt x="84" y="48"/>
                </a:cubicBezTo>
                <a:cubicBezTo>
                  <a:pt x="84" y="50"/>
                  <a:pt x="84" y="51"/>
                  <a:pt x="83" y="52"/>
                </a:cubicBezTo>
                <a:cubicBezTo>
                  <a:pt x="82" y="53"/>
                  <a:pt x="81" y="54"/>
                  <a:pt x="80" y="55"/>
                </a:cubicBezTo>
                <a:cubicBezTo>
                  <a:pt x="75" y="59"/>
                  <a:pt x="75" y="59"/>
                  <a:pt x="75" y="59"/>
                </a:cubicBezTo>
                <a:cubicBezTo>
                  <a:pt x="74" y="59"/>
                  <a:pt x="74" y="59"/>
                  <a:pt x="73" y="60"/>
                </a:cubicBezTo>
                <a:cubicBezTo>
                  <a:pt x="73" y="60"/>
                  <a:pt x="73" y="61"/>
                  <a:pt x="73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5"/>
                  <a:pt x="84" y="65"/>
                  <a:pt x="84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7" y="62"/>
                  <a:pt x="68" y="60"/>
                </a:cubicBezTo>
                <a:cubicBezTo>
                  <a:pt x="68" y="58"/>
                  <a:pt x="70" y="57"/>
                  <a:pt x="72" y="55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8" y="51"/>
                  <a:pt x="79" y="50"/>
                </a:cubicBezTo>
                <a:cubicBezTo>
                  <a:pt x="79" y="50"/>
                  <a:pt x="80" y="49"/>
                  <a:pt x="80" y="48"/>
                </a:cubicBezTo>
                <a:cubicBezTo>
                  <a:pt x="80" y="47"/>
                  <a:pt x="79" y="46"/>
                  <a:pt x="79" y="45"/>
                </a:cubicBezTo>
                <a:close/>
                <a:moveTo>
                  <a:pt x="36" y="43"/>
                </a:moveTo>
                <a:cubicBezTo>
                  <a:pt x="39" y="41"/>
                  <a:pt x="42" y="37"/>
                  <a:pt x="44" y="37"/>
                </a:cubicBezTo>
                <a:cubicBezTo>
                  <a:pt x="47" y="41"/>
                  <a:pt x="51" y="45"/>
                  <a:pt x="54" y="50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3" y="58"/>
                  <a:pt x="51" y="60"/>
                </a:cubicBezTo>
                <a:cubicBezTo>
                  <a:pt x="46" y="54"/>
                  <a:pt x="41" y="49"/>
                  <a:pt x="36" y="43"/>
                </a:cubicBezTo>
                <a:cubicBezTo>
                  <a:pt x="36" y="43"/>
                  <a:pt x="36" y="43"/>
                  <a:pt x="36" y="43"/>
                </a:cubicBezTo>
                <a:close/>
                <a:moveTo>
                  <a:pt x="26" y="72"/>
                </a:move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1"/>
                  <a:pt x="17" y="70"/>
                </a:cubicBezTo>
                <a:cubicBezTo>
                  <a:pt x="17" y="69"/>
                  <a:pt x="18" y="68"/>
                  <a:pt x="19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7" y="68"/>
                  <a:pt x="28" y="69"/>
                  <a:pt x="28" y="70"/>
                </a:cubicBezTo>
                <a:cubicBezTo>
                  <a:pt x="28" y="71"/>
                  <a:pt x="27" y="72"/>
                  <a:pt x="26" y="72"/>
                </a:cubicBezTo>
                <a:close/>
                <a:moveTo>
                  <a:pt x="72" y="121"/>
                </a:moveTo>
                <a:cubicBezTo>
                  <a:pt x="72" y="123"/>
                  <a:pt x="71" y="124"/>
                  <a:pt x="70" y="124"/>
                </a:cubicBezTo>
                <a:cubicBezTo>
                  <a:pt x="69" y="124"/>
                  <a:pt x="68" y="123"/>
                  <a:pt x="68" y="121"/>
                </a:cubicBezTo>
                <a:cubicBezTo>
                  <a:pt x="68" y="114"/>
                  <a:pt x="68" y="114"/>
                  <a:pt x="68" y="114"/>
                </a:cubicBezTo>
                <a:cubicBezTo>
                  <a:pt x="68" y="113"/>
                  <a:pt x="69" y="112"/>
                  <a:pt x="70" y="112"/>
                </a:cubicBezTo>
                <a:cubicBezTo>
                  <a:pt x="71" y="112"/>
                  <a:pt x="72" y="113"/>
                  <a:pt x="72" y="114"/>
                </a:cubicBezTo>
                <a:lnTo>
                  <a:pt x="72" y="121"/>
                </a:lnTo>
                <a:close/>
                <a:moveTo>
                  <a:pt x="70" y="107"/>
                </a:moveTo>
                <a:cubicBezTo>
                  <a:pt x="65" y="105"/>
                  <a:pt x="59" y="102"/>
                  <a:pt x="46" y="87"/>
                </a:cubicBezTo>
                <a:cubicBezTo>
                  <a:pt x="33" y="71"/>
                  <a:pt x="31" y="60"/>
                  <a:pt x="31" y="56"/>
                </a:cubicBezTo>
                <a:cubicBezTo>
                  <a:pt x="31" y="52"/>
                  <a:pt x="32" y="48"/>
                  <a:pt x="34" y="44"/>
                </a:cubicBezTo>
                <a:cubicBezTo>
                  <a:pt x="39" y="50"/>
                  <a:pt x="44" y="56"/>
                  <a:pt x="49" y="61"/>
                </a:cubicBezTo>
                <a:cubicBezTo>
                  <a:pt x="49" y="62"/>
                  <a:pt x="48" y="63"/>
                  <a:pt x="48" y="64"/>
                </a:cubicBezTo>
                <a:cubicBezTo>
                  <a:pt x="48" y="64"/>
                  <a:pt x="49" y="67"/>
                  <a:pt x="49" y="68"/>
                </a:cubicBezTo>
                <a:cubicBezTo>
                  <a:pt x="52" y="74"/>
                  <a:pt x="59" y="82"/>
                  <a:pt x="65" y="87"/>
                </a:cubicBezTo>
                <a:cubicBezTo>
                  <a:pt x="68" y="89"/>
                  <a:pt x="71" y="92"/>
                  <a:pt x="73" y="90"/>
                </a:cubicBezTo>
                <a:cubicBezTo>
                  <a:pt x="78" y="96"/>
                  <a:pt x="83" y="102"/>
                  <a:pt x="88" y="108"/>
                </a:cubicBezTo>
                <a:cubicBezTo>
                  <a:pt x="82" y="109"/>
                  <a:pt x="76" y="109"/>
                  <a:pt x="70" y="107"/>
                </a:cubicBezTo>
                <a:close/>
                <a:moveTo>
                  <a:pt x="90" y="106"/>
                </a:moveTo>
                <a:cubicBezTo>
                  <a:pt x="85" y="100"/>
                  <a:pt x="80" y="94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8" y="86"/>
                  <a:pt x="81" y="82"/>
                  <a:pt x="83" y="83"/>
                </a:cubicBezTo>
                <a:cubicBezTo>
                  <a:pt x="84" y="83"/>
                  <a:pt x="85" y="86"/>
                  <a:pt x="86" y="87"/>
                </a:cubicBezTo>
                <a:cubicBezTo>
                  <a:pt x="89" y="90"/>
                  <a:pt x="94" y="95"/>
                  <a:pt x="96" y="99"/>
                </a:cubicBezTo>
                <a:cubicBezTo>
                  <a:pt x="97" y="101"/>
                  <a:pt x="93" y="104"/>
                  <a:pt x="90" y="106"/>
                </a:cubicBezTo>
                <a:close/>
                <a:moveTo>
                  <a:pt x="104" y="62"/>
                </a:moveTo>
                <a:cubicBezTo>
                  <a:pt x="101" y="62"/>
                  <a:pt x="101" y="62"/>
                  <a:pt x="101" y="62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2"/>
                  <a:pt x="97" y="62"/>
                  <a:pt x="97" y="62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57"/>
                  <a:pt x="86" y="57"/>
                  <a:pt x="86" y="57"/>
                </a:cubicBezTo>
                <a:cubicBezTo>
                  <a:pt x="96" y="40"/>
                  <a:pt x="96" y="40"/>
                  <a:pt x="96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4" y="58"/>
                  <a:pt x="104" y="58"/>
                  <a:pt x="104" y="58"/>
                </a:cubicBezTo>
                <a:lnTo>
                  <a:pt x="104" y="62"/>
                </a:lnTo>
                <a:close/>
                <a:moveTo>
                  <a:pt x="122" y="72"/>
                </a:moveTo>
                <a:cubicBezTo>
                  <a:pt x="114" y="72"/>
                  <a:pt x="114" y="72"/>
                  <a:pt x="114" y="72"/>
                </a:cubicBezTo>
                <a:cubicBezTo>
                  <a:pt x="113" y="72"/>
                  <a:pt x="112" y="71"/>
                  <a:pt x="112" y="70"/>
                </a:cubicBezTo>
                <a:cubicBezTo>
                  <a:pt x="112" y="69"/>
                  <a:pt x="113" y="68"/>
                  <a:pt x="114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9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auto">
          <a:xfrm>
            <a:off x="1083646" y="3888997"/>
            <a:ext cx="254092" cy="217244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8" name="Freeform 8"/>
          <p:cNvSpPr>
            <a:spLocks noEditPoints="1"/>
          </p:cNvSpPr>
          <p:nvPr/>
        </p:nvSpPr>
        <p:spPr bwMode="auto">
          <a:xfrm>
            <a:off x="10910353" y="5123179"/>
            <a:ext cx="241040" cy="255626"/>
          </a:xfrm>
          <a:custGeom>
            <a:avLst/>
            <a:gdLst>
              <a:gd name="T0" fmla="*/ 71 w 133"/>
              <a:gd name="T1" fmla="*/ 114 h 141"/>
              <a:gd name="T2" fmla="*/ 13 w 133"/>
              <a:gd name="T3" fmla="*/ 113 h 141"/>
              <a:gd name="T4" fmla="*/ 9 w 133"/>
              <a:gd name="T5" fmla="*/ 15 h 141"/>
              <a:gd name="T6" fmla="*/ 78 w 133"/>
              <a:gd name="T7" fmla="*/ 11 h 141"/>
              <a:gd name="T8" fmla="*/ 82 w 133"/>
              <a:gd name="T9" fmla="*/ 87 h 141"/>
              <a:gd name="T10" fmla="*/ 89 w 133"/>
              <a:gd name="T11" fmla="*/ 86 h 141"/>
              <a:gd name="T12" fmla="*/ 91 w 133"/>
              <a:gd name="T13" fmla="*/ 13 h 141"/>
              <a:gd name="T14" fmla="*/ 13 w 133"/>
              <a:gd name="T15" fmla="*/ 0 h 141"/>
              <a:gd name="T16" fmla="*/ 0 w 133"/>
              <a:gd name="T17" fmla="*/ 120 h 141"/>
              <a:gd name="T18" fmla="*/ 62 w 133"/>
              <a:gd name="T19" fmla="*/ 133 h 141"/>
              <a:gd name="T20" fmla="*/ 70 w 133"/>
              <a:gd name="T21" fmla="*/ 114 h 141"/>
              <a:gd name="T22" fmla="*/ 52 w 133"/>
              <a:gd name="T23" fmla="*/ 4 h 141"/>
              <a:gd name="T24" fmla="*/ 52 w 133"/>
              <a:gd name="T25" fmla="*/ 6 h 141"/>
              <a:gd name="T26" fmla="*/ 38 w 133"/>
              <a:gd name="T27" fmla="*/ 5 h 141"/>
              <a:gd name="T28" fmla="*/ 46 w 133"/>
              <a:gd name="T29" fmla="*/ 129 h 141"/>
              <a:gd name="T30" fmla="*/ 46 w 133"/>
              <a:gd name="T31" fmla="*/ 117 h 141"/>
              <a:gd name="T32" fmla="*/ 46 w 133"/>
              <a:gd name="T33" fmla="*/ 129 h 141"/>
              <a:gd name="T34" fmla="*/ 63 w 133"/>
              <a:gd name="T35" fmla="*/ 71 h 141"/>
              <a:gd name="T36" fmla="*/ 68 w 133"/>
              <a:gd name="T37" fmla="*/ 49 h 141"/>
              <a:gd name="T38" fmla="*/ 27 w 133"/>
              <a:gd name="T39" fmla="*/ 69 h 141"/>
              <a:gd name="T40" fmla="*/ 57 w 133"/>
              <a:gd name="T41" fmla="*/ 54 h 141"/>
              <a:gd name="T42" fmla="*/ 61 w 133"/>
              <a:gd name="T43" fmla="*/ 54 h 141"/>
              <a:gd name="T44" fmla="*/ 59 w 133"/>
              <a:gd name="T45" fmla="*/ 66 h 141"/>
              <a:gd name="T46" fmla="*/ 57 w 133"/>
              <a:gd name="T47" fmla="*/ 54 h 141"/>
              <a:gd name="T48" fmla="*/ 50 w 133"/>
              <a:gd name="T49" fmla="*/ 52 h 141"/>
              <a:gd name="T50" fmla="*/ 52 w 133"/>
              <a:gd name="T51" fmla="*/ 64 h 141"/>
              <a:gd name="T52" fmla="*/ 48 w 133"/>
              <a:gd name="T53" fmla="*/ 64 h 141"/>
              <a:gd name="T54" fmla="*/ 39 w 133"/>
              <a:gd name="T55" fmla="*/ 54 h 141"/>
              <a:gd name="T56" fmla="*/ 43 w 133"/>
              <a:gd name="T57" fmla="*/ 54 h 141"/>
              <a:gd name="T58" fmla="*/ 41 w 133"/>
              <a:gd name="T59" fmla="*/ 66 h 141"/>
              <a:gd name="T60" fmla="*/ 39 w 133"/>
              <a:gd name="T61" fmla="*/ 54 h 141"/>
              <a:gd name="T62" fmla="*/ 32 w 133"/>
              <a:gd name="T63" fmla="*/ 52 h 141"/>
              <a:gd name="T64" fmla="*/ 34 w 133"/>
              <a:gd name="T65" fmla="*/ 64 h 141"/>
              <a:gd name="T66" fmla="*/ 30 w 133"/>
              <a:gd name="T67" fmla="*/ 64 h 141"/>
              <a:gd name="T68" fmla="*/ 68 w 133"/>
              <a:gd name="T69" fmla="*/ 48 h 141"/>
              <a:gd name="T70" fmla="*/ 19 w 133"/>
              <a:gd name="T71" fmla="*/ 44 h 141"/>
              <a:gd name="T72" fmla="*/ 28 w 133"/>
              <a:gd name="T73" fmla="*/ 40 h 141"/>
              <a:gd name="T74" fmla="*/ 38 w 133"/>
              <a:gd name="T75" fmla="*/ 28 h 141"/>
              <a:gd name="T76" fmla="*/ 41 w 133"/>
              <a:gd name="T77" fmla="*/ 31 h 141"/>
              <a:gd name="T78" fmla="*/ 30 w 133"/>
              <a:gd name="T79" fmla="*/ 40 h 141"/>
              <a:gd name="T80" fmla="*/ 52 w 133"/>
              <a:gd name="T81" fmla="*/ 32 h 141"/>
              <a:gd name="T82" fmla="*/ 50 w 133"/>
              <a:gd name="T83" fmla="*/ 28 h 141"/>
              <a:gd name="T84" fmla="*/ 53 w 133"/>
              <a:gd name="T85" fmla="*/ 31 h 141"/>
              <a:gd name="T86" fmla="*/ 68 w 133"/>
              <a:gd name="T87" fmla="*/ 40 h 141"/>
              <a:gd name="T88" fmla="*/ 68 w 133"/>
              <a:gd name="T89" fmla="*/ 48 h 141"/>
              <a:gd name="T90" fmla="*/ 128 w 133"/>
              <a:gd name="T91" fmla="*/ 127 h 141"/>
              <a:gd name="T92" fmla="*/ 102 w 133"/>
              <a:gd name="T93" fmla="*/ 138 h 141"/>
              <a:gd name="T94" fmla="*/ 97 w 133"/>
              <a:gd name="T95" fmla="*/ 139 h 141"/>
              <a:gd name="T96" fmla="*/ 64 w 133"/>
              <a:gd name="T97" fmla="*/ 124 h 141"/>
              <a:gd name="T98" fmla="*/ 84 w 133"/>
              <a:gd name="T99" fmla="*/ 123 h 141"/>
              <a:gd name="T100" fmla="*/ 81 w 133"/>
              <a:gd name="T101" fmla="*/ 119 h 141"/>
              <a:gd name="T102" fmla="*/ 62 w 133"/>
              <a:gd name="T103" fmla="*/ 79 h 141"/>
              <a:gd name="T104" fmla="*/ 83 w 133"/>
              <a:gd name="T105" fmla="*/ 101 h 141"/>
              <a:gd name="T106" fmla="*/ 93 w 133"/>
              <a:gd name="T107" fmla="*/ 94 h 141"/>
              <a:gd name="T108" fmla="*/ 95 w 133"/>
              <a:gd name="T109" fmla="*/ 88 h 141"/>
              <a:gd name="T110" fmla="*/ 105 w 133"/>
              <a:gd name="T111" fmla="*/ 92 h 141"/>
              <a:gd name="T112" fmla="*/ 115 w 133"/>
              <a:gd name="T113" fmla="*/ 86 h 141"/>
              <a:gd name="T114" fmla="*/ 125 w 133"/>
              <a:gd name="T115" fmla="*/ 101 h 141"/>
              <a:gd name="T116" fmla="*/ 130 w 133"/>
              <a:gd name="T117" fmla="*/ 12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3" h="141">
                <a:moveTo>
                  <a:pt x="70" y="114"/>
                </a:moveTo>
                <a:cubicBezTo>
                  <a:pt x="70" y="114"/>
                  <a:pt x="70" y="114"/>
                  <a:pt x="71" y="11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9" y="111"/>
                  <a:pt x="9" y="109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3"/>
                  <a:pt x="11" y="11"/>
                  <a:pt x="13" y="11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1"/>
                  <a:pt x="82" y="13"/>
                  <a:pt x="82" y="15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6"/>
                  <a:pt x="85" y="86"/>
                  <a:pt x="87" y="86"/>
                </a:cubicBezTo>
                <a:cubicBezTo>
                  <a:pt x="88" y="86"/>
                  <a:pt x="89" y="86"/>
                  <a:pt x="89" y="86"/>
                </a:cubicBezTo>
                <a:cubicBezTo>
                  <a:pt x="90" y="85"/>
                  <a:pt x="90" y="84"/>
                  <a:pt x="91" y="8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6"/>
                  <a:pt x="85" y="0"/>
                  <a:pt x="7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3"/>
                  <a:pt x="13" y="133"/>
                </a:cubicBezTo>
                <a:cubicBezTo>
                  <a:pt x="62" y="133"/>
                  <a:pt x="62" y="133"/>
                  <a:pt x="62" y="133"/>
                </a:cubicBezTo>
                <a:cubicBezTo>
                  <a:pt x="59" y="131"/>
                  <a:pt x="58" y="127"/>
                  <a:pt x="59" y="123"/>
                </a:cubicBezTo>
                <a:cubicBezTo>
                  <a:pt x="60" y="118"/>
                  <a:pt x="64" y="114"/>
                  <a:pt x="70" y="114"/>
                </a:cubicBezTo>
                <a:close/>
                <a:moveTo>
                  <a:pt x="39" y="4"/>
                </a:moveTo>
                <a:cubicBezTo>
                  <a:pt x="52" y="4"/>
                  <a:pt x="52" y="4"/>
                  <a:pt x="52" y="4"/>
                </a:cubicBezTo>
                <a:cubicBezTo>
                  <a:pt x="53" y="4"/>
                  <a:pt x="53" y="4"/>
                  <a:pt x="53" y="5"/>
                </a:cubicBezTo>
                <a:cubicBezTo>
                  <a:pt x="53" y="6"/>
                  <a:pt x="53" y="6"/>
                  <a:pt x="52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5"/>
                </a:cubicBezTo>
                <a:cubicBezTo>
                  <a:pt x="38" y="4"/>
                  <a:pt x="38" y="4"/>
                  <a:pt x="39" y="4"/>
                </a:cubicBezTo>
                <a:close/>
                <a:moveTo>
                  <a:pt x="46" y="129"/>
                </a:moveTo>
                <a:cubicBezTo>
                  <a:pt x="42" y="129"/>
                  <a:pt x="39" y="126"/>
                  <a:pt x="39" y="123"/>
                </a:cubicBezTo>
                <a:cubicBezTo>
                  <a:pt x="39" y="120"/>
                  <a:pt x="42" y="117"/>
                  <a:pt x="46" y="117"/>
                </a:cubicBezTo>
                <a:cubicBezTo>
                  <a:pt x="49" y="117"/>
                  <a:pt x="52" y="120"/>
                  <a:pt x="52" y="123"/>
                </a:cubicBezTo>
                <a:cubicBezTo>
                  <a:pt x="52" y="126"/>
                  <a:pt x="49" y="129"/>
                  <a:pt x="46" y="129"/>
                </a:cubicBezTo>
                <a:close/>
                <a:moveTo>
                  <a:pt x="28" y="71"/>
                </a:moveTo>
                <a:cubicBezTo>
                  <a:pt x="63" y="71"/>
                  <a:pt x="63" y="71"/>
                  <a:pt x="63" y="71"/>
                </a:cubicBezTo>
                <a:cubicBezTo>
                  <a:pt x="63" y="71"/>
                  <a:pt x="64" y="70"/>
                  <a:pt x="64" y="69"/>
                </a:cubicBezTo>
                <a:cubicBezTo>
                  <a:pt x="68" y="49"/>
                  <a:pt x="68" y="49"/>
                  <a:pt x="68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0"/>
                  <a:pt x="28" y="71"/>
                  <a:pt x="28" y="71"/>
                </a:cubicBezTo>
                <a:close/>
                <a:moveTo>
                  <a:pt x="57" y="54"/>
                </a:moveTo>
                <a:cubicBezTo>
                  <a:pt x="57" y="53"/>
                  <a:pt x="58" y="52"/>
                  <a:pt x="59" y="52"/>
                </a:cubicBezTo>
                <a:cubicBezTo>
                  <a:pt x="60" y="52"/>
                  <a:pt x="61" y="53"/>
                  <a:pt x="61" y="5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5"/>
                  <a:pt x="60" y="66"/>
                  <a:pt x="59" y="66"/>
                </a:cubicBezTo>
                <a:cubicBezTo>
                  <a:pt x="58" y="66"/>
                  <a:pt x="57" y="65"/>
                  <a:pt x="57" y="64"/>
                </a:cubicBezTo>
                <a:lnTo>
                  <a:pt x="57" y="54"/>
                </a:lnTo>
                <a:close/>
                <a:moveTo>
                  <a:pt x="48" y="54"/>
                </a:moveTo>
                <a:cubicBezTo>
                  <a:pt x="48" y="53"/>
                  <a:pt x="49" y="52"/>
                  <a:pt x="50" y="52"/>
                </a:cubicBezTo>
                <a:cubicBezTo>
                  <a:pt x="51" y="52"/>
                  <a:pt x="52" y="53"/>
                  <a:pt x="52" y="5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5"/>
                  <a:pt x="51" y="66"/>
                  <a:pt x="50" y="66"/>
                </a:cubicBezTo>
                <a:cubicBezTo>
                  <a:pt x="49" y="66"/>
                  <a:pt x="48" y="65"/>
                  <a:pt x="48" y="64"/>
                </a:cubicBezTo>
                <a:lnTo>
                  <a:pt x="48" y="54"/>
                </a:lnTo>
                <a:close/>
                <a:moveTo>
                  <a:pt x="39" y="54"/>
                </a:moveTo>
                <a:cubicBezTo>
                  <a:pt x="39" y="53"/>
                  <a:pt x="40" y="52"/>
                  <a:pt x="41" y="52"/>
                </a:cubicBezTo>
                <a:cubicBezTo>
                  <a:pt x="42" y="52"/>
                  <a:pt x="43" y="53"/>
                  <a:pt x="43" y="5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0" y="66"/>
                  <a:pt x="39" y="65"/>
                  <a:pt x="39" y="64"/>
                </a:cubicBezTo>
                <a:lnTo>
                  <a:pt x="39" y="54"/>
                </a:lnTo>
                <a:close/>
                <a:moveTo>
                  <a:pt x="30" y="54"/>
                </a:moveTo>
                <a:cubicBezTo>
                  <a:pt x="30" y="53"/>
                  <a:pt x="31" y="52"/>
                  <a:pt x="32" y="52"/>
                </a:cubicBezTo>
                <a:cubicBezTo>
                  <a:pt x="33" y="52"/>
                  <a:pt x="34" y="53"/>
                  <a:pt x="34" y="5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3" y="66"/>
                  <a:pt x="32" y="66"/>
                </a:cubicBezTo>
                <a:cubicBezTo>
                  <a:pt x="31" y="66"/>
                  <a:pt x="30" y="65"/>
                  <a:pt x="30" y="64"/>
                </a:cubicBezTo>
                <a:lnTo>
                  <a:pt x="30" y="54"/>
                </a:lnTo>
                <a:close/>
                <a:moveTo>
                  <a:pt x="68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1" y="48"/>
                  <a:pt x="19" y="46"/>
                  <a:pt x="19" y="44"/>
                </a:cubicBezTo>
                <a:cubicBezTo>
                  <a:pt x="19" y="42"/>
                  <a:pt x="21" y="40"/>
                  <a:pt x="23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37" y="30"/>
                  <a:pt x="37" y="29"/>
                  <a:pt x="38" y="28"/>
                </a:cubicBezTo>
                <a:cubicBezTo>
                  <a:pt x="39" y="27"/>
                  <a:pt x="40" y="27"/>
                  <a:pt x="41" y="28"/>
                </a:cubicBezTo>
                <a:cubicBezTo>
                  <a:pt x="42" y="29"/>
                  <a:pt x="42" y="31"/>
                  <a:pt x="41" y="31"/>
                </a:cubicBezTo>
                <a:cubicBezTo>
                  <a:pt x="41" y="32"/>
                  <a:pt x="40" y="32"/>
                  <a:pt x="39" y="32"/>
                </a:cubicBezTo>
                <a:cubicBezTo>
                  <a:pt x="30" y="40"/>
                  <a:pt x="30" y="40"/>
                  <a:pt x="30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2" y="32"/>
                  <a:pt x="52" y="32"/>
                  <a:pt x="52" y="32"/>
                </a:cubicBezTo>
                <a:cubicBezTo>
                  <a:pt x="51" y="32"/>
                  <a:pt x="50" y="32"/>
                  <a:pt x="50" y="31"/>
                </a:cubicBezTo>
                <a:cubicBezTo>
                  <a:pt x="49" y="31"/>
                  <a:pt x="49" y="29"/>
                  <a:pt x="50" y="28"/>
                </a:cubicBezTo>
                <a:cubicBezTo>
                  <a:pt x="51" y="27"/>
                  <a:pt x="52" y="27"/>
                  <a:pt x="53" y="28"/>
                </a:cubicBezTo>
                <a:cubicBezTo>
                  <a:pt x="54" y="29"/>
                  <a:pt x="54" y="30"/>
                  <a:pt x="53" y="31"/>
                </a:cubicBezTo>
                <a:cubicBezTo>
                  <a:pt x="63" y="40"/>
                  <a:pt x="63" y="40"/>
                  <a:pt x="63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71" y="40"/>
                  <a:pt x="72" y="42"/>
                  <a:pt x="72" y="44"/>
                </a:cubicBezTo>
                <a:cubicBezTo>
                  <a:pt x="72" y="46"/>
                  <a:pt x="71" y="48"/>
                  <a:pt x="68" y="48"/>
                </a:cubicBezTo>
                <a:close/>
                <a:moveTo>
                  <a:pt x="130" y="120"/>
                </a:moveTo>
                <a:cubicBezTo>
                  <a:pt x="131" y="122"/>
                  <a:pt x="130" y="126"/>
                  <a:pt x="128" y="127"/>
                </a:cubicBezTo>
                <a:cubicBezTo>
                  <a:pt x="109" y="139"/>
                  <a:pt x="109" y="139"/>
                  <a:pt x="109" y="139"/>
                </a:cubicBezTo>
                <a:cubicBezTo>
                  <a:pt x="107" y="141"/>
                  <a:pt x="104" y="140"/>
                  <a:pt x="102" y="138"/>
                </a:cubicBezTo>
                <a:cubicBezTo>
                  <a:pt x="102" y="138"/>
                  <a:pt x="101" y="138"/>
                  <a:pt x="101" y="139"/>
                </a:cubicBezTo>
                <a:cubicBezTo>
                  <a:pt x="100" y="139"/>
                  <a:pt x="98" y="139"/>
                  <a:pt x="97" y="139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6" y="131"/>
                  <a:pt x="64" y="128"/>
                  <a:pt x="64" y="124"/>
                </a:cubicBezTo>
                <a:cubicBezTo>
                  <a:pt x="65" y="121"/>
                  <a:pt x="68" y="119"/>
                  <a:pt x="71" y="120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61" y="88"/>
                  <a:pt x="61" y="88"/>
                  <a:pt x="61" y="88"/>
                </a:cubicBezTo>
                <a:cubicBezTo>
                  <a:pt x="59" y="85"/>
                  <a:pt x="59" y="81"/>
                  <a:pt x="62" y="79"/>
                </a:cubicBezTo>
                <a:cubicBezTo>
                  <a:pt x="65" y="77"/>
                  <a:pt x="68" y="78"/>
                  <a:pt x="70" y="8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1" y="98"/>
                  <a:pt x="82" y="94"/>
                  <a:pt x="84" y="92"/>
                </a:cubicBezTo>
                <a:cubicBezTo>
                  <a:pt x="87" y="91"/>
                  <a:pt x="91" y="92"/>
                  <a:pt x="93" y="94"/>
                </a:cubicBezTo>
                <a:cubicBezTo>
                  <a:pt x="94" y="96"/>
                  <a:pt x="94" y="96"/>
                  <a:pt x="94" y="96"/>
                </a:cubicBezTo>
                <a:cubicBezTo>
                  <a:pt x="92" y="93"/>
                  <a:pt x="93" y="89"/>
                  <a:pt x="95" y="88"/>
                </a:cubicBezTo>
                <a:cubicBezTo>
                  <a:pt x="98" y="86"/>
                  <a:pt x="102" y="87"/>
                  <a:pt x="104" y="90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3" y="89"/>
                  <a:pt x="104" y="85"/>
                  <a:pt x="107" y="84"/>
                </a:cubicBezTo>
                <a:cubicBezTo>
                  <a:pt x="109" y="82"/>
                  <a:pt x="113" y="83"/>
                  <a:pt x="115" y="86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25" y="101"/>
                  <a:pt x="125" y="101"/>
                  <a:pt x="125" y="101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3" y="113"/>
                  <a:pt x="132" y="117"/>
                  <a:pt x="130" y="120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1102648" y="5115887"/>
            <a:ext cx="206498" cy="270210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1099194" y="2607182"/>
            <a:ext cx="213406" cy="255626"/>
          </a:xfrm>
          <a:custGeom>
            <a:avLst/>
            <a:gdLst>
              <a:gd name="T0" fmla="*/ 11 w 118"/>
              <a:gd name="T1" fmla="*/ 90 h 141"/>
              <a:gd name="T2" fmla="*/ 13 w 118"/>
              <a:gd name="T3" fmla="*/ 121 h 141"/>
              <a:gd name="T4" fmla="*/ 13 w 118"/>
              <a:gd name="T5" fmla="*/ 61 h 141"/>
              <a:gd name="T6" fmla="*/ 16 w 118"/>
              <a:gd name="T7" fmla="*/ 130 h 141"/>
              <a:gd name="T8" fmla="*/ 13 w 118"/>
              <a:gd name="T9" fmla="*/ 110 h 141"/>
              <a:gd name="T10" fmla="*/ 101 w 118"/>
              <a:gd name="T11" fmla="*/ 112 h 141"/>
              <a:gd name="T12" fmla="*/ 101 w 118"/>
              <a:gd name="T13" fmla="*/ 55 h 141"/>
              <a:gd name="T14" fmla="*/ 107 w 118"/>
              <a:gd name="T15" fmla="*/ 127 h 141"/>
              <a:gd name="T16" fmla="*/ 0 w 118"/>
              <a:gd name="T17" fmla="*/ 127 h 141"/>
              <a:gd name="T18" fmla="*/ 73 w 118"/>
              <a:gd name="T19" fmla="*/ 3 h 141"/>
              <a:gd name="T20" fmla="*/ 114 w 118"/>
              <a:gd name="T21" fmla="*/ 62 h 141"/>
              <a:gd name="T22" fmla="*/ 69 w 118"/>
              <a:gd name="T23" fmla="*/ 48 h 141"/>
              <a:gd name="T24" fmla="*/ 47 w 118"/>
              <a:gd name="T25" fmla="*/ 48 h 141"/>
              <a:gd name="T26" fmla="*/ 53 w 118"/>
              <a:gd name="T27" fmla="*/ 40 h 141"/>
              <a:gd name="T28" fmla="*/ 60 w 118"/>
              <a:gd name="T29" fmla="*/ 47 h 141"/>
              <a:gd name="T30" fmla="*/ 78 w 118"/>
              <a:gd name="T31" fmla="*/ 28 h 141"/>
              <a:gd name="T32" fmla="*/ 75 w 118"/>
              <a:gd name="T33" fmla="*/ 25 h 141"/>
              <a:gd name="T34" fmla="*/ 74 w 118"/>
              <a:gd name="T35" fmla="*/ 25 h 141"/>
              <a:gd name="T36" fmla="*/ 71 w 118"/>
              <a:gd name="T37" fmla="*/ 25 h 141"/>
              <a:gd name="T38" fmla="*/ 69 w 118"/>
              <a:gd name="T39" fmla="*/ 27 h 141"/>
              <a:gd name="T40" fmla="*/ 68 w 118"/>
              <a:gd name="T41" fmla="*/ 30 h 141"/>
              <a:gd name="T42" fmla="*/ 68 w 118"/>
              <a:gd name="T43" fmla="*/ 32 h 141"/>
              <a:gd name="T44" fmla="*/ 69 w 118"/>
              <a:gd name="T45" fmla="*/ 34 h 141"/>
              <a:gd name="T46" fmla="*/ 71 w 118"/>
              <a:gd name="T47" fmla="*/ 35 h 141"/>
              <a:gd name="T48" fmla="*/ 72 w 118"/>
              <a:gd name="T49" fmla="*/ 35 h 141"/>
              <a:gd name="T50" fmla="*/ 74 w 118"/>
              <a:gd name="T51" fmla="*/ 35 h 141"/>
              <a:gd name="T52" fmla="*/ 75 w 118"/>
              <a:gd name="T53" fmla="*/ 35 h 141"/>
              <a:gd name="T54" fmla="*/ 77 w 118"/>
              <a:gd name="T55" fmla="*/ 34 h 141"/>
              <a:gd name="T56" fmla="*/ 78 w 118"/>
              <a:gd name="T57" fmla="*/ 32 h 141"/>
              <a:gd name="T58" fmla="*/ 93 w 118"/>
              <a:gd name="T59" fmla="*/ 45 h 141"/>
              <a:gd name="T60" fmla="*/ 64 w 118"/>
              <a:gd name="T61" fmla="*/ 6 h 141"/>
              <a:gd name="T62" fmla="*/ 63 w 118"/>
              <a:gd name="T63" fmla="*/ 12 h 141"/>
              <a:gd name="T64" fmla="*/ 72 w 118"/>
              <a:gd name="T65" fmla="*/ 11 h 141"/>
              <a:gd name="T66" fmla="*/ 92 w 118"/>
              <a:gd name="T67" fmla="*/ 41 h 141"/>
              <a:gd name="T68" fmla="*/ 93 w 118"/>
              <a:gd name="T69" fmla="*/ 45 h 141"/>
              <a:gd name="T70" fmla="*/ 111 w 118"/>
              <a:gd name="T71" fmla="*/ 105 h 141"/>
              <a:gd name="T72" fmla="*/ 97 w 118"/>
              <a:gd name="T73" fmla="*/ 128 h 141"/>
              <a:gd name="T74" fmla="*/ 78 w 118"/>
              <a:gd name="T75" fmla="*/ 130 h 141"/>
              <a:gd name="T76" fmla="*/ 11 w 118"/>
              <a:gd name="T77" fmla="*/ 79 h 141"/>
              <a:gd name="T78" fmla="*/ 100 w 118"/>
              <a:gd name="T79" fmla="*/ 126 h 141"/>
              <a:gd name="T80" fmla="*/ 64 w 118"/>
              <a:gd name="T81" fmla="*/ 59 h 141"/>
              <a:gd name="T82" fmla="*/ 78 w 118"/>
              <a:gd name="T83" fmla="*/ 59 h 141"/>
              <a:gd name="T84" fmla="*/ 61 w 118"/>
              <a:gd name="T85" fmla="*/ 130 h 141"/>
              <a:gd name="T86" fmla="*/ 75 w 118"/>
              <a:gd name="T87" fmla="*/ 61 h 141"/>
              <a:gd name="T88" fmla="*/ 101 w 118"/>
              <a:gd name="T89" fmla="*/ 76 h 141"/>
              <a:gd name="T90" fmla="*/ 103 w 118"/>
              <a:gd name="T91" fmla="*/ 65 h 141"/>
              <a:gd name="T92" fmla="*/ 23 w 118"/>
              <a:gd name="T93" fmla="*/ 61 h 141"/>
              <a:gd name="T94" fmla="*/ 23 w 118"/>
              <a:gd name="T95" fmla="*/ 61 h 141"/>
              <a:gd name="T96" fmla="*/ 27 w 118"/>
              <a:gd name="T97" fmla="*/ 128 h 141"/>
              <a:gd name="T98" fmla="*/ 30 w 118"/>
              <a:gd name="T99" fmla="*/ 128 h 141"/>
              <a:gd name="T100" fmla="*/ 36 w 118"/>
              <a:gd name="T101" fmla="*/ 61 h 141"/>
              <a:gd name="T102" fmla="*/ 54 w 118"/>
              <a:gd name="T103" fmla="*/ 61 h 141"/>
              <a:gd name="T104" fmla="*/ 47 w 118"/>
              <a:gd name="T105" fmla="*/ 128 h 141"/>
              <a:gd name="T106" fmla="*/ 84 w 118"/>
              <a:gd name="T107" fmla="*/ 8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41">
                <a:moveTo>
                  <a:pt x="11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1" y="100"/>
                  <a:pt x="11" y="100"/>
                  <a:pt x="11" y="100"/>
                </a:cubicBezTo>
                <a:lnTo>
                  <a:pt x="11" y="93"/>
                </a:lnTo>
                <a:close/>
                <a:moveTo>
                  <a:pt x="11" y="90"/>
                </a:moveTo>
                <a:cubicBezTo>
                  <a:pt x="13" y="90"/>
                  <a:pt x="13" y="90"/>
                  <a:pt x="13" y="90"/>
                </a:cubicBezTo>
                <a:cubicBezTo>
                  <a:pt x="13" y="82"/>
                  <a:pt x="13" y="82"/>
                  <a:pt x="13" y="82"/>
                </a:cubicBezTo>
                <a:cubicBezTo>
                  <a:pt x="11" y="82"/>
                  <a:pt x="11" y="82"/>
                  <a:pt x="11" y="82"/>
                </a:cubicBezTo>
                <a:lnTo>
                  <a:pt x="11" y="90"/>
                </a:lnTo>
                <a:close/>
                <a:moveTo>
                  <a:pt x="11" y="121"/>
                </a:moveTo>
                <a:cubicBezTo>
                  <a:pt x="13" y="121"/>
                  <a:pt x="13" y="121"/>
                  <a:pt x="13" y="121"/>
                </a:cubicBezTo>
                <a:cubicBezTo>
                  <a:pt x="13" y="113"/>
                  <a:pt x="13" y="113"/>
                  <a:pt x="13" y="113"/>
                </a:cubicBezTo>
                <a:cubicBezTo>
                  <a:pt x="11" y="113"/>
                  <a:pt x="11" y="113"/>
                  <a:pt x="11" y="113"/>
                </a:cubicBezTo>
                <a:lnTo>
                  <a:pt x="11" y="121"/>
                </a:lnTo>
                <a:close/>
                <a:moveTo>
                  <a:pt x="13" y="65"/>
                </a:moveTo>
                <a:cubicBezTo>
                  <a:pt x="13" y="64"/>
                  <a:pt x="14" y="63"/>
                  <a:pt x="14" y="63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2"/>
                  <a:pt x="11" y="64"/>
                  <a:pt x="11" y="65"/>
                </a:cubicBezTo>
                <a:cubicBezTo>
                  <a:pt x="11" y="69"/>
                  <a:pt x="11" y="69"/>
                  <a:pt x="11" y="69"/>
                </a:cubicBezTo>
                <a:cubicBezTo>
                  <a:pt x="13" y="69"/>
                  <a:pt x="13" y="69"/>
                  <a:pt x="13" y="69"/>
                </a:cubicBezTo>
                <a:lnTo>
                  <a:pt x="13" y="65"/>
                </a:lnTo>
                <a:close/>
                <a:moveTo>
                  <a:pt x="11" y="124"/>
                </a:moveTo>
                <a:cubicBezTo>
                  <a:pt x="11" y="127"/>
                  <a:pt x="14" y="129"/>
                  <a:pt x="16" y="130"/>
                </a:cubicBezTo>
                <a:cubicBezTo>
                  <a:pt x="17" y="128"/>
                  <a:pt x="17" y="128"/>
                  <a:pt x="17" y="128"/>
                </a:cubicBezTo>
                <a:cubicBezTo>
                  <a:pt x="15" y="127"/>
                  <a:pt x="13" y="126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11" y="124"/>
                  <a:pt x="11" y="124"/>
                </a:cubicBezTo>
                <a:close/>
                <a:moveTo>
                  <a:pt x="11" y="110"/>
                </a:moveTo>
                <a:cubicBezTo>
                  <a:pt x="13" y="110"/>
                  <a:pt x="13" y="110"/>
                  <a:pt x="13" y="110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1" y="103"/>
                  <a:pt x="11" y="103"/>
                  <a:pt x="11" y="103"/>
                </a:cubicBezTo>
                <a:lnTo>
                  <a:pt x="11" y="110"/>
                </a:lnTo>
                <a:close/>
                <a:moveTo>
                  <a:pt x="103" y="116"/>
                </a:moveTo>
                <a:cubicBezTo>
                  <a:pt x="101" y="116"/>
                  <a:pt x="101" y="116"/>
                  <a:pt x="101" y="116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73" y="112"/>
                  <a:pt x="65" y="104"/>
                  <a:pt x="65" y="94"/>
                </a:cubicBezTo>
                <a:cubicBezTo>
                  <a:pt x="65" y="84"/>
                  <a:pt x="73" y="76"/>
                  <a:pt x="83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58"/>
                  <a:pt x="104" y="55"/>
                  <a:pt x="101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0" y="55"/>
                  <a:pt x="7" y="58"/>
                  <a:pt x="7" y="62"/>
                </a:cubicBezTo>
                <a:cubicBezTo>
                  <a:pt x="7" y="127"/>
                  <a:pt x="7" y="127"/>
                  <a:pt x="7" y="127"/>
                </a:cubicBezTo>
                <a:cubicBezTo>
                  <a:pt x="7" y="131"/>
                  <a:pt x="10" y="134"/>
                  <a:pt x="14" y="134"/>
                </a:cubicBezTo>
                <a:cubicBezTo>
                  <a:pt x="101" y="134"/>
                  <a:pt x="101" y="134"/>
                  <a:pt x="101" y="134"/>
                </a:cubicBezTo>
                <a:cubicBezTo>
                  <a:pt x="104" y="134"/>
                  <a:pt x="107" y="131"/>
                  <a:pt x="107" y="127"/>
                </a:cubicBezTo>
                <a:cubicBezTo>
                  <a:pt x="107" y="113"/>
                  <a:pt x="107" y="113"/>
                  <a:pt x="107" y="113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35"/>
                  <a:pt x="108" y="141"/>
                  <a:pt x="101" y="141"/>
                </a:cubicBezTo>
                <a:cubicBezTo>
                  <a:pt x="14" y="141"/>
                  <a:pt x="14" y="141"/>
                  <a:pt x="14" y="141"/>
                </a:cubicBezTo>
                <a:cubicBezTo>
                  <a:pt x="6" y="141"/>
                  <a:pt x="0" y="135"/>
                  <a:pt x="0" y="12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4"/>
                  <a:pt x="6" y="48"/>
                  <a:pt x="1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22" y="45"/>
                  <a:pt x="22" y="45"/>
                  <a:pt x="22" y="45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0"/>
                  <a:pt x="70" y="0"/>
                  <a:pt x="73" y="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4" y="34"/>
                  <a:pt x="104" y="38"/>
                  <a:pt x="101" y="41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8" y="48"/>
                  <a:pt x="114" y="54"/>
                  <a:pt x="114" y="62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112"/>
                  <a:pt x="118" y="112"/>
                  <a:pt x="118" y="112"/>
                </a:cubicBezTo>
                <a:cubicBezTo>
                  <a:pt x="103" y="112"/>
                  <a:pt x="103" y="112"/>
                  <a:pt x="103" y="112"/>
                </a:cubicBezTo>
                <a:lnTo>
                  <a:pt x="103" y="116"/>
                </a:lnTo>
                <a:close/>
                <a:moveTo>
                  <a:pt x="69" y="48"/>
                </a:moveTo>
                <a:cubicBezTo>
                  <a:pt x="69" y="47"/>
                  <a:pt x="69" y="46"/>
                  <a:pt x="69" y="45"/>
                </a:cubicBezTo>
                <a:cubicBezTo>
                  <a:pt x="69" y="42"/>
                  <a:pt x="68" y="40"/>
                  <a:pt x="66" y="38"/>
                </a:cubicBezTo>
                <a:cubicBezTo>
                  <a:pt x="60" y="32"/>
                  <a:pt x="50" y="33"/>
                  <a:pt x="44" y="39"/>
                </a:cubicBezTo>
                <a:cubicBezTo>
                  <a:pt x="42" y="41"/>
                  <a:pt x="41" y="43"/>
                  <a:pt x="40" y="45"/>
                </a:cubicBezTo>
                <a:cubicBezTo>
                  <a:pt x="40" y="46"/>
                  <a:pt x="39" y="47"/>
                  <a:pt x="39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7"/>
                  <a:pt x="47" y="46"/>
                  <a:pt x="48" y="45"/>
                </a:cubicBezTo>
                <a:cubicBezTo>
                  <a:pt x="48" y="45"/>
                  <a:pt x="48" y="44"/>
                  <a:pt x="48" y="44"/>
                </a:cubicBezTo>
                <a:cubicBezTo>
                  <a:pt x="46" y="42"/>
                  <a:pt x="46" y="42"/>
                  <a:pt x="46" y="42"/>
                </a:cubicBezTo>
                <a:cubicBezTo>
                  <a:pt x="48" y="41"/>
                  <a:pt x="48" y="41"/>
                  <a:pt x="48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2" y="41"/>
                  <a:pt x="53" y="40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43"/>
                  <a:pt x="52" y="43"/>
                  <a:pt x="51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6"/>
                  <a:pt x="50" y="47"/>
                  <a:pt x="50" y="47"/>
                </a:cubicBezTo>
                <a:cubicBezTo>
                  <a:pt x="51" y="48"/>
                  <a:pt x="52" y="48"/>
                  <a:pt x="54" y="47"/>
                </a:cubicBezTo>
                <a:cubicBezTo>
                  <a:pt x="57" y="45"/>
                  <a:pt x="59" y="45"/>
                  <a:pt x="60" y="47"/>
                </a:cubicBezTo>
                <a:cubicBezTo>
                  <a:pt x="61" y="47"/>
                  <a:pt x="61" y="48"/>
                  <a:pt x="61" y="48"/>
                </a:cubicBezTo>
                <a:lnTo>
                  <a:pt x="69" y="48"/>
                </a:lnTo>
                <a:close/>
                <a:moveTo>
                  <a:pt x="79" y="30"/>
                </a:moveTo>
                <a:cubicBezTo>
                  <a:pt x="79" y="30"/>
                  <a:pt x="79" y="29"/>
                  <a:pt x="79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8"/>
                  <a:pt x="78" y="28"/>
                  <a:pt x="78" y="2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7"/>
                  <a:pt x="77" y="26"/>
                  <a:pt x="77" y="26"/>
                </a:cubicBezTo>
                <a:cubicBezTo>
                  <a:pt x="77" y="26"/>
                  <a:pt x="76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5" y="25"/>
                  <a:pt x="75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4"/>
                  <a:pt x="73" y="24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0" y="25"/>
                  <a:pt x="70" y="25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69" y="26"/>
                  <a:pt x="69" y="26"/>
                </a:cubicBezTo>
                <a:cubicBezTo>
                  <a:pt x="69" y="26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8" y="27"/>
                  <a:pt x="68" y="27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9"/>
                  <a:pt x="68" y="29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2"/>
                  <a:pt x="68" y="33"/>
                  <a:pt x="68" y="33"/>
                </a:cubicBezTo>
                <a:cubicBezTo>
                  <a:pt x="68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70" y="34"/>
                  <a:pt x="70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35"/>
                  <a:pt x="71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72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6"/>
                  <a:pt x="73" y="36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6"/>
                  <a:pt x="73" y="36"/>
                  <a:pt x="73" y="35"/>
                </a:cubicBezTo>
                <a:cubicBezTo>
                  <a:pt x="73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6" y="35"/>
                  <a:pt x="76" y="34"/>
                </a:cubicBezTo>
                <a:cubicBezTo>
                  <a:pt x="76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4"/>
                  <a:pt x="78" y="33"/>
                  <a:pt x="78" y="3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33"/>
                  <a:pt x="78" y="33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9" y="31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31"/>
                  <a:pt x="79" y="31"/>
                  <a:pt x="79" y="30"/>
                </a:cubicBezTo>
                <a:cubicBezTo>
                  <a:pt x="79" y="30"/>
                  <a:pt x="79" y="30"/>
                  <a:pt x="79" y="30"/>
                </a:cubicBezTo>
                <a:close/>
                <a:moveTo>
                  <a:pt x="93" y="45"/>
                </a:moveTo>
                <a:cubicBezTo>
                  <a:pt x="99" y="39"/>
                  <a:pt x="99" y="39"/>
                  <a:pt x="99" y="39"/>
                </a:cubicBezTo>
                <a:cubicBezTo>
                  <a:pt x="99" y="39"/>
                  <a:pt x="99" y="39"/>
                  <a:pt x="99" y="39"/>
                </a:cubicBezTo>
                <a:cubicBezTo>
                  <a:pt x="100" y="38"/>
                  <a:pt x="100" y="35"/>
                  <a:pt x="99" y="34"/>
                </a:cubicBezTo>
                <a:cubicBezTo>
                  <a:pt x="71" y="6"/>
                  <a:pt x="71" y="6"/>
                  <a:pt x="71" y="6"/>
                </a:cubicBezTo>
                <a:cubicBezTo>
                  <a:pt x="69" y="4"/>
                  <a:pt x="67" y="4"/>
                  <a:pt x="65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26" y="45"/>
                  <a:pt x="26" y="45"/>
                  <a:pt x="26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0" y="45"/>
                  <a:pt x="30" y="45"/>
                  <a:pt x="30" y="45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3" y="12"/>
                  <a:pt x="64" y="12"/>
                  <a:pt x="64" y="12"/>
                </a:cubicBezTo>
                <a:cubicBezTo>
                  <a:pt x="64" y="12"/>
                  <a:pt x="64" y="13"/>
                  <a:pt x="64" y="13"/>
                </a:cubicBezTo>
                <a:cubicBezTo>
                  <a:pt x="66" y="14"/>
                  <a:pt x="69" y="14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3"/>
                  <a:pt x="92" y="33"/>
                  <a:pt x="92" y="34"/>
                </a:cubicBezTo>
                <a:cubicBezTo>
                  <a:pt x="90" y="35"/>
                  <a:pt x="90" y="38"/>
                  <a:pt x="91" y="40"/>
                </a:cubicBezTo>
                <a:cubicBezTo>
                  <a:pt x="92" y="40"/>
                  <a:pt x="92" y="40"/>
                  <a:pt x="92" y="41"/>
                </a:cubicBezTo>
                <a:cubicBezTo>
                  <a:pt x="92" y="41"/>
                  <a:pt x="93" y="41"/>
                  <a:pt x="93" y="41"/>
                </a:cubicBezTo>
                <a:cubicBezTo>
                  <a:pt x="93" y="41"/>
                  <a:pt x="93" y="41"/>
                  <a:pt x="92" y="41"/>
                </a:cubicBezTo>
                <a:cubicBezTo>
                  <a:pt x="89" y="45"/>
                  <a:pt x="89" y="45"/>
                  <a:pt x="89" y="45"/>
                </a:cubicBezTo>
                <a:cubicBezTo>
                  <a:pt x="86" y="48"/>
                  <a:pt x="86" y="48"/>
                  <a:pt x="86" y="48"/>
                </a:cubicBezTo>
                <a:cubicBezTo>
                  <a:pt x="90" y="48"/>
                  <a:pt x="90" y="48"/>
                  <a:pt x="90" y="48"/>
                </a:cubicBezTo>
                <a:lnTo>
                  <a:pt x="93" y="45"/>
                </a:lnTo>
                <a:close/>
                <a:moveTo>
                  <a:pt x="111" y="105"/>
                </a:moveTo>
                <a:cubicBezTo>
                  <a:pt x="111" y="84"/>
                  <a:pt x="111" y="84"/>
                  <a:pt x="111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77" y="84"/>
                  <a:pt x="72" y="88"/>
                  <a:pt x="72" y="94"/>
                </a:cubicBezTo>
                <a:cubicBezTo>
                  <a:pt x="72" y="100"/>
                  <a:pt x="77" y="105"/>
                  <a:pt x="83" y="105"/>
                </a:cubicBezTo>
                <a:lnTo>
                  <a:pt x="111" y="105"/>
                </a:lnTo>
                <a:close/>
                <a:moveTo>
                  <a:pt x="92" y="128"/>
                </a:moveTo>
                <a:cubicBezTo>
                  <a:pt x="92" y="130"/>
                  <a:pt x="92" y="130"/>
                  <a:pt x="92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8" y="130"/>
                  <a:pt x="99" y="130"/>
                  <a:pt x="99" y="129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8" y="128"/>
                  <a:pt x="97" y="128"/>
                  <a:pt x="97" y="128"/>
                </a:cubicBezTo>
                <a:lnTo>
                  <a:pt x="92" y="128"/>
                </a:lnTo>
                <a:close/>
                <a:moveTo>
                  <a:pt x="78" y="130"/>
                </a:moveTo>
                <a:cubicBezTo>
                  <a:pt x="78" y="128"/>
                  <a:pt x="78" y="128"/>
                  <a:pt x="78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30"/>
                  <a:pt x="71" y="130"/>
                  <a:pt x="71" y="130"/>
                </a:cubicBezTo>
                <a:lnTo>
                  <a:pt x="78" y="130"/>
                </a:lnTo>
                <a:close/>
                <a:moveTo>
                  <a:pt x="82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9" y="128"/>
                  <a:pt x="89" y="128"/>
                  <a:pt x="89" y="128"/>
                </a:cubicBezTo>
                <a:cubicBezTo>
                  <a:pt x="82" y="128"/>
                  <a:pt x="82" y="128"/>
                  <a:pt x="82" y="128"/>
                </a:cubicBezTo>
                <a:lnTo>
                  <a:pt x="82" y="130"/>
                </a:lnTo>
                <a:close/>
                <a:moveTo>
                  <a:pt x="11" y="79"/>
                </a:moveTo>
                <a:cubicBezTo>
                  <a:pt x="13" y="79"/>
                  <a:pt x="13" y="79"/>
                  <a:pt x="13" y="79"/>
                </a:cubicBezTo>
                <a:cubicBezTo>
                  <a:pt x="13" y="72"/>
                  <a:pt x="13" y="72"/>
                  <a:pt x="13" y="72"/>
                </a:cubicBezTo>
                <a:cubicBezTo>
                  <a:pt x="11" y="72"/>
                  <a:pt x="11" y="72"/>
                  <a:pt x="11" y="72"/>
                </a:cubicBezTo>
                <a:lnTo>
                  <a:pt x="11" y="79"/>
                </a:lnTo>
                <a:close/>
                <a:moveTo>
                  <a:pt x="101" y="124"/>
                </a:moveTo>
                <a:cubicBezTo>
                  <a:pt x="101" y="125"/>
                  <a:pt x="101" y="125"/>
                  <a:pt x="100" y="126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3" y="126"/>
                  <a:pt x="103" y="125"/>
                  <a:pt x="103" y="124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1" y="119"/>
                  <a:pt x="101" y="119"/>
                  <a:pt x="101" y="119"/>
                </a:cubicBezTo>
                <a:lnTo>
                  <a:pt x="101" y="124"/>
                </a:lnTo>
                <a:close/>
                <a:moveTo>
                  <a:pt x="64" y="59"/>
                </a:moveTo>
                <a:cubicBezTo>
                  <a:pt x="57" y="59"/>
                  <a:pt x="57" y="59"/>
                  <a:pt x="57" y="59"/>
                </a:cubicBezTo>
                <a:cubicBezTo>
                  <a:pt x="57" y="61"/>
                  <a:pt x="57" y="61"/>
                  <a:pt x="57" y="61"/>
                </a:cubicBezTo>
                <a:cubicBezTo>
                  <a:pt x="64" y="61"/>
                  <a:pt x="64" y="61"/>
                  <a:pt x="64" y="61"/>
                </a:cubicBezTo>
                <a:lnTo>
                  <a:pt x="64" y="59"/>
                </a:lnTo>
                <a:close/>
                <a:moveTo>
                  <a:pt x="85" y="59"/>
                </a:moveTo>
                <a:cubicBezTo>
                  <a:pt x="78" y="59"/>
                  <a:pt x="78" y="59"/>
                  <a:pt x="78" y="59"/>
                </a:cubicBezTo>
                <a:cubicBezTo>
                  <a:pt x="78" y="61"/>
                  <a:pt x="78" y="61"/>
                  <a:pt x="78" y="61"/>
                </a:cubicBezTo>
                <a:cubicBezTo>
                  <a:pt x="85" y="61"/>
                  <a:pt x="85" y="61"/>
                  <a:pt x="85" y="61"/>
                </a:cubicBezTo>
                <a:lnTo>
                  <a:pt x="85" y="59"/>
                </a:lnTo>
                <a:close/>
                <a:moveTo>
                  <a:pt x="68" y="128"/>
                </a:moveTo>
                <a:cubicBezTo>
                  <a:pt x="61" y="128"/>
                  <a:pt x="61" y="128"/>
                  <a:pt x="61" y="128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8" y="130"/>
                  <a:pt x="68" y="130"/>
                  <a:pt x="68" y="130"/>
                </a:cubicBezTo>
                <a:lnTo>
                  <a:pt x="68" y="128"/>
                </a:lnTo>
                <a:close/>
                <a:moveTo>
                  <a:pt x="75" y="59"/>
                </a:moveTo>
                <a:cubicBezTo>
                  <a:pt x="67" y="59"/>
                  <a:pt x="67" y="59"/>
                  <a:pt x="67" y="59"/>
                </a:cubicBezTo>
                <a:cubicBezTo>
                  <a:pt x="67" y="61"/>
                  <a:pt x="67" y="61"/>
                  <a:pt x="67" y="61"/>
                </a:cubicBezTo>
                <a:cubicBezTo>
                  <a:pt x="75" y="61"/>
                  <a:pt x="75" y="61"/>
                  <a:pt x="75" y="61"/>
                </a:cubicBezTo>
                <a:lnTo>
                  <a:pt x="75" y="59"/>
                </a:lnTo>
                <a:close/>
                <a:moveTo>
                  <a:pt x="101" y="76"/>
                </a:moveTo>
                <a:cubicBezTo>
                  <a:pt x="103" y="76"/>
                  <a:pt x="103" y="76"/>
                  <a:pt x="103" y="76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76"/>
                </a:lnTo>
                <a:close/>
                <a:moveTo>
                  <a:pt x="88" y="59"/>
                </a:moveTo>
                <a:cubicBezTo>
                  <a:pt x="88" y="61"/>
                  <a:pt x="88" y="61"/>
                  <a:pt x="88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59"/>
                  <a:pt x="95" y="59"/>
                  <a:pt x="95" y="59"/>
                </a:cubicBezTo>
                <a:lnTo>
                  <a:pt x="88" y="59"/>
                </a:lnTo>
                <a:close/>
                <a:moveTo>
                  <a:pt x="103" y="65"/>
                </a:moveTo>
                <a:cubicBezTo>
                  <a:pt x="103" y="62"/>
                  <a:pt x="101" y="60"/>
                  <a:pt x="98" y="59"/>
                </a:cubicBezTo>
                <a:cubicBezTo>
                  <a:pt x="98" y="61"/>
                  <a:pt x="98" y="61"/>
                  <a:pt x="98" y="61"/>
                </a:cubicBezTo>
                <a:cubicBezTo>
                  <a:pt x="100" y="62"/>
                  <a:pt x="101" y="63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5"/>
                  <a:pt x="103" y="65"/>
                  <a:pt x="103" y="65"/>
                </a:cubicBezTo>
                <a:close/>
                <a:moveTo>
                  <a:pt x="23" y="61"/>
                </a:moveTo>
                <a:cubicBezTo>
                  <a:pt x="23" y="59"/>
                  <a:pt x="23" y="59"/>
                  <a:pt x="2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6" y="61"/>
                  <a:pt x="16" y="61"/>
                  <a:pt x="16" y="61"/>
                </a:cubicBezTo>
                <a:cubicBezTo>
                  <a:pt x="17" y="61"/>
                  <a:pt x="17" y="61"/>
                  <a:pt x="18" y="61"/>
                </a:cubicBezTo>
                <a:lnTo>
                  <a:pt x="23" y="61"/>
                </a:lnTo>
                <a:close/>
                <a:moveTo>
                  <a:pt x="33" y="59"/>
                </a:moveTo>
                <a:cubicBezTo>
                  <a:pt x="26" y="59"/>
                  <a:pt x="26" y="59"/>
                  <a:pt x="26" y="59"/>
                </a:cubicBezTo>
                <a:cubicBezTo>
                  <a:pt x="26" y="61"/>
                  <a:pt x="26" y="61"/>
                  <a:pt x="26" y="61"/>
                </a:cubicBezTo>
                <a:cubicBezTo>
                  <a:pt x="33" y="61"/>
                  <a:pt x="33" y="61"/>
                  <a:pt x="33" y="61"/>
                </a:cubicBezTo>
                <a:lnTo>
                  <a:pt x="33" y="59"/>
                </a:lnTo>
                <a:close/>
                <a:moveTo>
                  <a:pt x="27" y="128"/>
                </a:moveTo>
                <a:cubicBezTo>
                  <a:pt x="20" y="128"/>
                  <a:pt x="20" y="128"/>
                  <a:pt x="20" y="128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7" y="130"/>
                  <a:pt x="27" y="130"/>
                  <a:pt x="27" y="130"/>
                </a:cubicBezTo>
                <a:lnTo>
                  <a:pt x="27" y="128"/>
                </a:lnTo>
                <a:close/>
                <a:moveTo>
                  <a:pt x="37" y="128"/>
                </a:moveTo>
                <a:cubicBezTo>
                  <a:pt x="30" y="128"/>
                  <a:pt x="30" y="128"/>
                  <a:pt x="30" y="128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7" y="130"/>
                  <a:pt x="37" y="130"/>
                  <a:pt x="37" y="130"/>
                </a:cubicBezTo>
                <a:lnTo>
                  <a:pt x="37" y="128"/>
                </a:lnTo>
                <a:close/>
                <a:moveTo>
                  <a:pt x="44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61"/>
                  <a:pt x="36" y="61"/>
                  <a:pt x="36" y="61"/>
                </a:cubicBezTo>
                <a:cubicBezTo>
                  <a:pt x="44" y="61"/>
                  <a:pt x="44" y="61"/>
                  <a:pt x="44" y="61"/>
                </a:cubicBezTo>
                <a:lnTo>
                  <a:pt x="44" y="59"/>
                </a:lnTo>
                <a:close/>
                <a:moveTo>
                  <a:pt x="54" y="59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54" y="61"/>
                  <a:pt x="54" y="61"/>
                  <a:pt x="54" y="61"/>
                </a:cubicBezTo>
                <a:lnTo>
                  <a:pt x="54" y="59"/>
                </a:lnTo>
                <a:close/>
                <a:moveTo>
                  <a:pt x="47" y="128"/>
                </a:moveTo>
                <a:cubicBezTo>
                  <a:pt x="40" y="128"/>
                  <a:pt x="40" y="128"/>
                  <a:pt x="40" y="128"/>
                </a:cubicBezTo>
                <a:cubicBezTo>
                  <a:pt x="40" y="130"/>
                  <a:pt x="40" y="130"/>
                  <a:pt x="40" y="130"/>
                </a:cubicBezTo>
                <a:cubicBezTo>
                  <a:pt x="47" y="130"/>
                  <a:pt x="47" y="130"/>
                  <a:pt x="47" y="130"/>
                </a:cubicBezTo>
                <a:lnTo>
                  <a:pt x="47" y="128"/>
                </a:lnTo>
                <a:close/>
                <a:moveTo>
                  <a:pt x="58" y="128"/>
                </a:moveTo>
                <a:cubicBezTo>
                  <a:pt x="51" y="128"/>
                  <a:pt x="51" y="128"/>
                  <a:pt x="51" y="128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8" y="130"/>
                  <a:pt x="58" y="130"/>
                  <a:pt x="58" y="130"/>
                </a:cubicBezTo>
                <a:lnTo>
                  <a:pt x="58" y="128"/>
                </a:lnTo>
                <a:close/>
                <a:moveTo>
                  <a:pt x="84" y="88"/>
                </a:moveTo>
                <a:cubicBezTo>
                  <a:pt x="81" y="88"/>
                  <a:pt x="78" y="91"/>
                  <a:pt x="78" y="94"/>
                </a:cubicBezTo>
                <a:cubicBezTo>
                  <a:pt x="78" y="98"/>
                  <a:pt x="81" y="100"/>
                  <a:pt x="84" y="100"/>
                </a:cubicBezTo>
                <a:cubicBezTo>
                  <a:pt x="88" y="100"/>
                  <a:pt x="91" y="98"/>
                  <a:pt x="91" y="94"/>
                </a:cubicBezTo>
                <a:cubicBezTo>
                  <a:pt x="91" y="91"/>
                  <a:pt x="88" y="88"/>
                  <a:pt x="84" y="88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1" name="Freeform 30"/>
          <p:cNvSpPr>
            <a:spLocks noEditPoints="1"/>
          </p:cNvSpPr>
          <p:nvPr/>
        </p:nvSpPr>
        <p:spPr bwMode="auto">
          <a:xfrm>
            <a:off x="10861013" y="2642756"/>
            <a:ext cx="254092" cy="185002"/>
          </a:xfrm>
          <a:custGeom>
            <a:avLst/>
            <a:gdLst>
              <a:gd name="T0" fmla="*/ 9 w 140"/>
              <a:gd name="T1" fmla="*/ 0 h 102"/>
              <a:gd name="T2" fmla="*/ 0 w 140"/>
              <a:gd name="T3" fmla="*/ 93 h 102"/>
              <a:gd name="T4" fmla="*/ 131 w 140"/>
              <a:gd name="T5" fmla="*/ 102 h 102"/>
              <a:gd name="T6" fmla="*/ 140 w 140"/>
              <a:gd name="T7" fmla="*/ 9 h 102"/>
              <a:gd name="T8" fmla="*/ 136 w 140"/>
              <a:gd name="T9" fmla="*/ 93 h 102"/>
              <a:gd name="T10" fmla="*/ 9 w 140"/>
              <a:gd name="T11" fmla="*/ 98 h 102"/>
              <a:gd name="T12" fmla="*/ 4 w 140"/>
              <a:gd name="T13" fmla="*/ 9 h 102"/>
              <a:gd name="T14" fmla="*/ 131 w 140"/>
              <a:gd name="T15" fmla="*/ 4 h 102"/>
              <a:gd name="T16" fmla="*/ 136 w 140"/>
              <a:gd name="T17" fmla="*/ 93 h 102"/>
              <a:gd name="T18" fmla="*/ 129 w 140"/>
              <a:gd name="T19" fmla="*/ 11 h 102"/>
              <a:gd name="T20" fmla="*/ 11 w 140"/>
              <a:gd name="T21" fmla="*/ 32 h 102"/>
              <a:gd name="T22" fmla="*/ 11 w 140"/>
              <a:gd name="T23" fmla="*/ 70 h 102"/>
              <a:gd name="T24" fmla="*/ 129 w 140"/>
              <a:gd name="T25" fmla="*/ 91 h 102"/>
              <a:gd name="T26" fmla="*/ 11 w 140"/>
              <a:gd name="T27" fmla="*/ 70 h 102"/>
              <a:gd name="T28" fmla="*/ 51 w 140"/>
              <a:gd name="T29" fmla="*/ 65 h 102"/>
              <a:gd name="T30" fmla="*/ 62 w 140"/>
              <a:gd name="T31" fmla="*/ 37 h 102"/>
              <a:gd name="T32" fmla="*/ 49 w 140"/>
              <a:gd name="T33" fmla="*/ 37 h 102"/>
              <a:gd name="T34" fmla="*/ 39 w 140"/>
              <a:gd name="T35" fmla="*/ 65 h 102"/>
              <a:gd name="T36" fmla="*/ 28 w 140"/>
              <a:gd name="T37" fmla="*/ 37 h 102"/>
              <a:gd name="T38" fmla="*/ 38 w 140"/>
              <a:gd name="T39" fmla="*/ 58 h 102"/>
              <a:gd name="T40" fmla="*/ 95 w 140"/>
              <a:gd name="T41" fmla="*/ 59 h 102"/>
              <a:gd name="T42" fmla="*/ 106 w 140"/>
              <a:gd name="T43" fmla="*/ 65 h 102"/>
              <a:gd name="T44" fmla="*/ 107 w 140"/>
              <a:gd name="T45" fmla="*/ 37 h 102"/>
              <a:gd name="T46" fmla="*/ 86 w 140"/>
              <a:gd name="T47" fmla="*/ 65 h 102"/>
              <a:gd name="T48" fmla="*/ 95 w 140"/>
              <a:gd name="T49" fmla="*/ 59 h 102"/>
              <a:gd name="T50" fmla="*/ 105 w 140"/>
              <a:gd name="T51" fmla="*/ 54 h 102"/>
              <a:gd name="T52" fmla="*/ 103 w 140"/>
              <a:gd name="T53" fmla="*/ 43 h 102"/>
              <a:gd name="T54" fmla="*/ 79 w 140"/>
              <a:gd name="T55" fmla="*/ 57 h 102"/>
              <a:gd name="T56" fmla="*/ 74 w 140"/>
              <a:gd name="T57" fmla="*/ 53 h 102"/>
              <a:gd name="T58" fmla="*/ 67 w 140"/>
              <a:gd name="T59" fmla="*/ 48 h 102"/>
              <a:gd name="T60" fmla="*/ 69 w 140"/>
              <a:gd name="T61" fmla="*/ 39 h 102"/>
              <a:gd name="T62" fmla="*/ 83 w 140"/>
              <a:gd name="T63" fmla="*/ 39 h 102"/>
              <a:gd name="T64" fmla="*/ 81 w 140"/>
              <a:gd name="T65" fmla="*/ 45 h 102"/>
              <a:gd name="T66" fmla="*/ 76 w 140"/>
              <a:gd name="T67" fmla="*/ 41 h 102"/>
              <a:gd name="T68" fmla="*/ 72 w 140"/>
              <a:gd name="T69" fmla="*/ 44 h 102"/>
              <a:gd name="T70" fmla="*/ 77 w 140"/>
              <a:gd name="T71" fmla="*/ 48 h 102"/>
              <a:gd name="T72" fmla="*/ 84 w 140"/>
              <a:gd name="T73" fmla="*/ 56 h 102"/>
              <a:gd name="T74" fmla="*/ 74 w 140"/>
              <a:gd name="T75" fmla="*/ 65 h 102"/>
              <a:gd name="T76" fmla="*/ 64 w 140"/>
              <a:gd name="T77" fmla="*/ 61 h 102"/>
              <a:gd name="T78" fmla="*/ 68 w 140"/>
              <a:gd name="T79" fmla="*/ 56 h 102"/>
              <a:gd name="T80" fmla="*/ 74 w 140"/>
              <a:gd name="T81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02">
                <a:moveTo>
                  <a:pt x="131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8"/>
                  <a:pt x="4" y="102"/>
                  <a:pt x="9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6" y="102"/>
                  <a:pt x="140" y="98"/>
                  <a:pt x="140" y="93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4"/>
                  <a:pt x="136" y="0"/>
                  <a:pt x="131" y="0"/>
                </a:cubicBezTo>
                <a:close/>
                <a:moveTo>
                  <a:pt x="136" y="93"/>
                </a:moveTo>
                <a:cubicBezTo>
                  <a:pt x="136" y="96"/>
                  <a:pt x="134" y="98"/>
                  <a:pt x="131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6" y="98"/>
                  <a:pt x="4" y="96"/>
                  <a:pt x="4" y="93"/>
                </a:cubicBezTo>
                <a:cubicBezTo>
                  <a:pt x="4" y="9"/>
                  <a:pt x="4" y="9"/>
                  <a:pt x="4" y="9"/>
                </a:cubicBezTo>
                <a:cubicBezTo>
                  <a:pt x="4" y="6"/>
                  <a:pt x="6" y="4"/>
                  <a:pt x="9" y="4"/>
                </a:cubicBezTo>
                <a:cubicBezTo>
                  <a:pt x="131" y="4"/>
                  <a:pt x="131" y="4"/>
                  <a:pt x="131" y="4"/>
                </a:cubicBezTo>
                <a:cubicBezTo>
                  <a:pt x="134" y="4"/>
                  <a:pt x="136" y="6"/>
                  <a:pt x="136" y="9"/>
                </a:cubicBezTo>
                <a:lnTo>
                  <a:pt x="136" y="93"/>
                </a:lnTo>
                <a:close/>
                <a:moveTo>
                  <a:pt x="11" y="11"/>
                </a:moveTo>
                <a:cubicBezTo>
                  <a:pt x="129" y="11"/>
                  <a:pt x="129" y="11"/>
                  <a:pt x="129" y="11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1" y="32"/>
                  <a:pt x="11" y="32"/>
                  <a:pt x="11" y="32"/>
                </a:cubicBezTo>
                <a:lnTo>
                  <a:pt x="11" y="11"/>
                </a:lnTo>
                <a:close/>
                <a:moveTo>
                  <a:pt x="11" y="70"/>
                </a:moveTo>
                <a:cubicBezTo>
                  <a:pt x="129" y="70"/>
                  <a:pt x="129" y="70"/>
                  <a:pt x="129" y="70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1" y="91"/>
                  <a:pt x="11" y="91"/>
                  <a:pt x="11" y="91"/>
                </a:cubicBezTo>
                <a:lnTo>
                  <a:pt x="11" y="70"/>
                </a:lnTo>
                <a:close/>
                <a:moveTo>
                  <a:pt x="57" y="65"/>
                </a:moveTo>
                <a:cubicBezTo>
                  <a:pt x="51" y="65"/>
                  <a:pt x="51" y="65"/>
                  <a:pt x="51" y="65"/>
                </a:cubicBezTo>
                <a:cubicBezTo>
                  <a:pt x="57" y="37"/>
                  <a:pt x="57" y="37"/>
                  <a:pt x="57" y="37"/>
                </a:cubicBezTo>
                <a:cubicBezTo>
                  <a:pt x="62" y="37"/>
                  <a:pt x="62" y="37"/>
                  <a:pt x="62" y="37"/>
                </a:cubicBezTo>
                <a:lnTo>
                  <a:pt x="57" y="65"/>
                </a:lnTo>
                <a:close/>
                <a:moveTo>
                  <a:pt x="49" y="37"/>
                </a:moveTo>
                <a:cubicBezTo>
                  <a:pt x="55" y="37"/>
                  <a:pt x="55" y="37"/>
                  <a:pt x="55" y="37"/>
                </a:cubicBezTo>
                <a:cubicBezTo>
                  <a:pt x="39" y="65"/>
                  <a:pt x="39" y="65"/>
                  <a:pt x="39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28" y="37"/>
                  <a:pt x="28" y="37"/>
                  <a:pt x="2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8" y="58"/>
                  <a:pt x="38" y="58"/>
                  <a:pt x="38" y="58"/>
                </a:cubicBezTo>
                <a:lnTo>
                  <a:pt x="49" y="37"/>
                </a:lnTo>
                <a:close/>
                <a:moveTo>
                  <a:pt x="95" y="59"/>
                </a:moveTo>
                <a:cubicBezTo>
                  <a:pt x="106" y="59"/>
                  <a:pt x="106" y="59"/>
                  <a:pt x="106" y="59"/>
                </a:cubicBezTo>
                <a:cubicBezTo>
                  <a:pt x="106" y="65"/>
                  <a:pt x="106" y="65"/>
                  <a:pt x="106" y="65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86" y="65"/>
                  <a:pt x="86" y="65"/>
                  <a:pt x="86" y="65"/>
                </a:cubicBezTo>
                <a:cubicBezTo>
                  <a:pt x="91" y="65"/>
                  <a:pt x="91" y="65"/>
                  <a:pt x="91" y="65"/>
                </a:cubicBezTo>
                <a:lnTo>
                  <a:pt x="95" y="59"/>
                </a:lnTo>
                <a:close/>
                <a:moveTo>
                  <a:pt x="103" y="43"/>
                </a:moveTo>
                <a:cubicBezTo>
                  <a:pt x="105" y="54"/>
                  <a:pt x="105" y="54"/>
                  <a:pt x="105" y="54"/>
                </a:cubicBezTo>
                <a:cubicBezTo>
                  <a:pt x="97" y="54"/>
                  <a:pt x="97" y="54"/>
                  <a:pt x="97" y="54"/>
                </a:cubicBezTo>
                <a:lnTo>
                  <a:pt x="103" y="43"/>
                </a:lnTo>
                <a:close/>
                <a:moveTo>
                  <a:pt x="78" y="59"/>
                </a:moveTo>
                <a:cubicBezTo>
                  <a:pt x="78" y="59"/>
                  <a:pt x="79" y="58"/>
                  <a:pt x="79" y="57"/>
                </a:cubicBezTo>
                <a:cubicBezTo>
                  <a:pt x="79" y="56"/>
                  <a:pt x="79" y="56"/>
                  <a:pt x="78" y="55"/>
                </a:cubicBezTo>
                <a:cubicBezTo>
                  <a:pt x="77" y="55"/>
                  <a:pt x="76" y="54"/>
                  <a:pt x="74" y="53"/>
                </a:cubicBezTo>
                <a:cubicBezTo>
                  <a:pt x="72" y="52"/>
                  <a:pt x="70" y="51"/>
                  <a:pt x="69" y="51"/>
                </a:cubicBezTo>
                <a:cubicBezTo>
                  <a:pt x="68" y="50"/>
                  <a:pt x="68" y="49"/>
                  <a:pt x="67" y="48"/>
                </a:cubicBezTo>
                <a:cubicBezTo>
                  <a:pt x="66" y="47"/>
                  <a:pt x="66" y="46"/>
                  <a:pt x="66" y="45"/>
                </a:cubicBezTo>
                <a:cubicBezTo>
                  <a:pt x="66" y="43"/>
                  <a:pt x="67" y="41"/>
                  <a:pt x="69" y="39"/>
                </a:cubicBezTo>
                <a:cubicBezTo>
                  <a:pt x="70" y="38"/>
                  <a:pt x="73" y="37"/>
                  <a:pt x="76" y="37"/>
                </a:cubicBezTo>
                <a:cubicBezTo>
                  <a:pt x="79" y="37"/>
                  <a:pt x="82" y="38"/>
                  <a:pt x="83" y="39"/>
                </a:cubicBezTo>
                <a:cubicBezTo>
                  <a:pt x="85" y="41"/>
                  <a:pt x="86" y="43"/>
                  <a:pt x="86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4"/>
                  <a:pt x="80" y="43"/>
                  <a:pt x="79" y="42"/>
                </a:cubicBezTo>
                <a:cubicBezTo>
                  <a:pt x="79" y="42"/>
                  <a:pt x="77" y="41"/>
                  <a:pt x="76" y="41"/>
                </a:cubicBezTo>
                <a:cubicBezTo>
                  <a:pt x="74" y="41"/>
                  <a:pt x="73" y="42"/>
                  <a:pt x="73" y="42"/>
                </a:cubicBezTo>
                <a:cubicBezTo>
                  <a:pt x="72" y="43"/>
                  <a:pt x="72" y="43"/>
                  <a:pt x="72" y="44"/>
                </a:cubicBezTo>
                <a:cubicBezTo>
                  <a:pt x="72" y="45"/>
                  <a:pt x="72" y="46"/>
                  <a:pt x="72" y="46"/>
                </a:cubicBezTo>
                <a:cubicBezTo>
                  <a:pt x="73" y="47"/>
                  <a:pt x="74" y="47"/>
                  <a:pt x="77" y="48"/>
                </a:cubicBezTo>
                <a:cubicBezTo>
                  <a:pt x="80" y="50"/>
                  <a:pt x="82" y="51"/>
                  <a:pt x="83" y="52"/>
                </a:cubicBezTo>
                <a:cubicBezTo>
                  <a:pt x="84" y="53"/>
                  <a:pt x="84" y="54"/>
                  <a:pt x="84" y="56"/>
                </a:cubicBezTo>
                <a:cubicBezTo>
                  <a:pt x="84" y="59"/>
                  <a:pt x="84" y="61"/>
                  <a:pt x="82" y="63"/>
                </a:cubicBezTo>
                <a:cubicBezTo>
                  <a:pt x="80" y="64"/>
                  <a:pt x="77" y="65"/>
                  <a:pt x="74" y="65"/>
                </a:cubicBezTo>
                <a:cubicBezTo>
                  <a:pt x="71" y="65"/>
                  <a:pt x="69" y="65"/>
                  <a:pt x="67" y="64"/>
                </a:cubicBezTo>
                <a:cubicBezTo>
                  <a:pt x="66" y="63"/>
                  <a:pt x="64" y="62"/>
                  <a:pt x="64" y="61"/>
                </a:cubicBezTo>
                <a:cubicBezTo>
                  <a:pt x="63" y="59"/>
                  <a:pt x="63" y="58"/>
                  <a:pt x="63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7"/>
                  <a:pt x="69" y="58"/>
                  <a:pt x="69" y="59"/>
                </a:cubicBezTo>
                <a:cubicBezTo>
                  <a:pt x="70" y="60"/>
                  <a:pt x="71" y="60"/>
                  <a:pt x="74" y="60"/>
                </a:cubicBezTo>
                <a:cubicBezTo>
                  <a:pt x="75" y="60"/>
                  <a:pt x="77" y="60"/>
                  <a:pt x="78" y="59"/>
                </a:cubicBezTo>
                <a:close/>
              </a:path>
            </a:pathLst>
          </a:custGeom>
          <a:solidFill>
            <a:srgbClr val="FEFAB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8555" y="2487650"/>
            <a:ext cx="2955173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知识积累：在项目开发的过程中，我们接触到了许多我们不曾使用过的框架或是算法，大大增长了我们的见识。</a:t>
            </a:r>
          </a:p>
        </p:txBody>
      </p:sp>
      <p:sp>
        <p:nvSpPr>
          <p:cNvPr id="45" name="TextBox 42"/>
          <p:cNvSpPr txBox="1"/>
          <p:nvPr/>
        </p:nvSpPr>
        <p:spPr>
          <a:xfrm>
            <a:off x="1558556" y="3697486"/>
            <a:ext cx="2354729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知识巩固：我们也将很多在课堂上学到的理论知识融会贯通，应用到我们的项目中，并且获得了更为深刻 的理解。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1558556" y="4904743"/>
            <a:ext cx="203652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知识扩展：在这次项目开发中，组员们不停地码代码，不停地改</a:t>
            </a:r>
            <a:r>
              <a:rPr lang="en-US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bug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，形成了独具风格的知识体系。</a:t>
            </a:r>
          </a:p>
        </p:txBody>
      </p:sp>
      <p:sp>
        <p:nvSpPr>
          <p:cNvPr id="47" name="TextBox 44"/>
          <p:cNvSpPr txBox="1"/>
          <p:nvPr/>
        </p:nvSpPr>
        <p:spPr>
          <a:xfrm>
            <a:off x="7782186" y="2487650"/>
            <a:ext cx="2836858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合作能力：为了能够完成本次项目，小组上下勠力同心，精诚合作，历尽辛苦。所以团队合作能力，交流沟通能力也得到了大大地提升。</a:t>
            </a:r>
          </a:p>
        </p:txBody>
      </p:sp>
      <p:sp>
        <p:nvSpPr>
          <p:cNvPr id="48" name="TextBox 45"/>
          <p:cNvSpPr txBox="1"/>
          <p:nvPr/>
        </p:nvSpPr>
        <p:spPr>
          <a:xfrm>
            <a:off x="8247626" y="3697486"/>
            <a:ext cx="2371417" cy="1032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组织能力：由于大家宿舍离得近，有大量的时间供我们安排项目开发与休息，这极大提升了我们的组织安排能力。</a:t>
            </a:r>
          </a:p>
        </p:txBody>
      </p:sp>
      <p:sp>
        <p:nvSpPr>
          <p:cNvPr id="49" name="TextBox 46"/>
          <p:cNvSpPr txBox="1"/>
          <p:nvPr/>
        </p:nvSpPr>
        <p:spPr>
          <a:xfrm>
            <a:off x="8568088" y="4904743"/>
            <a:ext cx="2050955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学习能力：项目功能的实现很多都赖于我们自主查阅资料学习，这极大提升了我们的学习能力。</a:t>
            </a:r>
          </a:p>
        </p:txBody>
      </p:sp>
    </p:spTree>
    <p:extLst>
      <p:ext uri="{BB962C8B-B14F-4D97-AF65-F5344CB8AC3E}">
        <p14:creationId xmlns:p14="http://schemas.microsoft.com/office/powerpoint/2010/main" val="641792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6472" y="1413923"/>
            <a:ext cx="3385613" cy="4030155"/>
            <a:chOff x="966472" y="1413923"/>
            <a:chExt cx="3385613" cy="4030155"/>
          </a:xfrm>
        </p:grpSpPr>
        <p:sp>
          <p:nvSpPr>
            <p:cNvPr id="13" name="任意多边形 12"/>
            <p:cNvSpPr/>
            <p:nvPr/>
          </p:nvSpPr>
          <p:spPr>
            <a:xfrm>
              <a:off x="966474" y="1449377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1016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966472" y="1413923"/>
              <a:ext cx="3385611" cy="3994701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7620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95968" y="2748360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87814" y="4060331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61054" y="3022682"/>
            <a:ext cx="642136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7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感谢在座各位的聆听观看</a:t>
            </a:r>
            <a:endParaRPr lang="en-US" altLang="zh-CN" sz="4267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790011" y="4143820"/>
            <a:ext cx="3310896" cy="4205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相机类</a:t>
            </a:r>
            <a:r>
              <a:rPr lang="en-US" altLang="zh-CN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133" dirty="0">
                <a:solidFill>
                  <a:srgbClr val="5372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制作</a:t>
            </a:r>
            <a:endParaRPr lang="en-US" altLang="zh-CN" sz="2133" dirty="0">
              <a:solidFill>
                <a:srgbClr val="5372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33563" y="3985877"/>
            <a:ext cx="2456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37285"/>
                </a:solidFill>
                <a:latin typeface="Arial Black" panose="020B0A04020102020204" pitchFamily="34" charset="0"/>
                <a:ea typeface="微软雅黑" panose="020B0503020204020204" charset="-122"/>
                <a:sym typeface="Calibri" panose="020F0502020204030204" pitchFamily="34" charset="0"/>
              </a:rPr>
              <a:t>2019.11.17 </a:t>
            </a:r>
            <a:endParaRPr lang="zh-CN" altLang="en-US" sz="1400" dirty="0">
              <a:solidFill>
                <a:srgbClr val="537285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61066" y="4707140"/>
            <a:ext cx="2699902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04373" y="5313505"/>
            <a:ext cx="2699902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12324" y="735015"/>
            <a:ext cx="2699901" cy="1393271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309327" y="249370"/>
            <a:ext cx="2699901" cy="1393271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016279" y="2378238"/>
            <a:ext cx="1312908" cy="1497976"/>
            <a:chOff x="1130925" y="2378238"/>
            <a:chExt cx="1312908" cy="1497976"/>
          </a:xfrm>
        </p:grpSpPr>
        <p:sp>
          <p:nvSpPr>
            <p:cNvPr id="23" name="矩形 22"/>
            <p:cNvSpPr/>
            <p:nvPr/>
          </p:nvSpPr>
          <p:spPr>
            <a:xfrm>
              <a:off x="1165919" y="2378238"/>
              <a:ext cx="1277914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总结</a:t>
              </a:r>
              <a:endParaRPr lang="en-US" altLang="zh-CN" sz="4267" b="1" dirty="0">
                <a:solidFill>
                  <a:srgbClr val="124062"/>
                </a:solidFill>
                <a:latin typeface="Arial" panose="020B0604020202020204"/>
                <a:ea typeface="微软雅黑" panose="020B0503020204020204" charset="-122"/>
                <a:sym typeface="Calibri" panose="020F050202020403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30925" y="3127226"/>
              <a:ext cx="1277914" cy="748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2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汇报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21038" y="2206761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3751" y="5406695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21038" y="3806728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4649" y="2984810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854649" y="4584777"/>
            <a:ext cx="624189" cy="736484"/>
            <a:chOff x="6854649" y="4584777"/>
            <a:chExt cx="624189" cy="736484"/>
          </a:xfrm>
        </p:grpSpPr>
        <p:sp>
          <p:nvSpPr>
            <p:cNvPr id="45" name="任意多边形 44"/>
            <p:cNvSpPr/>
            <p:nvPr/>
          </p:nvSpPr>
          <p:spPr>
            <a:xfrm>
              <a:off x="6854649" y="4584777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882414" y="4720093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05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92885" y="2206761"/>
            <a:ext cx="2388509" cy="795222"/>
            <a:chOff x="3592885" y="2206761"/>
            <a:chExt cx="2388509" cy="795222"/>
          </a:xfrm>
        </p:grpSpPr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3592885" y="2206761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成员分工</a:t>
              </a:r>
            </a:p>
          </p:txBody>
        </p:sp>
        <p:sp>
          <p:nvSpPr>
            <p:cNvPr id="48" name="TextBox 7"/>
            <p:cNvSpPr txBox="1"/>
            <p:nvPr/>
          </p:nvSpPr>
          <p:spPr>
            <a:xfrm>
              <a:off x="3592885" y="266342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我们是谁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92885" y="3777150"/>
            <a:ext cx="2388509" cy="807827"/>
            <a:chOff x="3592885" y="3777150"/>
            <a:chExt cx="2388509" cy="807827"/>
          </a:xfrm>
        </p:grpSpPr>
        <p:sp>
          <p:nvSpPr>
            <p:cNvPr id="49" name="TextBox 6"/>
            <p:cNvSpPr txBox="1">
              <a:spLocks noChangeArrowheads="1"/>
            </p:cNvSpPr>
            <p:nvPr/>
          </p:nvSpPr>
          <p:spPr bwMode="auto">
            <a:xfrm>
              <a:off x="3592885" y="3777150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项目概述</a:t>
              </a: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3592885" y="4246423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我们要做什么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92885" y="5406695"/>
            <a:ext cx="2388509" cy="807358"/>
            <a:chOff x="3592885" y="5406695"/>
            <a:chExt cx="2388509" cy="807358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3592885" y="5406695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3592885" y="587549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我们怎么做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35319" y="3001983"/>
            <a:ext cx="2388509" cy="776023"/>
            <a:chOff x="7935319" y="3001983"/>
            <a:chExt cx="2388509" cy="776023"/>
          </a:xfrm>
        </p:grpSpPr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7935319" y="3001983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/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系统实现</a:t>
              </a:r>
            </a:p>
          </p:txBody>
        </p:sp>
        <p:sp>
          <p:nvSpPr>
            <p:cNvPr id="54" name="TextBox 41"/>
            <p:cNvSpPr txBox="1"/>
            <p:nvPr/>
          </p:nvSpPr>
          <p:spPr>
            <a:xfrm>
              <a:off x="7935319" y="343945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我们做出了什么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35319" y="4618507"/>
            <a:ext cx="2388509" cy="787459"/>
            <a:chOff x="7935319" y="4618507"/>
            <a:chExt cx="2388509" cy="787459"/>
          </a:xfrm>
        </p:grpSpPr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7935319" y="4618507"/>
              <a:ext cx="2388509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667" dirty="0">
                  <a:solidFill>
                    <a:srgbClr val="124062"/>
                  </a:solidFill>
                  <a:latin typeface="微软雅黑" pitchFamily="34" charset="-122"/>
                  <a:ea typeface="微软雅黑" pitchFamily="34" charset="-122"/>
                </a:rPr>
                <a:t>项目总结</a:t>
              </a:r>
            </a:p>
          </p:txBody>
        </p:sp>
        <p:sp>
          <p:nvSpPr>
            <p:cNvPr id="56" name="TextBox 10"/>
            <p:cNvSpPr txBox="1"/>
            <p:nvPr/>
          </p:nvSpPr>
          <p:spPr>
            <a:xfrm>
              <a:off x="7935319" y="506741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我们做的怎样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sp>
        <p:nvSpPr>
          <p:cNvPr id="31" name="KSO_Shape"/>
          <p:cNvSpPr>
            <a:spLocks/>
          </p:cNvSpPr>
          <p:nvPr/>
        </p:nvSpPr>
        <p:spPr bwMode="auto">
          <a:xfrm>
            <a:off x="5498299" y="1600968"/>
            <a:ext cx="1195402" cy="82084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2" name="TextBox 1"/>
          <p:cNvSpPr txBox="1"/>
          <p:nvPr/>
        </p:nvSpPr>
        <p:spPr>
          <a:xfrm>
            <a:off x="4576298" y="3919153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项目成员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团队成员与分工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4532" y="1891863"/>
            <a:ext cx="368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前台设计与开发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9449" y="1900704"/>
            <a:ext cx="3689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24062"/>
                </a:solidFill>
                <a:latin typeface="Bebas" pitchFamily="2" charset="0"/>
                <a:ea typeface="微软雅黑" panose="020B0503020204020204" pitchFamily="34" charset="-122"/>
                <a:cs typeface="Lato Regular"/>
                <a:sym typeface="Bebas" pitchFamily="2" charset="0"/>
              </a:rPr>
              <a:t>后台服务器搭建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824" y="2317531"/>
            <a:ext cx="575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张亚军（人脸搜索，人脸库建立模块，部分文档编写）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韩鑫（登录，人脸检测模块，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制作）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郭朴宸（注册模块，人脸对比模块，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界面）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</p:txBody>
      </p:sp>
      <p:sp>
        <p:nvSpPr>
          <p:cNvPr id="32" name="TextBox 31"/>
          <p:cNvSpPr txBox="1"/>
          <p:nvPr/>
        </p:nvSpPr>
        <p:spPr>
          <a:xfrm>
            <a:off x="6376974" y="2593069"/>
            <a:ext cx="389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刘仪兵（后台以及部分文档编写）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114084" y="1256121"/>
            <a:ext cx="658088" cy="4387216"/>
            <a:chOff x="9846542" y="1813000"/>
            <a:chExt cx="658088" cy="4387216"/>
          </a:xfrm>
        </p:grpSpPr>
        <p:sp>
          <p:nvSpPr>
            <p:cNvPr id="36" name="KSO_Shape"/>
            <p:cNvSpPr>
              <a:spLocks/>
            </p:cNvSpPr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rgbClr val="12406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24062">
                    <a:alpha val="0"/>
                  </a:srgbClr>
                </a:gs>
                <a:gs pos="100000">
                  <a:srgbClr val="124062"/>
                </a:gs>
              </a:gsLst>
              <a:lin ang="16200000" scaled="1"/>
              <a:tileRect/>
            </a:gradFill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1.48148E-6 L 4.58333E-6 0.52685 " pathEditMode="relative" rAng="0" ptsTypes="AA">
                                      <p:cBhvr>
                                        <p:cTn id="9" dur="17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1240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KSO_Shape"/>
          <p:cNvSpPr>
            <a:spLocks/>
          </p:cNvSpPr>
          <p:nvPr/>
        </p:nvSpPr>
        <p:spPr bwMode="auto">
          <a:xfrm>
            <a:off x="5611970" y="1659000"/>
            <a:ext cx="986845" cy="84045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4440639" y="383563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1948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51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项目简介与特色</a:t>
            </a:r>
          </a:p>
        </p:txBody>
      </p:sp>
      <p:sp>
        <p:nvSpPr>
          <p:cNvPr id="11" name="Freeform 46"/>
          <p:cNvSpPr>
            <a:spLocks/>
          </p:cNvSpPr>
          <p:nvPr/>
        </p:nvSpPr>
        <p:spPr bwMode="auto">
          <a:xfrm>
            <a:off x="1770743" y="1712686"/>
            <a:ext cx="4093616" cy="5145314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2" name="Freeform 46"/>
          <p:cNvSpPr>
            <a:spLocks noChangeAspect="1"/>
          </p:cNvSpPr>
          <p:nvPr/>
        </p:nvSpPr>
        <p:spPr bwMode="auto">
          <a:xfrm>
            <a:off x="6296103" y="1627312"/>
            <a:ext cx="4093200" cy="52097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537285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3" name="Freeform 5"/>
          <p:cNvSpPr>
            <a:spLocks noChangeAspect="1"/>
          </p:cNvSpPr>
          <p:nvPr/>
        </p:nvSpPr>
        <p:spPr bwMode="auto">
          <a:xfrm>
            <a:off x="256696" y="3280951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项目简介</a:t>
            </a:r>
          </a:p>
        </p:txBody>
      </p:sp>
      <p:sp>
        <p:nvSpPr>
          <p:cNvPr id="14" name="Freeform 5"/>
          <p:cNvSpPr>
            <a:spLocks noChangeAspect="1"/>
          </p:cNvSpPr>
          <p:nvPr/>
        </p:nvSpPr>
        <p:spPr bwMode="auto">
          <a:xfrm>
            <a:off x="4871102" y="3196334"/>
            <a:ext cx="2418258" cy="214932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000">
              <a:solidFill>
                <a:prstClr val="white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15" name="Freeform 5"/>
          <p:cNvSpPr>
            <a:spLocks noChangeAspect="1"/>
          </p:cNvSpPr>
          <p:nvPr/>
        </p:nvSpPr>
        <p:spPr bwMode="auto">
          <a:xfrm>
            <a:off x="9998893" y="3397065"/>
            <a:ext cx="1933902" cy="1718832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124062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项目特色</a:t>
            </a:r>
          </a:p>
        </p:txBody>
      </p:sp>
      <p:sp>
        <p:nvSpPr>
          <p:cNvPr id="18" name="Rectangle 7"/>
          <p:cNvSpPr>
            <a:spLocks noChangeAspect="1" noChangeArrowheads="1"/>
          </p:cNvSpPr>
          <p:nvPr/>
        </p:nvSpPr>
        <p:spPr bwMode="auto">
          <a:xfrm>
            <a:off x="2104571" y="3105402"/>
            <a:ext cx="2920190" cy="2555828"/>
          </a:xfrm>
          <a:custGeom>
            <a:avLst/>
            <a:gdLst>
              <a:gd name="connsiteX0" fmla="*/ 0 w 3048000"/>
              <a:gd name="connsiteY0" fmla="*/ 0 h 2169825"/>
              <a:gd name="connsiteX1" fmla="*/ 3048000 w 3048000"/>
              <a:gd name="connsiteY1" fmla="*/ 0 h 2169825"/>
              <a:gd name="connsiteX2" fmla="*/ 3048000 w 3048000"/>
              <a:gd name="connsiteY2" fmla="*/ 2169825 h 2169825"/>
              <a:gd name="connsiteX3" fmla="*/ 0 w 3048000"/>
              <a:gd name="connsiteY3" fmla="*/ 2169825 h 2169825"/>
              <a:gd name="connsiteX4" fmla="*/ 0 w 3048000"/>
              <a:gd name="connsiteY4" fmla="*/ 0 h 2169825"/>
              <a:gd name="connsiteX0" fmla="*/ 0 w 3048000"/>
              <a:gd name="connsiteY0" fmla="*/ 1184009 h 3353834"/>
              <a:gd name="connsiteX1" fmla="*/ 1698172 w 3048000"/>
              <a:gd name="connsiteY1" fmla="*/ 0 h 3353834"/>
              <a:gd name="connsiteX2" fmla="*/ 3048000 w 3048000"/>
              <a:gd name="connsiteY2" fmla="*/ 1184009 h 3353834"/>
              <a:gd name="connsiteX3" fmla="*/ 3048000 w 3048000"/>
              <a:gd name="connsiteY3" fmla="*/ 3353834 h 3353834"/>
              <a:gd name="connsiteX4" fmla="*/ 0 w 3048000"/>
              <a:gd name="connsiteY4" fmla="*/ 3353834 h 3353834"/>
              <a:gd name="connsiteX5" fmla="*/ 0 w 3048000"/>
              <a:gd name="connsiteY5" fmla="*/ 1184009 h 3353834"/>
              <a:gd name="connsiteX0" fmla="*/ 0 w 3048000"/>
              <a:gd name="connsiteY0" fmla="*/ 1184009 h 4557486"/>
              <a:gd name="connsiteX1" fmla="*/ 1698172 w 3048000"/>
              <a:gd name="connsiteY1" fmla="*/ 0 h 4557486"/>
              <a:gd name="connsiteX2" fmla="*/ 3048000 w 3048000"/>
              <a:gd name="connsiteY2" fmla="*/ 1184009 h 4557486"/>
              <a:gd name="connsiteX3" fmla="*/ 3048000 w 3048000"/>
              <a:gd name="connsiteY3" fmla="*/ 3353834 h 4557486"/>
              <a:gd name="connsiteX4" fmla="*/ 1611086 w 3048000"/>
              <a:gd name="connsiteY4" fmla="*/ 4557486 h 4557486"/>
              <a:gd name="connsiteX5" fmla="*/ 0 w 3048000"/>
              <a:gd name="connsiteY5" fmla="*/ 3353834 h 4557486"/>
              <a:gd name="connsiteX6" fmla="*/ 0 w 3048000"/>
              <a:gd name="connsiteY6" fmla="*/ 1184009 h 4557486"/>
              <a:gd name="connsiteX0" fmla="*/ 0 w 3048000"/>
              <a:gd name="connsiteY0" fmla="*/ 2068991 h 5442468"/>
              <a:gd name="connsiteX1" fmla="*/ 1741714 w 3048000"/>
              <a:gd name="connsiteY1" fmla="*/ 0 h 5442468"/>
              <a:gd name="connsiteX2" fmla="*/ 3048000 w 3048000"/>
              <a:gd name="connsiteY2" fmla="*/ 2068991 h 5442468"/>
              <a:gd name="connsiteX3" fmla="*/ 3048000 w 3048000"/>
              <a:gd name="connsiteY3" fmla="*/ 4238816 h 5442468"/>
              <a:gd name="connsiteX4" fmla="*/ 1611086 w 3048000"/>
              <a:gd name="connsiteY4" fmla="*/ 5442468 h 5442468"/>
              <a:gd name="connsiteX5" fmla="*/ 0 w 3048000"/>
              <a:gd name="connsiteY5" fmla="*/ 4238816 h 5442468"/>
              <a:gd name="connsiteX6" fmla="*/ 0 w 3048000"/>
              <a:gd name="connsiteY6" fmla="*/ 2068991 h 5442468"/>
              <a:gd name="connsiteX0" fmla="*/ 406400 w 3048000"/>
              <a:gd name="connsiteY0" fmla="*/ 2300772 h 5442468"/>
              <a:gd name="connsiteX1" fmla="*/ 1741714 w 3048000"/>
              <a:gd name="connsiteY1" fmla="*/ 0 h 5442468"/>
              <a:gd name="connsiteX2" fmla="*/ 3048000 w 3048000"/>
              <a:gd name="connsiteY2" fmla="*/ 2068991 h 5442468"/>
              <a:gd name="connsiteX3" fmla="*/ 3048000 w 3048000"/>
              <a:gd name="connsiteY3" fmla="*/ 4238816 h 5442468"/>
              <a:gd name="connsiteX4" fmla="*/ 1611086 w 3048000"/>
              <a:gd name="connsiteY4" fmla="*/ 5442468 h 5442468"/>
              <a:gd name="connsiteX5" fmla="*/ 0 w 3048000"/>
              <a:gd name="connsiteY5" fmla="*/ 4238816 h 5442468"/>
              <a:gd name="connsiteX6" fmla="*/ 406400 w 3048000"/>
              <a:gd name="connsiteY6" fmla="*/ 2300772 h 5442468"/>
              <a:gd name="connsiteX0" fmla="*/ 72571 w 3048000"/>
              <a:gd name="connsiteY0" fmla="*/ 1879353 h 5442468"/>
              <a:gd name="connsiteX1" fmla="*/ 1741714 w 3048000"/>
              <a:gd name="connsiteY1" fmla="*/ 0 h 5442468"/>
              <a:gd name="connsiteX2" fmla="*/ 3048000 w 3048000"/>
              <a:gd name="connsiteY2" fmla="*/ 2068991 h 5442468"/>
              <a:gd name="connsiteX3" fmla="*/ 3048000 w 3048000"/>
              <a:gd name="connsiteY3" fmla="*/ 4238816 h 5442468"/>
              <a:gd name="connsiteX4" fmla="*/ 1611086 w 3048000"/>
              <a:gd name="connsiteY4" fmla="*/ 5442468 h 5442468"/>
              <a:gd name="connsiteX5" fmla="*/ 0 w 3048000"/>
              <a:gd name="connsiteY5" fmla="*/ 4238816 h 5442468"/>
              <a:gd name="connsiteX6" fmla="*/ 72571 w 3048000"/>
              <a:gd name="connsiteY6" fmla="*/ 1879353 h 5442468"/>
              <a:gd name="connsiteX0" fmla="*/ 72571 w 3048000"/>
              <a:gd name="connsiteY0" fmla="*/ 1394721 h 4957836"/>
              <a:gd name="connsiteX1" fmla="*/ 1785257 w 3048000"/>
              <a:gd name="connsiteY1" fmla="*/ 0 h 4957836"/>
              <a:gd name="connsiteX2" fmla="*/ 3048000 w 3048000"/>
              <a:gd name="connsiteY2" fmla="*/ 1584359 h 4957836"/>
              <a:gd name="connsiteX3" fmla="*/ 3048000 w 3048000"/>
              <a:gd name="connsiteY3" fmla="*/ 3754184 h 4957836"/>
              <a:gd name="connsiteX4" fmla="*/ 1611086 w 3048000"/>
              <a:gd name="connsiteY4" fmla="*/ 4957836 h 4957836"/>
              <a:gd name="connsiteX5" fmla="*/ 0 w 3048000"/>
              <a:gd name="connsiteY5" fmla="*/ 3754184 h 4957836"/>
              <a:gd name="connsiteX6" fmla="*/ 72571 w 3048000"/>
              <a:gd name="connsiteY6" fmla="*/ 1394721 h 4957836"/>
              <a:gd name="connsiteX0" fmla="*/ 72571 w 3048000"/>
              <a:gd name="connsiteY0" fmla="*/ 1099727 h 4662842"/>
              <a:gd name="connsiteX1" fmla="*/ 1785257 w 3048000"/>
              <a:gd name="connsiteY1" fmla="*/ 0 h 4662842"/>
              <a:gd name="connsiteX2" fmla="*/ 3048000 w 3048000"/>
              <a:gd name="connsiteY2" fmla="*/ 1289365 h 4662842"/>
              <a:gd name="connsiteX3" fmla="*/ 3048000 w 3048000"/>
              <a:gd name="connsiteY3" fmla="*/ 3459190 h 4662842"/>
              <a:gd name="connsiteX4" fmla="*/ 1611086 w 3048000"/>
              <a:gd name="connsiteY4" fmla="*/ 4662842 h 4662842"/>
              <a:gd name="connsiteX5" fmla="*/ 0 w 3048000"/>
              <a:gd name="connsiteY5" fmla="*/ 3459190 h 4662842"/>
              <a:gd name="connsiteX6" fmla="*/ 72571 w 3048000"/>
              <a:gd name="connsiteY6" fmla="*/ 1099727 h 4662842"/>
              <a:gd name="connsiteX0" fmla="*/ 72571 w 3048000"/>
              <a:gd name="connsiteY0" fmla="*/ 867946 h 4431061"/>
              <a:gd name="connsiteX1" fmla="*/ 1785257 w 3048000"/>
              <a:gd name="connsiteY1" fmla="*/ 0 h 4431061"/>
              <a:gd name="connsiteX2" fmla="*/ 3048000 w 3048000"/>
              <a:gd name="connsiteY2" fmla="*/ 1057584 h 4431061"/>
              <a:gd name="connsiteX3" fmla="*/ 3048000 w 3048000"/>
              <a:gd name="connsiteY3" fmla="*/ 3227409 h 4431061"/>
              <a:gd name="connsiteX4" fmla="*/ 1611086 w 3048000"/>
              <a:gd name="connsiteY4" fmla="*/ 4431061 h 4431061"/>
              <a:gd name="connsiteX5" fmla="*/ 0 w 3048000"/>
              <a:gd name="connsiteY5" fmla="*/ 3227409 h 4431061"/>
              <a:gd name="connsiteX6" fmla="*/ 72571 w 3048000"/>
              <a:gd name="connsiteY6" fmla="*/ 867946 h 4431061"/>
              <a:gd name="connsiteX0" fmla="*/ 72571 w 3048000"/>
              <a:gd name="connsiteY0" fmla="*/ 867946 h 4978907"/>
              <a:gd name="connsiteX1" fmla="*/ 1785257 w 3048000"/>
              <a:gd name="connsiteY1" fmla="*/ 0 h 4978907"/>
              <a:gd name="connsiteX2" fmla="*/ 3048000 w 3048000"/>
              <a:gd name="connsiteY2" fmla="*/ 1057584 h 4978907"/>
              <a:gd name="connsiteX3" fmla="*/ 3048000 w 3048000"/>
              <a:gd name="connsiteY3" fmla="*/ 3227409 h 4978907"/>
              <a:gd name="connsiteX4" fmla="*/ 1669143 w 3048000"/>
              <a:gd name="connsiteY4" fmla="*/ 4978907 h 4978907"/>
              <a:gd name="connsiteX5" fmla="*/ 0 w 3048000"/>
              <a:gd name="connsiteY5" fmla="*/ 3227409 h 4978907"/>
              <a:gd name="connsiteX6" fmla="*/ 72571 w 3048000"/>
              <a:gd name="connsiteY6" fmla="*/ 867946 h 497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0" h="4978907">
                <a:moveTo>
                  <a:pt x="72571" y="867946"/>
                </a:moveTo>
                <a:lnTo>
                  <a:pt x="1785257" y="0"/>
                </a:lnTo>
                <a:lnTo>
                  <a:pt x="3048000" y="1057584"/>
                </a:lnTo>
                <a:lnTo>
                  <a:pt x="3048000" y="3227409"/>
                </a:lnTo>
                <a:lnTo>
                  <a:pt x="1669143" y="4978907"/>
                </a:lnTo>
                <a:lnTo>
                  <a:pt x="0" y="3227409"/>
                </a:lnTo>
                <a:lnTo>
                  <a:pt x="72571" y="86794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项目名称为：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“每日一拍</a:t>
            </a:r>
            <a:r>
              <a:rPr lang="en-US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”APP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，主要模块有登录模块，注册模块，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人脸检测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模块，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人脸库建立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模块，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人脸对比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模块，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人脸搜索模块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。用户可以进行账号注册，注册成功后可以登录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。</a:t>
            </a:r>
            <a:r>
              <a:rPr lang="en-US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带有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人脸检测功能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，可以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根据拍摄的照片并结合百度的人脸识别接口与人脸库对比，若照片中的人脸与人脸库中已有照片匹配，则返回个人信息。</a:t>
            </a:r>
          </a:p>
        </p:txBody>
      </p:sp>
      <p:sp>
        <p:nvSpPr>
          <p:cNvPr id="20" name="Rectangle 9"/>
          <p:cNvSpPr>
            <a:spLocks noChangeAspect="1" noChangeArrowheads="1"/>
          </p:cNvSpPr>
          <p:nvPr/>
        </p:nvSpPr>
        <p:spPr bwMode="auto">
          <a:xfrm>
            <a:off x="7224281" y="3048570"/>
            <a:ext cx="2737358" cy="2001830"/>
          </a:xfrm>
          <a:custGeom>
            <a:avLst/>
            <a:gdLst>
              <a:gd name="connsiteX0" fmla="*/ 0 w 1958586"/>
              <a:gd name="connsiteY0" fmla="*/ 0 h 3139321"/>
              <a:gd name="connsiteX1" fmla="*/ 1958586 w 1958586"/>
              <a:gd name="connsiteY1" fmla="*/ 0 h 3139321"/>
              <a:gd name="connsiteX2" fmla="*/ 1958586 w 1958586"/>
              <a:gd name="connsiteY2" fmla="*/ 3139321 h 3139321"/>
              <a:gd name="connsiteX3" fmla="*/ 0 w 1958586"/>
              <a:gd name="connsiteY3" fmla="*/ 3139321 h 3139321"/>
              <a:gd name="connsiteX4" fmla="*/ 0 w 1958586"/>
              <a:gd name="connsiteY4" fmla="*/ 0 h 3139321"/>
              <a:gd name="connsiteX0" fmla="*/ 0 w 1958586"/>
              <a:gd name="connsiteY0" fmla="*/ 604186 h 3743507"/>
              <a:gd name="connsiteX1" fmla="*/ 1069845 w 1958586"/>
              <a:gd name="connsiteY1" fmla="*/ 0 h 3743507"/>
              <a:gd name="connsiteX2" fmla="*/ 1958586 w 1958586"/>
              <a:gd name="connsiteY2" fmla="*/ 604186 h 3743507"/>
              <a:gd name="connsiteX3" fmla="*/ 1958586 w 1958586"/>
              <a:gd name="connsiteY3" fmla="*/ 3743507 h 3743507"/>
              <a:gd name="connsiteX4" fmla="*/ 0 w 1958586"/>
              <a:gd name="connsiteY4" fmla="*/ 3743507 h 3743507"/>
              <a:gd name="connsiteX5" fmla="*/ 0 w 1958586"/>
              <a:gd name="connsiteY5" fmla="*/ 604186 h 3743507"/>
              <a:gd name="connsiteX0" fmla="*/ 0 w 2394494"/>
              <a:gd name="connsiteY0" fmla="*/ 604186 h 3743507"/>
              <a:gd name="connsiteX1" fmla="*/ 1069845 w 2394494"/>
              <a:gd name="connsiteY1" fmla="*/ 0 h 3743507"/>
              <a:gd name="connsiteX2" fmla="*/ 1958586 w 2394494"/>
              <a:gd name="connsiteY2" fmla="*/ 604186 h 3743507"/>
              <a:gd name="connsiteX3" fmla="*/ 2390262 w 2394494"/>
              <a:gd name="connsiteY3" fmla="*/ 1862513 h 3743507"/>
              <a:gd name="connsiteX4" fmla="*/ 1958586 w 2394494"/>
              <a:gd name="connsiteY4" fmla="*/ 3743507 h 3743507"/>
              <a:gd name="connsiteX5" fmla="*/ 0 w 2394494"/>
              <a:gd name="connsiteY5" fmla="*/ 3743507 h 3743507"/>
              <a:gd name="connsiteX6" fmla="*/ 0 w 2394494"/>
              <a:gd name="connsiteY6" fmla="*/ 604186 h 3743507"/>
              <a:gd name="connsiteX0" fmla="*/ 0 w 2394494"/>
              <a:gd name="connsiteY0" fmla="*/ 604186 h 4489130"/>
              <a:gd name="connsiteX1" fmla="*/ 1069845 w 2394494"/>
              <a:gd name="connsiteY1" fmla="*/ 0 h 4489130"/>
              <a:gd name="connsiteX2" fmla="*/ 1958586 w 2394494"/>
              <a:gd name="connsiteY2" fmla="*/ 604186 h 4489130"/>
              <a:gd name="connsiteX3" fmla="*/ 2390262 w 2394494"/>
              <a:gd name="connsiteY3" fmla="*/ 1862513 h 4489130"/>
              <a:gd name="connsiteX4" fmla="*/ 1958586 w 2394494"/>
              <a:gd name="connsiteY4" fmla="*/ 3743507 h 4489130"/>
              <a:gd name="connsiteX5" fmla="*/ 1222200 w 2394494"/>
              <a:gd name="connsiteY5" fmla="*/ 4489130 h 4489130"/>
              <a:gd name="connsiteX6" fmla="*/ 0 w 2394494"/>
              <a:gd name="connsiteY6" fmla="*/ 3743507 h 4489130"/>
              <a:gd name="connsiteX7" fmla="*/ 0 w 2394494"/>
              <a:gd name="connsiteY7" fmla="*/ 604186 h 448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94" h="4489130">
                <a:moveTo>
                  <a:pt x="0" y="604186"/>
                </a:moveTo>
                <a:lnTo>
                  <a:pt x="1069845" y="0"/>
                </a:lnTo>
                <a:lnTo>
                  <a:pt x="1958586" y="604186"/>
                </a:lnTo>
                <a:lnTo>
                  <a:pt x="2390262" y="1862513"/>
                </a:lnTo>
                <a:cubicBezTo>
                  <a:pt x="2394494" y="2526655"/>
                  <a:pt x="1954354" y="3079365"/>
                  <a:pt x="1958586" y="3743507"/>
                </a:cubicBezTo>
                <a:lnTo>
                  <a:pt x="1222200" y="4489130"/>
                </a:lnTo>
                <a:lnTo>
                  <a:pt x="0" y="3743507"/>
                </a:lnTo>
                <a:lnTo>
                  <a:pt x="0" y="60418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针对当前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相机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类</a:t>
            </a:r>
            <a:r>
              <a:rPr lang="en-US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产品内容同质化严重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，仅考虑美颜等功能而无其他特点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。本项目基于用户需求，深化细化科学化</a:t>
            </a:r>
            <a:r>
              <a:rPr lang="en-US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APP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内容与提供的服务，打造出功能更全、服务更优的产品。另外，我们项目还采用了科学的技术以</a:t>
            </a:r>
            <a:r>
              <a:rPr lang="zh-CN" altLang="en-US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满足用户的需求</a:t>
            </a:r>
            <a:r>
              <a:rPr lang="zh-CN" altLang="zh-CN" sz="1200" b="1" dirty="0"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。</a:t>
            </a:r>
            <a:endParaRPr lang="zh-CN" altLang="en-US" sz="1200" b="1" dirty="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3981 L 2.08333E-6 0.14815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0.03981 L 2.08333E-6 -2.96296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3889 L 5E-6 -0.14814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0.03843 L 5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cxnSp>
        <p:nvCxnSpPr>
          <p:cNvPr id="43" name="直接连接符 42"/>
          <p:cNvCxnSpPr/>
          <p:nvPr/>
        </p:nvCxnSpPr>
        <p:spPr>
          <a:xfrm flipV="1">
            <a:off x="5904868" y="2485311"/>
            <a:ext cx="1671553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5498299" y="2909539"/>
            <a:ext cx="1671553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5177376" y="300671"/>
            <a:ext cx="1671552" cy="862597"/>
          </a:xfrm>
          <a:prstGeom prst="line">
            <a:avLst/>
          </a:prstGeom>
          <a:ln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423167" y="0"/>
            <a:ext cx="1671552" cy="862597"/>
          </a:xfrm>
          <a:prstGeom prst="line">
            <a:avLst/>
          </a:prstGeom>
          <a:ln w="31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SO_Shape"/>
          <p:cNvSpPr>
            <a:spLocks/>
          </p:cNvSpPr>
          <p:nvPr/>
        </p:nvSpPr>
        <p:spPr bwMode="auto">
          <a:xfrm>
            <a:off x="5553719" y="1448997"/>
            <a:ext cx="1102714" cy="109168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4440639" y="3835639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19142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系统结构框图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3781C9-FA1A-4DFD-B35D-2D00C13F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8001"/>
            <a:ext cx="12192000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177376" y="881169"/>
            <a:ext cx="1837249" cy="2187019"/>
            <a:chOff x="1053298" y="1163255"/>
            <a:chExt cx="2210766" cy="2631644"/>
          </a:xfrm>
        </p:grpSpPr>
        <p:sp>
          <p:nvSpPr>
            <p:cNvPr id="24" name="任意多边形 23"/>
            <p:cNvSpPr/>
            <p:nvPr/>
          </p:nvSpPr>
          <p:spPr>
            <a:xfrm>
              <a:off x="1053299" y="1186406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053298" y="1163255"/>
              <a:ext cx="2210765" cy="260849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98299" y="2485311"/>
            <a:ext cx="2078122" cy="1286825"/>
            <a:chOff x="5498299" y="2485311"/>
            <a:chExt cx="2078122" cy="12868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5904868" y="2485311"/>
              <a:ext cx="1671553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498299" y="2909539"/>
              <a:ext cx="1671553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77376" y="0"/>
            <a:ext cx="1917343" cy="1163268"/>
            <a:chOff x="5177376" y="0"/>
            <a:chExt cx="1917343" cy="1163268"/>
          </a:xfrm>
        </p:grpSpPr>
        <p:cxnSp>
          <p:nvCxnSpPr>
            <p:cNvPr id="53" name="直接连接符 52"/>
            <p:cNvCxnSpPr/>
            <p:nvPr/>
          </p:nvCxnSpPr>
          <p:spPr>
            <a:xfrm flipV="1">
              <a:off x="5177376" y="300671"/>
              <a:ext cx="1671552" cy="862597"/>
            </a:xfrm>
            <a:prstGeom prst="line">
              <a:avLst/>
            </a:prstGeom>
            <a:ln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423167" y="0"/>
              <a:ext cx="1671552" cy="862597"/>
            </a:xfrm>
            <a:prstGeom prst="line">
              <a:avLst/>
            </a:prstGeom>
            <a:ln w="3175">
              <a:solidFill>
                <a:srgbClr val="5372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"/>
          <p:cNvSpPr txBox="1"/>
          <p:nvPr/>
        </p:nvSpPr>
        <p:spPr>
          <a:xfrm>
            <a:off x="4491195" y="379879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6000" b="1" dirty="0">
                <a:solidFill>
                  <a:srgbClr val="124062"/>
                </a:solidFill>
                <a:latin typeface="微软雅黑 Light" panose="020B0502040204020203" pitchFamily="34" charset="-122"/>
                <a:ea typeface="创艺简细圆" pitchFamily="2" charset="-122"/>
              </a:rPr>
              <a:t>系统实现</a:t>
            </a: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5603942" y="1524080"/>
            <a:ext cx="1036937" cy="88139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2406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970670" y="1406769"/>
            <a:ext cx="647114" cy="956603"/>
          </a:xfrm>
          <a:prstGeom prst="rect">
            <a:avLst/>
          </a:prstGeom>
          <a:solidFill>
            <a:srgbClr val="124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970670" y="2363372"/>
            <a:ext cx="647114" cy="956603"/>
          </a:xfrm>
          <a:prstGeom prst="rect">
            <a:avLst/>
          </a:prstGeom>
          <a:solidFill>
            <a:srgbClr val="537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783</Words>
  <Application>Microsoft Office PowerPoint</Application>
  <PresentationFormat>宽屏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Bebas</vt:lpstr>
      <vt:lpstr>微软雅黑</vt:lpstr>
      <vt:lpstr>微软雅黑 Light</vt:lpstr>
      <vt:lpstr>Agency FB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鑫 韩</cp:lastModifiedBy>
  <cp:revision>158</cp:revision>
  <dcterms:created xsi:type="dcterms:W3CDTF">2017-02-19T15:11:46Z</dcterms:created>
  <dcterms:modified xsi:type="dcterms:W3CDTF">2019-11-16T06:38:42Z</dcterms:modified>
</cp:coreProperties>
</file>