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"/>
  </p:notesMasterIdLst>
  <p:sldIdLst>
    <p:sldId id="256" r:id="rId2"/>
    <p:sldId id="355" r:id="rId3"/>
    <p:sldId id="356" r:id="rId4"/>
    <p:sldId id="357" r:id="rId5"/>
    <p:sldId id="358" r:id="rId6"/>
    <p:sldId id="359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114" d="100"/>
          <a:sy n="114" d="100"/>
        </p:scale>
        <p:origin x="17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6D129-4E05-4E55-AB41-16FA92DFEB7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EA7D2-8E59-4CD0-87C0-0F5535EF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AE81-9B59-4525-A192-110F78837454}" type="datetime1">
              <a:rPr lang="en-US" altLang="ko-KR" smtClean="0"/>
              <a:t>12/16/2021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ADE-5663-49F9-BC8A-008A4D4183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935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AE96-09F4-4401-9186-C2A237A22F6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90D1-1B8E-49C3-AAA4-10ECA54AD1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20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9644-ADA6-44B0-B25B-0797971D7420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E05-BFD2-489A-8E4D-CBC6014E65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29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77094"/>
            <a:ext cx="8928992" cy="9036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E3AF-68AE-427D-B908-0F20845969E0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F8F-E873-4394-A749-91E58A240E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75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27D2-F273-417F-8B30-EBB50A81B457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023-0403-4EEC-8F03-A905A23E38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50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B382-F465-4691-B106-315C4200D01D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5AB1-3856-4B9D-B4F3-EE4BC941CC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95C-D604-45A0-8264-64A547710F1E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215F-3268-4BA1-9E67-9D1EEABC04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8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2F8B-587E-4597-8AEB-DFDBFECAEAF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8501-5DE0-4276-95E3-AEC23CA3EB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806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DF6-0D07-41B4-BEBF-C61D1243211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B31-3973-4518-8081-CDA53E63C3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1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B8F5-CD01-4291-93B9-55340ABB321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BC90-ADF8-41D3-9F06-65A87E11B4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6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42F5-74A1-44B9-B671-695AF17BDEB6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0A4C-C2FC-4CF1-A0C7-79253D5B51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74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496" y="20222"/>
            <a:ext cx="9001000" cy="90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718975F-DE76-4299-9CE9-8DB45D5AA2BB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0B33571-0DD4-4E8E-AA22-C0B78FE0D9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78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sz="5400" dirty="0"/>
            </a:br>
            <a:r>
              <a:rPr lang="en-US" altLang="ko-KR" sz="5400" dirty="0"/>
              <a:t>Assignment #2 query results</a:t>
            </a:r>
            <a:br>
              <a:rPr lang="en-US" altLang="ko-KR" sz="5400" dirty="0"/>
            </a:br>
            <a:endParaRPr lang="en-US" altLang="ko-KR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45024"/>
            <a:ext cx="6858000" cy="1655762"/>
          </a:xfrm>
        </p:spPr>
        <p:txBody>
          <a:bodyPr/>
          <a:lstStyle/>
          <a:p>
            <a:r>
              <a:rPr lang="en-US" altLang="ko-KR" dirty="0"/>
              <a:t>2021, Fall</a:t>
            </a:r>
          </a:p>
          <a:p>
            <a:r>
              <a:rPr lang="en-US" altLang="ko-KR" dirty="0"/>
              <a:t>Pusan National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736D-3A65-4437-BB39-AF08D030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6" y="142780"/>
            <a:ext cx="8064896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Query type 1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List the pairs (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countyName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averageScore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where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averageScore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is the average score of each county.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48A76-7EA9-447B-B398-B510148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F8F-E873-4394-A749-91E58A240E82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89D83-4D56-4063-A652-EF3BE4597888}"/>
              </a:ext>
            </a:extLst>
          </p:cNvPr>
          <p:cNvSpPr txBox="1"/>
          <p:nvPr/>
        </p:nvSpPr>
        <p:spPr>
          <a:xfrm>
            <a:off x="827584" y="1340768"/>
            <a:ext cx="3960440" cy="52629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Aelworth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43.75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Autown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52.466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Fairview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48.7533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Fishville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52.836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Foxcaster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34.88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Great </a:t>
            </a:r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Skillburg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74.2433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Hapville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72.875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Hardgrad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55.9833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Hogcaster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50.614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Jamesstead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49.4975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Lawley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40.456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ko-KR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Parkview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54.4175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Riverley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45.9271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Saltness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44.354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Sandcaster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63.022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ko-KR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Sandmouth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69.365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South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Hoscester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23.98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Stonekarta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46.575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Valenburgh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98.26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Waltwich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80.64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Weirside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50.044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Millland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47.665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Westmouth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12.015</a:t>
            </a:r>
          </a:p>
          <a:p>
            <a:r>
              <a:rPr lang="ko-KR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Wingby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57.565</a:t>
            </a:r>
          </a:p>
        </p:txBody>
      </p:sp>
    </p:spTree>
    <p:extLst>
      <p:ext uri="{BB962C8B-B14F-4D97-AF65-F5344CB8AC3E}">
        <p14:creationId xmlns:p14="http://schemas.microsoft.com/office/powerpoint/2010/main" val="155401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736D-3A65-4437-BB39-AF08D030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6" y="142780"/>
            <a:ext cx="8064896" cy="1296144"/>
          </a:xfrm>
        </p:spPr>
        <p:txBody>
          <a:bodyPr>
            <a:normAutofit/>
          </a:bodyPr>
          <a:lstStyle/>
          <a:p>
            <a:pPr marL="0" lv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Query type 2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List the pairs (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cityName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averageScore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where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averageScore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is the average score of each city.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48A76-7EA9-447B-B398-B510148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F8F-E873-4394-A749-91E58A240E8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89D83-4D56-4063-A652-EF3BE4597888}"/>
              </a:ext>
            </a:extLst>
          </p:cNvPr>
          <p:cNvSpPr txBox="1"/>
          <p:nvPr/>
        </p:nvSpPr>
        <p:spPr>
          <a:xfrm>
            <a:off x="539552" y="1700808"/>
            <a:ext cx="4176464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Appleton, 62.5545</a:t>
            </a:r>
          </a:p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Capford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54.0162</a:t>
            </a:r>
          </a:p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Hamcaster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48.92</a:t>
            </a:r>
          </a:p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Hamford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46.4718</a:t>
            </a:r>
          </a:p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Readingview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59.8783</a:t>
            </a:r>
          </a:p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42.1217</a:t>
            </a:r>
          </a:p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Starburg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53.0656</a:t>
            </a:r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1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736D-3A65-4437-BB39-AF08D030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6" y="142780"/>
            <a:ext cx="8064896" cy="1296144"/>
          </a:xfrm>
        </p:spPr>
        <p:txBody>
          <a:bodyPr>
            <a:normAutofit/>
          </a:bodyPr>
          <a:lstStyle/>
          <a:p>
            <a:pPr marL="0" lv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Query type 3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List the pairs (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professorName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studentName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where the student has the highest score in her/his county, the professor is the eldest in her/his county, and they live in the same county.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48A76-7EA9-447B-B398-B510148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F8F-E873-4394-A749-91E58A240E8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89D83-4D56-4063-A652-EF3BE4597888}"/>
              </a:ext>
            </a:extLst>
          </p:cNvPr>
          <p:cNvSpPr txBox="1"/>
          <p:nvPr/>
        </p:nvSpPr>
        <p:spPr>
          <a:xfrm>
            <a:off x="638418" y="1455306"/>
            <a:ext cx="4797678" cy="5286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Madel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Tumasian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Konrad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Avramchik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Walker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Milington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Pren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Loines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Willi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Williment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Dannel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Francesconi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Ileana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Brymner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Falito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Aggiss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Rollo Clows, Baldwin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Handsheart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Olenikov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Johna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Durek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Taber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Eskrick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Clemens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Yearby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Gerrilee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Bohling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Devlin Blenkinsopp</a:t>
            </a: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Niset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Batsheva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Joscelin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Lovell Castles, Winfred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Eatttok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Jasmina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Brash, Isadore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Clerke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Helene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Flitcroft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Saundra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Swetman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Kellia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Machon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Julian Tomkinson</a:t>
            </a: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Skipton Spargo,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Rasia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Aronovich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Raquel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Flather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Mercedes Aps</a:t>
            </a:r>
          </a:p>
          <a:p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Genevra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Schapero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Pepito Sayles</a:t>
            </a:r>
          </a:p>
          <a:p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Alaster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Mowett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Nollie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Monnery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Erinna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Dy, Roxy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Ciraldo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Carley Hill, Roxy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Ciraldo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Berte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Ajam, Nathanael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McGourty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Jennica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Taylorson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Jerrilyn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Bohje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Dareen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Blaschek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Ignacius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Clara</a:t>
            </a: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Starla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Goggen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Ermanno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Meers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Anitra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Hinnerk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Lory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Yukhov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Stormy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Ginty</a:t>
            </a:r>
            <a:r>
              <a:rPr lang="en-US" altLang="ko-KR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Melita </a:t>
            </a:r>
            <a:r>
              <a:rPr lang="en-US" altLang="ko-KR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Pittham</a:t>
            </a:r>
            <a:endParaRPr lang="en-US" altLang="ko-KR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3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736D-3A65-4437-BB39-AF08D030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6" y="142780"/>
            <a:ext cx="8064896" cy="1296144"/>
          </a:xfrm>
        </p:spPr>
        <p:txBody>
          <a:bodyPr>
            <a:norm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Query type 4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List the pairs (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professorName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studentName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where the student has the highest score in her/his city, the professor is the eldest in her/his city, and they live in the same city.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48A76-7EA9-447B-B398-B510148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F8F-E873-4394-A749-91E58A240E8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89D83-4D56-4063-A652-EF3BE4597888}"/>
              </a:ext>
            </a:extLst>
          </p:cNvPr>
          <p:cNvSpPr txBox="1"/>
          <p:nvPr/>
        </p:nvSpPr>
        <p:spPr>
          <a:xfrm>
            <a:off x="611560" y="1772816"/>
            <a:ext cx="5131618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Raquel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Flather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Mercedes Aps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Ileana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Brymner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Devlin Blenkinsopp</a:t>
            </a:r>
          </a:p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Alaster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Mowett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Batsheva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Joscelin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Olenikov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Julian Tomkinson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Jennica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Taylorson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Jerrilyn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Bohje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Rollo Clows, Roxy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Ciraldo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Starla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Goggen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Melita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Pittham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8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736D-3A65-4437-BB39-AF08D030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6" y="142780"/>
            <a:ext cx="8064896" cy="1296144"/>
          </a:xfrm>
        </p:spPr>
        <p:txBody>
          <a:bodyPr>
            <a:norm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Query type 5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List the pairs (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studentName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cityName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where the ratio of COVID patients is in top 3 cities.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48A76-7EA9-447B-B398-B510148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F8F-E873-4394-A749-91E58A240E8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89D83-4D56-4063-A652-EF3BE4597888}"/>
              </a:ext>
            </a:extLst>
          </p:cNvPr>
          <p:cNvSpPr txBox="1"/>
          <p:nvPr/>
        </p:nvSpPr>
        <p:spPr>
          <a:xfrm>
            <a:off x="628650" y="1375603"/>
            <a:ext cx="5131618" cy="52937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Winfred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Eatttok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Readingview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Efrem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Hovel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Readingview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Bidget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Tregenza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Readingview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Scarfe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Readingview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Jerrilyn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Bohje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Readingview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Cloris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Buttler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Readingview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Baldwin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Handsheart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Etienne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Caile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Darrick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Brownlie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Pammie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Levington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Beverlee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Dyton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Jervis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Leile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Urson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Colver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Ivanchov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Sophie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Luckie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Roxy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Ciraldo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Isadore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Clerke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Vic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Patise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Richpool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McEwen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Capford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Falito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Aggiss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Capford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Gerri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Hodjetts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Capford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Clementius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Coulling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Capford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Devlin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Blenkinsopp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Capford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Kent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Thorneley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Capford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Flory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Slixby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Capford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Willy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Weiner</a:t>
            </a:r>
            <a:r>
              <a:rPr lang="ko-KR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Capford</a:t>
            </a:r>
            <a:endParaRPr lang="ko-KR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4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9074</TotalTime>
  <Words>538</Words>
  <Application>Microsoft Office PowerPoint</Application>
  <PresentationFormat>화면 슬라이드 쇼(4:3)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Arial</vt:lpstr>
      <vt:lpstr>Calibri</vt:lpstr>
      <vt:lpstr>Courier New</vt:lpstr>
      <vt:lpstr>Wingdings</vt:lpstr>
      <vt:lpstr>Office Theme</vt:lpstr>
      <vt:lpstr> Assignment #2 query results </vt:lpstr>
      <vt:lpstr>Query type 1: List the pairs (countyName, averageScore) where averageScore is the average score of each county.</vt:lpstr>
      <vt:lpstr>Query type 2: List the pairs (cityName, averageScore) where averageScore is the average score of each city.</vt:lpstr>
      <vt:lpstr>Query type 3: List the pairs (professorName, studentName) where the student has the highest score in her/his county, the professor is the eldest in her/his county, and they live in the same county.</vt:lpstr>
      <vt:lpstr>Query type 4: List the pairs (professorName, studentName) where the student has the highest score in her/his city, the professor is the eldest in her/his city, and they live in the same city.</vt:lpstr>
      <vt:lpstr>Query type 5: List the pairs (studentName, cityName) where the ratio of COVID patients is in top 3 cities.</vt:lpstr>
    </vt:vector>
  </TitlesOfParts>
  <Company>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lik2</dc:creator>
  <cp:lastModifiedBy>PC</cp:lastModifiedBy>
  <cp:revision>903</cp:revision>
  <dcterms:created xsi:type="dcterms:W3CDTF">2004-01-12T08:00:17Z</dcterms:created>
  <dcterms:modified xsi:type="dcterms:W3CDTF">2021-12-16T10:22:38Z</dcterms:modified>
</cp:coreProperties>
</file>