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10"/>
  </p:notesMasterIdLst>
  <p:handoutMasterIdLst>
    <p:handoutMasterId r:id="rId11"/>
  </p:handoutMasterIdLst>
  <p:sldIdLst>
    <p:sldId id="440" r:id="rId5"/>
    <p:sldId id="441" r:id="rId6"/>
    <p:sldId id="442" r:id="rId7"/>
    <p:sldId id="443" r:id="rId8"/>
    <p:sldId id="447" r:id="rId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221">
          <p15:clr>
            <a:srgbClr val="A4A3A4"/>
          </p15:clr>
        </p15:guide>
        <p15:guide id="3" pos="993">
          <p15:clr>
            <a:srgbClr val="A4A3A4"/>
          </p15:clr>
        </p15:guide>
        <p15:guide id="4" pos="1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tillo Alvarez, Ana" initials="CAA" lastIdx="1" clrIdx="0">
    <p:extLst>
      <p:ext uri="{19B8F6BF-5375-455C-9EA6-DF929625EA0E}">
        <p15:presenceInfo xmlns:p15="http://schemas.microsoft.com/office/powerpoint/2012/main" userId="Castillo Alvarez, Ana" providerId="None"/>
      </p:ext>
    </p:extLst>
  </p:cmAuthor>
  <p:cmAuthor id="2" name="Barros Safi, Adriana" initials="BSA" lastIdx="1" clrIdx="1">
    <p:extLst>
      <p:ext uri="{19B8F6BF-5375-455C-9EA6-DF929625EA0E}">
        <p15:presenceInfo xmlns:p15="http://schemas.microsoft.com/office/powerpoint/2012/main" userId="Barros Safi, Adri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2266"/>
    <a:srgbClr val="66AA44"/>
    <a:srgbClr val="00BB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1" autoAdjust="0"/>
    <p:restoredTop sz="94434" autoAdjust="0"/>
  </p:normalViewPr>
  <p:slideViewPr>
    <p:cSldViewPr snapToGrid="0">
      <p:cViewPr varScale="1">
        <p:scale>
          <a:sx n="77" d="100"/>
          <a:sy n="77" d="100"/>
        </p:scale>
        <p:origin x="1212" y="60"/>
      </p:cViewPr>
      <p:guideLst>
        <p:guide orient="horz" pos="734"/>
        <p:guide pos="221"/>
        <p:guide pos="993"/>
        <p:guide pos="17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9F829-B5B9-42FE-9445-9F4EC4D4DC0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Copyright ©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B847A-4784-4A74-8844-475FDC94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59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D37DF7-8AEA-45E0-8264-09D0D7F9322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/>
              <a:t>Copyright ©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7938537-5B44-4643-AE47-63D603C58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92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3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7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938537-5B44-4643-AE47-63D603C58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2017</a:t>
            </a:r>
          </a:p>
        </p:txBody>
      </p:sp>
    </p:spTree>
    <p:extLst>
      <p:ext uri="{BB962C8B-B14F-4D97-AF65-F5344CB8AC3E}">
        <p14:creationId xmlns:p14="http://schemas.microsoft.com/office/powerpoint/2010/main" val="246267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938537-5B44-4643-AE47-63D603C58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2017</a:t>
            </a:r>
          </a:p>
        </p:txBody>
      </p:sp>
    </p:spTree>
    <p:extLst>
      <p:ext uri="{BB962C8B-B14F-4D97-AF65-F5344CB8AC3E}">
        <p14:creationId xmlns:p14="http://schemas.microsoft.com/office/powerpoint/2010/main" val="101582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D826CB-65BF-45B4-BBB1-463D2F0C8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4485" y="742531"/>
            <a:ext cx="3231288" cy="33524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335A34-5B42-4B43-B753-ABED4DA45FB0}"/>
              </a:ext>
            </a:extLst>
          </p:cNvPr>
          <p:cNvGrpSpPr/>
          <p:nvPr userDrawn="1"/>
        </p:nvGrpSpPr>
        <p:grpSpPr>
          <a:xfrm>
            <a:off x="7290193" y="4391329"/>
            <a:ext cx="1617140" cy="434060"/>
            <a:chOff x="9720256" y="5855104"/>
            <a:chExt cx="2156187" cy="57874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E3DA483-6AC9-4C3F-BCA6-93F6E71B9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256" y="6092404"/>
              <a:ext cx="2156187" cy="341447"/>
            </a:xfrm>
            <a:prstGeom prst="rect">
              <a:avLst/>
            </a:prstGeom>
          </p:spPr>
        </p:pic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0EDCDAB-EAA1-43F1-B1C3-691F4BDE7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7538" y="5855104"/>
              <a:ext cx="211797" cy="229037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28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51" y="342900"/>
            <a:ext cx="4286249" cy="231457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05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5750" y="2657477"/>
            <a:ext cx="4286250" cy="237172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000" b="1" baseline="0">
                <a:solidFill>
                  <a:srgbClr val="2800FF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35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5pPr>
            <a:lvl6pPr marL="254788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2"/>
            <a:r>
              <a:rPr lang="en-US" dirty="0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E3D5999-1AAC-4AB6-A484-C1DF4B82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2" y="4889257"/>
            <a:ext cx="4286249" cy="154781"/>
          </a:xfrm>
        </p:spPr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4AFB3AC-BF5F-42AE-BFEE-D2F83045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652" y="4889257"/>
            <a:ext cx="228599" cy="154781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footers">
    <p:bg>
      <p:bgPr>
        <a:solidFill>
          <a:srgbClr val="28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DDBE33-F304-44B8-8314-B362175E3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751" y="428625"/>
            <a:ext cx="6429375" cy="222885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 spc="-113" baseline="0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333B0C5-D2D7-4A89-BAB1-344670C4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2657475"/>
            <a:ext cx="6429376" cy="2371725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450"/>
              </a:spcAft>
              <a:defRPr sz="3300" b="1" spc="-113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defRPr sz="3300" b="0" cap="none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defRPr sz="2100" b="0" cap="none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450"/>
              </a:spcAft>
              <a:buNone/>
              <a:defRPr sz="1500" b="0" cap="none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450"/>
              </a:spcAft>
              <a:buNone/>
              <a:defRPr sz="900" b="0" cap="none" baseline="0">
                <a:solidFill>
                  <a:schemeClr val="bg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432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with footers">
    <p:bg>
      <p:bgPr>
        <a:solidFill>
          <a:srgbClr val="00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s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15149B-AB46-4391-BD34-E47A41DDEF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751" y="428625"/>
            <a:ext cx="6429375" cy="222885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 spc="-113" baseline="0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CEA6C-43E4-44AD-9C02-37036333EB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2657475"/>
            <a:ext cx="6429376" cy="2371725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450"/>
              </a:spcAft>
              <a:defRPr sz="3300" b="1" spc="-113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defRPr sz="3300" b="0" cap="none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defRPr sz="2100" b="0" cap="none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450"/>
              </a:spcAft>
              <a:buNone/>
              <a:defRPr sz="1500" b="0" cap="none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450"/>
              </a:spcAft>
              <a:buNone/>
              <a:defRPr sz="900" b="0" cap="none" baseline="0">
                <a:solidFill>
                  <a:schemeClr val="bg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0299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with footers">
    <p:bg>
      <p:bgPr>
        <a:solidFill>
          <a:srgbClr val="FFB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©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7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5750" y="285750"/>
            <a:ext cx="8572500" cy="56294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48990" y="868295"/>
            <a:ext cx="8446020" cy="400136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Copyright © 2017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29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8537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4107486" y="-9559"/>
            <a:ext cx="5036515" cy="5151464"/>
          </a:xfrm>
          <a:custGeom>
            <a:avLst/>
            <a:gdLst>
              <a:gd name="connsiteX0" fmla="*/ 0 w 4457700"/>
              <a:gd name="connsiteY0" fmla="*/ 0 h 4552950"/>
              <a:gd name="connsiteX1" fmla="*/ 4457700 w 4457700"/>
              <a:gd name="connsiteY1" fmla="*/ 1828800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24037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16893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62462"/>
              <a:gd name="connsiteY0" fmla="*/ 0 h 4552950"/>
              <a:gd name="connsiteX1" fmla="*/ 4462462 w 4462462"/>
              <a:gd name="connsiteY1" fmla="*/ 1819275 h 4552950"/>
              <a:gd name="connsiteX2" fmla="*/ 4457700 w 4462462"/>
              <a:gd name="connsiteY2" fmla="*/ 2743200 h 4552950"/>
              <a:gd name="connsiteX3" fmla="*/ 0 w 4462462"/>
              <a:gd name="connsiteY3" fmla="*/ 4552950 h 4552950"/>
              <a:gd name="connsiteX4" fmla="*/ 0 w 4462462"/>
              <a:gd name="connsiteY4" fmla="*/ 3543300 h 4552950"/>
              <a:gd name="connsiteX5" fmla="*/ 3282950 w 4462462"/>
              <a:gd name="connsiteY5" fmla="*/ 2286000 h 4552950"/>
              <a:gd name="connsiteX6" fmla="*/ 0 w 4462462"/>
              <a:gd name="connsiteY6" fmla="*/ 1016000 h 4552950"/>
              <a:gd name="connsiteX7" fmla="*/ 0 w 4462462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82950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75807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57713"/>
              <a:gd name="connsiteX1" fmla="*/ 4462462 w 4462921"/>
              <a:gd name="connsiteY1" fmla="*/ 1819275 h 4557713"/>
              <a:gd name="connsiteX2" fmla="*/ 4462463 w 4462921"/>
              <a:gd name="connsiteY2" fmla="*/ 2747962 h 4557713"/>
              <a:gd name="connsiteX3" fmla="*/ 2381 w 4462921"/>
              <a:gd name="connsiteY3" fmla="*/ 4557713 h 4557713"/>
              <a:gd name="connsiteX4" fmla="*/ 0 w 4462921"/>
              <a:gd name="connsiteY4" fmla="*/ 3543300 h 4557713"/>
              <a:gd name="connsiteX5" fmla="*/ 3275807 w 4462921"/>
              <a:gd name="connsiteY5" fmla="*/ 2286000 h 4557713"/>
              <a:gd name="connsiteX6" fmla="*/ 0 w 4462921"/>
              <a:gd name="connsiteY6" fmla="*/ 1016000 h 4557713"/>
              <a:gd name="connsiteX7" fmla="*/ 0 w 4462921"/>
              <a:gd name="connsiteY7" fmla="*/ 0 h 4557713"/>
              <a:gd name="connsiteX0" fmla="*/ 0 w 4462921"/>
              <a:gd name="connsiteY0" fmla="*/ 0 h 4562475"/>
              <a:gd name="connsiteX1" fmla="*/ 4462462 w 4462921"/>
              <a:gd name="connsiteY1" fmla="*/ 1819275 h 4562475"/>
              <a:gd name="connsiteX2" fmla="*/ 4462463 w 4462921"/>
              <a:gd name="connsiteY2" fmla="*/ 2747962 h 4562475"/>
              <a:gd name="connsiteX3" fmla="*/ 2381 w 4462921"/>
              <a:gd name="connsiteY3" fmla="*/ 4562475 h 4562475"/>
              <a:gd name="connsiteX4" fmla="*/ 0 w 4462921"/>
              <a:gd name="connsiteY4" fmla="*/ 3543300 h 4562475"/>
              <a:gd name="connsiteX5" fmla="*/ 3275807 w 4462921"/>
              <a:gd name="connsiteY5" fmla="*/ 2286000 h 4562475"/>
              <a:gd name="connsiteX6" fmla="*/ 0 w 4462921"/>
              <a:gd name="connsiteY6" fmla="*/ 1016000 h 4562475"/>
              <a:gd name="connsiteX7" fmla="*/ 0 w 4462921"/>
              <a:gd name="connsiteY7" fmla="*/ 0 h 4562475"/>
              <a:gd name="connsiteX0" fmla="*/ 2486 w 4465407"/>
              <a:gd name="connsiteY0" fmla="*/ 0 h 4564856"/>
              <a:gd name="connsiteX1" fmla="*/ 4464948 w 4465407"/>
              <a:gd name="connsiteY1" fmla="*/ 1819275 h 4564856"/>
              <a:gd name="connsiteX2" fmla="*/ 4464949 w 4465407"/>
              <a:gd name="connsiteY2" fmla="*/ 2747962 h 4564856"/>
              <a:gd name="connsiteX3" fmla="*/ 105 w 4465407"/>
              <a:gd name="connsiteY3" fmla="*/ 4564856 h 4564856"/>
              <a:gd name="connsiteX4" fmla="*/ 2486 w 4465407"/>
              <a:gd name="connsiteY4" fmla="*/ 3543300 h 4564856"/>
              <a:gd name="connsiteX5" fmla="*/ 3278293 w 4465407"/>
              <a:gd name="connsiteY5" fmla="*/ 2286000 h 4564856"/>
              <a:gd name="connsiteX6" fmla="*/ 2486 w 4465407"/>
              <a:gd name="connsiteY6" fmla="*/ 1016000 h 4564856"/>
              <a:gd name="connsiteX7" fmla="*/ 2486 w 4465407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47962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0343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5106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16000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9275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64129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5066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18079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7262"/>
              <a:gd name="connsiteX1" fmla="*/ 4467527 w 4467986"/>
              <a:gd name="connsiteY1" fmla="*/ 1814537 h 4567262"/>
              <a:gd name="connsiteX2" fmla="*/ 4467529 w 4467986"/>
              <a:gd name="connsiteY2" fmla="*/ 2757512 h 4567262"/>
              <a:gd name="connsiteX3" fmla="*/ 2685 w 4467986"/>
              <a:gd name="connsiteY3" fmla="*/ 4567262 h 4567262"/>
              <a:gd name="connsiteX4" fmla="*/ 2684 w 4467986"/>
              <a:gd name="connsiteY4" fmla="*/ 3548087 h 4567262"/>
              <a:gd name="connsiteX5" fmla="*/ 3266585 w 4467986"/>
              <a:gd name="connsiteY5" fmla="*/ 2290788 h 4567262"/>
              <a:gd name="connsiteX6" fmla="*/ 2533 w 4467986"/>
              <a:gd name="connsiteY6" fmla="*/ 1025551 h 4567262"/>
              <a:gd name="connsiteX7" fmla="*/ 0 w 4467986"/>
              <a:gd name="connsiteY7" fmla="*/ 0 h 4567262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50493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57411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5956" h="4569668">
                <a:moveTo>
                  <a:pt x="377" y="0"/>
                </a:moveTo>
                <a:lnTo>
                  <a:pt x="4465497" y="1816943"/>
                </a:lnTo>
                <a:cubicBezTo>
                  <a:pt x="4463910" y="2124918"/>
                  <a:pt x="4467086" y="2451943"/>
                  <a:pt x="4465499" y="2759918"/>
                </a:cubicBezTo>
                <a:lnTo>
                  <a:pt x="655" y="4569668"/>
                </a:lnTo>
                <a:cubicBezTo>
                  <a:pt x="-139" y="4230737"/>
                  <a:pt x="1448" y="3887042"/>
                  <a:pt x="654" y="3548111"/>
                </a:cubicBezTo>
                <a:lnTo>
                  <a:pt x="3257411" y="2293194"/>
                </a:lnTo>
                <a:lnTo>
                  <a:pt x="503" y="1027957"/>
                </a:lnTo>
                <a:cubicBezTo>
                  <a:pt x="-1186" y="686909"/>
                  <a:pt x="2066" y="341048"/>
                  <a:pt x="377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8990" y="1471007"/>
            <a:ext cx="8446020" cy="871119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7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46979" y="4931570"/>
            <a:ext cx="548033" cy="96441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48991" y="4931570"/>
            <a:ext cx="4060825" cy="9644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675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Copyright © 2017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017143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150B870-2144-44AC-AA6F-837D1941AB5F}"/>
              </a:ext>
            </a:extLst>
          </p:cNvPr>
          <p:cNvGrpSpPr/>
          <p:nvPr userDrawn="1"/>
        </p:nvGrpSpPr>
        <p:grpSpPr>
          <a:xfrm>
            <a:off x="5564657" y="723281"/>
            <a:ext cx="3293594" cy="3375627"/>
            <a:chOff x="2538987" y="2128322"/>
            <a:chExt cx="1291854" cy="132403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EF6760D-0FA9-4E02-90B7-C1AADB79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8987" y="2649310"/>
              <a:ext cx="1284868" cy="80304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4CE2A8C0-EA01-49D4-B0A5-E041B4C17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5973" y="2128322"/>
              <a:ext cx="1284868" cy="80304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335A34-5B42-4B43-B753-ABED4DA45FB0}"/>
              </a:ext>
            </a:extLst>
          </p:cNvPr>
          <p:cNvGrpSpPr/>
          <p:nvPr userDrawn="1"/>
        </p:nvGrpSpPr>
        <p:grpSpPr>
          <a:xfrm>
            <a:off x="7290193" y="4391329"/>
            <a:ext cx="1617140" cy="434060"/>
            <a:chOff x="9720256" y="5855104"/>
            <a:chExt cx="2156187" cy="57874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E3DA483-6AC9-4C3F-BCA6-93F6E71B9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256" y="6092404"/>
              <a:ext cx="2156187" cy="341447"/>
            </a:xfrm>
            <a:prstGeom prst="rect">
              <a:avLst/>
            </a:prstGeom>
          </p:spPr>
        </p:pic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0EDCDAB-EAA1-43F1-B1C3-691F4BDE7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7538" y="5855104"/>
              <a:ext cx="211797" cy="229037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51" y="342900"/>
            <a:ext cx="4286249" cy="231457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5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5750" y="2657477"/>
            <a:ext cx="4286250" cy="237172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35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5pPr>
            <a:lvl6pPr marL="254788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E3D5999-1AAC-4AB6-A484-C1DF4B82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2" y="4889257"/>
            <a:ext cx="4286249" cy="154781"/>
          </a:xfrm>
        </p:spPr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4AFB3AC-BF5F-42AE-BFEE-D2F83045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652" y="4889257"/>
            <a:ext cx="228599" cy="154781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9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: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FF0F55F-FF24-42D4-9CFC-E58456E43676}"/>
              </a:ext>
            </a:extLst>
          </p:cNvPr>
          <p:cNvGrpSpPr/>
          <p:nvPr userDrawn="1"/>
        </p:nvGrpSpPr>
        <p:grpSpPr>
          <a:xfrm>
            <a:off x="5559211" y="719365"/>
            <a:ext cx="3293594" cy="3375627"/>
            <a:chOff x="2538987" y="2128322"/>
            <a:chExt cx="1291854" cy="132403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39F703C-B422-4A9D-A10F-16BEC3AB5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8987" y="2649310"/>
              <a:ext cx="1284868" cy="803042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F300E2A-D15A-403B-916C-AB612AC9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5973" y="2128322"/>
              <a:ext cx="1284868" cy="80304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51" y="342900"/>
            <a:ext cx="4286249" cy="231457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5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2657477"/>
            <a:ext cx="4286250" cy="237172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35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5pPr>
            <a:lvl6pPr marL="254788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479CCD-CDD5-4BB1-9512-DA97874D9B2B}"/>
              </a:ext>
            </a:extLst>
          </p:cNvPr>
          <p:cNvGrpSpPr/>
          <p:nvPr userDrawn="1"/>
        </p:nvGrpSpPr>
        <p:grpSpPr>
          <a:xfrm>
            <a:off x="7290192" y="4391348"/>
            <a:ext cx="1617067" cy="434041"/>
            <a:chOff x="10214426" y="6050765"/>
            <a:chExt cx="1664208" cy="4466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39B12E-22FB-40B6-9B60-DAFB7B56D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4426" y="6233921"/>
              <a:ext cx="1664208" cy="263538"/>
            </a:xfrm>
            <a:prstGeom prst="rect">
              <a:avLst/>
            </a:prstGeom>
          </p:spPr>
        </p:pic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298A81-C7E6-482D-8763-387228BB9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4833" y="6050765"/>
              <a:ext cx="163471" cy="176777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09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85751" y="1371602"/>
            <a:ext cx="6429375" cy="3517106"/>
          </a:xfrm>
        </p:spPr>
        <p:txBody>
          <a:bodyPr/>
          <a:lstStyle>
            <a:lvl3pPr marL="385754" indent="-172637">
              <a:buFont typeface="Graphik" panose="020B0503030202060203" pitchFamily="34" charset="0"/>
              <a:buChar char="–"/>
              <a:defRPr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85750" y="285750"/>
            <a:ext cx="4286250" cy="7429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85750" y="1371602"/>
            <a:ext cx="4286250" cy="35171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spcAft>
                <a:spcPts val="900"/>
              </a:spcAft>
              <a:defRPr sz="1500"/>
            </a:lvl2pPr>
            <a:lvl3pPr marL="385754" indent="-172637">
              <a:buFont typeface="Graphik" panose="020B0503030202060203" pitchFamily="34" charset="0"/>
              <a:buChar char="–"/>
              <a:defRPr sz="1200"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85750" y="285750"/>
            <a:ext cx="4286250" cy="7429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4572000" y="1371602"/>
            <a:ext cx="4286250" cy="35171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spcAft>
                <a:spcPts val="900"/>
              </a:spcAft>
              <a:defRPr sz="1500"/>
            </a:lvl2pPr>
            <a:lvl3pPr marL="385754" indent="-172637">
              <a:buFont typeface="Graphik" panose="020B0503030202060203" pitchFamily="34" charset="0"/>
              <a:buChar char="–"/>
              <a:defRPr sz="1200"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563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85750" y="285750"/>
            <a:ext cx="4286250" cy="7429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73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85751" y="1371602"/>
            <a:ext cx="6429375" cy="3517106"/>
          </a:xfrm>
        </p:spPr>
        <p:txBody>
          <a:bodyPr/>
          <a:lstStyle>
            <a:lvl3pPr marL="385754" indent="-172637">
              <a:buFont typeface="Graphik" panose="020B0503030202060203" pitchFamily="34" charset="0"/>
              <a:buChar char="–"/>
              <a:defRPr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85750" y="1371602"/>
            <a:ext cx="4286250" cy="35171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spcAft>
                <a:spcPts val="900"/>
              </a:spcAft>
              <a:defRPr sz="1500"/>
            </a:lvl2pPr>
            <a:lvl3pPr marL="385754" indent="-172637">
              <a:buFont typeface="Graphik" panose="020B0503030202060203" pitchFamily="34" charset="0"/>
              <a:buChar char="–"/>
              <a:defRPr sz="1200"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85750" y="285750"/>
            <a:ext cx="8572500" cy="7429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4572000" y="1371602"/>
            <a:ext cx="4286250" cy="35171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spcAft>
                <a:spcPts val="900"/>
              </a:spcAft>
              <a:defRPr sz="1500"/>
            </a:lvl2pPr>
            <a:lvl3pPr marL="385754" indent="-172637">
              <a:buFont typeface="Graphik" panose="020B0503030202060203" pitchFamily="34" charset="0"/>
              <a:buChar char="–"/>
              <a:defRPr sz="1200"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706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268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85750"/>
            <a:ext cx="8572500" cy="74295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371600"/>
            <a:ext cx="8572500" cy="3514725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2" y="4889257"/>
            <a:ext cx="4286249" cy="15478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52" y="4889257"/>
            <a:ext cx="228599" cy="15478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0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hdr="0"/>
  <p:txStyles>
    <p:titleStyle>
      <a:lvl1pPr marL="0" indent="0" algn="l" defTabSz="685783" rtl="0" eaLnBrk="1" latinLnBrk="0" hangingPunct="1">
        <a:lnSpc>
          <a:spcPct val="70000"/>
        </a:lnSpc>
        <a:spcBef>
          <a:spcPct val="0"/>
        </a:spcBef>
        <a:buNone/>
        <a:defRPr sz="3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71" indent="0" algn="l" defTabSz="685783" rtl="0" eaLnBrk="1" latinLnBrk="0" hangingPunct="1">
        <a:lnSpc>
          <a:spcPct val="85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21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14308" indent="-172637" algn="l" defTabSz="685783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4" indent="-172637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Graphik" panose="020B0503030202060203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indent="-128585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42922" indent="-133347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771506" indent="-12977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41671" indent="0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9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41671" indent="0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671" indent="0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ea typeface="+mn-ea"/>
                <a:cs typeface="+mn-cs"/>
              </a:rPr>
              <a:t>XXXXX</a:t>
            </a:r>
            <a:endParaRPr lang="en-US" dirty="0">
              <a:solidFill>
                <a:srgbClr val="FFD42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3200" dirty="0"/>
              <a:t>YYYY-1234</a:t>
            </a:r>
          </a:p>
          <a:p>
            <a:r>
              <a:rPr lang="en-GB" sz="2400" b="0" dirty="0">
                <a:solidFill>
                  <a:schemeClr val="tx1"/>
                </a:solidFill>
              </a:rPr>
              <a:t>October,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65F38-8D70-4166-89FB-A08721ADF3FD}"/>
              </a:ext>
            </a:extLst>
          </p:cNvPr>
          <p:cNvSpPr txBox="1"/>
          <p:nvPr/>
        </p:nvSpPr>
        <p:spPr>
          <a:xfrm>
            <a:off x="285751" y="4708860"/>
            <a:ext cx="530305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750" dirty="0">
                <a:solidFill>
                  <a:prstClr val="black"/>
                </a:solidFill>
                <a:latin typeface="Graphik" panose="020B0503030202060203" pitchFamily="34" charset="0"/>
                <a:ea typeface="Arial" pitchFamily="-105" charset="-52"/>
                <a:cs typeface="Arial" pitchFamily="34" charset="0"/>
              </a:rPr>
              <a:t>STRICTLY CONFIDENTIAL: FOR ACCENTURE USE ONLY – MAY CONTAIN MATERIAL, NON-PUBLIC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41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65000"/>
                  </a:prstClr>
                </a:solidFill>
                <a:latin typeface="Graphik"/>
              </a:rPr>
              <a:t>Copyright © </a:t>
            </a:r>
            <a:r>
              <a:rPr lang="en-US" dirty="0"/>
              <a:t>2020  Accenture. All rights reserved.</a:t>
            </a:r>
            <a:endParaRPr lang="en-US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F9AC08D-23A9-440E-BCB9-AA1E9877CC38}" type="slidenum">
              <a:rPr lang="en-US">
                <a:solidFill>
                  <a:prstClr val="white">
                    <a:lumMod val="65000"/>
                  </a:prstClr>
                </a:solidFill>
                <a:latin typeface="Graphik"/>
              </a:rPr>
              <a:pPr defTabSz="685800"/>
              <a:t>2</a:t>
            </a:fld>
            <a:endParaRPr lang="en-US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85752" y="1122944"/>
            <a:ext cx="6429375" cy="3762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800FF"/>
                </a:solidFill>
              </a:rPr>
              <a:t>Executive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85751" y="1336066"/>
            <a:ext cx="8643938" cy="603647"/>
          </a:xfrm>
        </p:spPr>
        <p:txBody>
          <a:bodyPr>
            <a:noAutofit/>
          </a:bodyPr>
          <a:lstStyle/>
          <a:p>
            <a:r>
              <a:rPr lang="en-US" sz="4500" dirty="0"/>
              <a:t>TABLE OF CONTENTS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617012" y="2199855"/>
            <a:ext cx="1577340" cy="1714500"/>
          </a:xfrm>
        </p:spPr>
        <p:txBody>
          <a:bodyPr>
            <a:noAutofit/>
          </a:bodyPr>
          <a:lstStyle/>
          <a:p>
            <a:r>
              <a:rPr lang="en-US" sz="1350" dirty="0">
                <a:solidFill>
                  <a:srgbClr val="2800FF"/>
                </a:solidFill>
                <a:latin typeface="+mn-lt"/>
              </a:rPr>
              <a:t>XXX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2667235" y="2199855"/>
            <a:ext cx="1577340" cy="1714500"/>
          </a:xfrm>
        </p:spPr>
        <p:txBody>
          <a:bodyPr>
            <a:noAutofit/>
          </a:bodyPr>
          <a:lstStyle/>
          <a:p>
            <a:r>
              <a:rPr lang="en-US" sz="1350" dirty="0" err="1">
                <a:solidFill>
                  <a:srgbClr val="2800FF"/>
                </a:solidFill>
                <a:latin typeface="+mn-lt"/>
              </a:rPr>
              <a:t>hhh</a:t>
            </a:r>
            <a:endParaRPr lang="en-US" sz="1350" dirty="0">
              <a:solidFill>
                <a:srgbClr val="2800FF"/>
              </a:solidFill>
              <a:latin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6552528" y="2199855"/>
            <a:ext cx="1577340" cy="1714500"/>
          </a:xfrm>
        </p:spPr>
        <p:txBody>
          <a:bodyPr>
            <a:noAutofit/>
          </a:bodyPr>
          <a:lstStyle/>
          <a:p>
            <a:r>
              <a:rPr lang="en-US" sz="1350" dirty="0" err="1">
                <a:solidFill>
                  <a:srgbClr val="2800FF"/>
                </a:solidFill>
                <a:latin typeface="+mn-lt"/>
              </a:rPr>
              <a:t>ddd</a:t>
            </a:r>
            <a:endParaRPr lang="en-US" sz="1350" dirty="0">
              <a:solidFill>
                <a:srgbClr val="2800FF"/>
              </a:solidFill>
              <a:latin typeface="+mn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4671353" y="2199855"/>
            <a:ext cx="1577340" cy="1714500"/>
          </a:xfrm>
        </p:spPr>
        <p:txBody>
          <a:bodyPr>
            <a:noAutofit/>
          </a:bodyPr>
          <a:lstStyle/>
          <a:p>
            <a:r>
              <a:rPr lang="en-US" sz="1350" dirty="0" err="1">
                <a:solidFill>
                  <a:srgbClr val="2800FF"/>
                </a:solidFill>
                <a:latin typeface="+mn-lt"/>
              </a:rPr>
              <a:t>ddd</a:t>
            </a:r>
            <a:endParaRPr lang="en-US" sz="1350" dirty="0">
              <a:solidFill>
                <a:srgbClr val="28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88423" y="2199856"/>
            <a:ext cx="0" cy="1645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69490" y="2199856"/>
            <a:ext cx="0" cy="1645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89192" y="2199856"/>
            <a:ext cx="0" cy="1645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DA1CA05-9C0D-490D-8B72-4072BA6B9CE7}"/>
              </a:ext>
            </a:extLst>
          </p:cNvPr>
          <p:cNvSpPr txBox="1">
            <a:spLocks/>
          </p:cNvSpPr>
          <p:nvPr/>
        </p:nvSpPr>
        <p:spPr>
          <a:xfrm>
            <a:off x="617011" y="2727779"/>
            <a:ext cx="1577340" cy="1146018"/>
          </a:xfrm>
          <a:prstGeom prst="rect">
            <a:avLst/>
          </a:prstGeom>
        </p:spPr>
        <p:txBody>
          <a:bodyPr vert="horz" lIns="0" tIns="68580" rIns="0" bIns="34290" rtlCol="0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983" indent="-214313" defTabSz="68578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prstClr val="black"/>
                </a:solidFill>
                <a:latin typeface="Graphik"/>
              </a:rPr>
              <a:t>abc</a:t>
            </a:r>
            <a:endParaRPr lang="en-US" sz="1200" b="0" dirty="0">
              <a:solidFill>
                <a:prstClr val="black"/>
              </a:solidFill>
              <a:latin typeface="Graphik"/>
            </a:endParaRPr>
          </a:p>
          <a:p>
            <a:pPr marL="255983" indent="-214313" defTabSz="68578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prstClr val="black"/>
                </a:solidFill>
                <a:latin typeface="Graphik"/>
              </a:rPr>
              <a:t>Def</a:t>
            </a:r>
          </a:p>
          <a:p>
            <a:pPr marL="255983" indent="-214313" defTabSz="68578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prstClr val="black"/>
                </a:solidFill>
                <a:latin typeface="Graphik"/>
              </a:rPr>
              <a:t>dd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D9E2689-336C-44F2-B79C-74C383313E28}"/>
              </a:ext>
            </a:extLst>
          </p:cNvPr>
          <p:cNvSpPr txBox="1">
            <a:spLocks/>
          </p:cNvSpPr>
          <p:nvPr/>
        </p:nvSpPr>
        <p:spPr>
          <a:xfrm>
            <a:off x="4708922" y="2727780"/>
            <a:ext cx="1577340" cy="743386"/>
          </a:xfrm>
          <a:prstGeom prst="rect">
            <a:avLst/>
          </a:prstGeom>
        </p:spPr>
        <p:txBody>
          <a:bodyPr vert="horz" lIns="0" tIns="68580" rIns="0" bIns="34290" rtlCol="0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08" lvl="1" indent="-172637" defTabSz="685783">
              <a:spcAft>
                <a:spcPts val="900"/>
              </a:spcAft>
            </a:pPr>
            <a:r>
              <a:rPr lang="en-US" sz="1200" dirty="0" err="1">
                <a:solidFill>
                  <a:prstClr val="black"/>
                </a:solidFill>
                <a:latin typeface="Graphik"/>
              </a:rPr>
              <a:t>ddd</a:t>
            </a:r>
            <a:endParaRPr lang="en-US" sz="1200" dirty="0">
              <a:solidFill>
                <a:prstClr val="black"/>
              </a:solidFill>
              <a:latin typeface="Graphik"/>
            </a:endParaRPr>
          </a:p>
          <a:p>
            <a:pPr marL="41672" lvl="1" indent="0" defTabSz="685783">
              <a:spcAft>
                <a:spcPts val="900"/>
              </a:spcAft>
              <a:buNone/>
            </a:pPr>
            <a:endParaRPr lang="en-US" sz="1350" dirty="0">
              <a:solidFill>
                <a:prstClr val="black"/>
              </a:solidFill>
              <a:latin typeface="Graphik"/>
            </a:endParaRP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97BB0E9-7B84-483A-ABB9-8FD15A50BEC8}"/>
              </a:ext>
            </a:extLst>
          </p:cNvPr>
          <p:cNvSpPr txBox="1">
            <a:spLocks/>
          </p:cNvSpPr>
          <p:nvPr/>
        </p:nvSpPr>
        <p:spPr>
          <a:xfrm>
            <a:off x="6595829" y="2727779"/>
            <a:ext cx="1577340" cy="1714500"/>
          </a:xfrm>
          <a:prstGeom prst="rect">
            <a:avLst/>
          </a:prstGeom>
        </p:spPr>
        <p:txBody>
          <a:bodyPr vert="horz" lIns="0" tIns="68580" rIns="0" bIns="34290" rtlCol="0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983" lvl="1" indent="-214313" defTabSz="685783">
              <a:lnSpc>
                <a:spcPct val="85000"/>
              </a:lnSpc>
              <a:spcAft>
                <a:spcPts val="900"/>
              </a:spcAft>
            </a:pPr>
            <a:r>
              <a:rPr lang="en-US" sz="1200" dirty="0" err="1">
                <a:solidFill>
                  <a:prstClr val="black"/>
                </a:solidFill>
                <a:latin typeface="Graphik"/>
              </a:rPr>
              <a:t>ddd</a:t>
            </a:r>
            <a:endParaRPr lang="en-US" sz="1200" dirty="0">
              <a:solidFill>
                <a:prstClr val="black"/>
              </a:solidFill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60354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/>
                </a:solidFill>
                <a:latin typeface="Graphik"/>
              </a:rPr>
              <a:t>Copyright © </a:t>
            </a:r>
            <a:r>
              <a:rPr lang="en-US" dirty="0">
                <a:solidFill>
                  <a:prstClr val="white"/>
                </a:solidFill>
              </a:rPr>
              <a:t>2020  Accenture. All rights reserved.</a:t>
            </a:r>
            <a:endParaRPr lang="en-AU" dirty="0">
              <a:solidFill>
                <a:prstClr val="white"/>
              </a:solidFill>
              <a:latin typeface="Graphi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0CBDC3A-D49F-4631-A8C7-55D59B33E5FA}" type="slidenum">
              <a:rPr lang="en-US">
                <a:solidFill>
                  <a:prstClr val="white"/>
                </a:solidFill>
                <a:latin typeface="Graphik"/>
              </a:rPr>
              <a:pPr defTabSz="685800">
                <a:defRPr/>
              </a:pPr>
              <a:t>3</a:t>
            </a:fld>
            <a:endParaRPr lang="en-US" dirty="0">
              <a:solidFill>
                <a:prstClr val="white"/>
              </a:solidFill>
              <a:latin typeface="Graphi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5210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85752" y="4889257"/>
            <a:ext cx="4286249" cy="154781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65000"/>
                  </a:prstClr>
                </a:solidFill>
                <a:latin typeface="Graphik"/>
              </a:rPr>
              <a:t>Copyright © 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2020  Accenture. All rights reserved.</a:t>
            </a:r>
            <a:endParaRPr lang="en-AU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685800">
              <a:defRPr/>
            </a:pPr>
            <a:fld id="{90CBDC3A-D49F-4631-A8C7-55D59B33E5FA}" type="slidenum">
              <a:rPr lang="en-US">
                <a:solidFill>
                  <a:prstClr val="white">
                    <a:lumMod val="65000"/>
                  </a:prstClr>
                </a:solidFill>
                <a:latin typeface="Graphik"/>
              </a:rPr>
              <a:pPr defTabSz="685800">
                <a:defRPr/>
              </a:pPr>
              <a:t>4</a:t>
            </a:fld>
            <a:endParaRPr lang="en-US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Test</a:t>
            </a:r>
            <a:br>
              <a:rPr lang="en-US" sz="2700" dirty="0"/>
            </a:br>
            <a:r>
              <a:rPr lang="en-US" sz="2400" dirty="0">
                <a:solidFill>
                  <a:srgbClr val="2800FF"/>
                </a:solidFill>
              </a:rPr>
              <a:t>Test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95834"/>
              </p:ext>
            </p:extLst>
          </p:nvPr>
        </p:nvGraphicFramePr>
        <p:xfrm>
          <a:off x="285750" y="1028701"/>
          <a:ext cx="8237925" cy="3787514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002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i="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Test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Test</a:t>
                      </a:r>
                      <a:endParaRPr lang="en-GB" sz="900" b="0" i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Test</a:t>
                      </a:r>
                      <a:endParaRPr lang="en-GB" sz="900" b="1" i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305"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>
                          <a:latin typeface="Graphik" panose="020B0503030202060203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900" i="1" dirty="0">
                          <a:latin typeface="Graphik" panose="020B0503030202060203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283"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>
                          <a:latin typeface="Graphik" panose="020B0503030202060203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dk1"/>
                        </a:solidFill>
                        <a:effectLst/>
                        <a:latin typeface="Graphik" panose="020B050303020206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endParaRPr lang="en-US" sz="900" i="1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dk1"/>
                        </a:solidFill>
                        <a:effectLst/>
                        <a:latin typeface="Graphik" panose="020B050303020206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899"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>
                          <a:latin typeface="Graphik" panose="020B0503030202060203" pitchFamily="34" charset="0"/>
                        </a:rPr>
                        <a:t>Test</a:t>
                      </a:r>
                    </a:p>
                    <a:p>
                      <a:pPr algn="l"/>
                      <a:endParaRPr lang="en-GB" sz="900" b="1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dk1"/>
                        </a:solidFill>
                        <a:effectLst/>
                        <a:latin typeface="Graphik" panose="020B050303020206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endParaRPr lang="en-US" sz="900" i="1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dk1"/>
                        </a:solidFill>
                        <a:effectLst/>
                        <a:latin typeface="Graphik" panose="020B050303020206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187"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>
                          <a:latin typeface="Graphik" panose="020B0503030202060203" pitchFamily="34" charset="0"/>
                        </a:rPr>
                        <a:t>Client Ecosystem Partners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dk1"/>
                        </a:solidFill>
                        <a:effectLst/>
                        <a:latin typeface="Graphik" panose="020B050303020206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Courier New" panose="02070309020205020404" pitchFamily="49" charset="0"/>
                        <a:buNone/>
                      </a:pPr>
                      <a:endParaRPr lang="en-US" sz="900" i="1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dk1"/>
                        </a:solidFill>
                        <a:effectLst/>
                        <a:latin typeface="Graphik" panose="020B050303020206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82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65000"/>
                  </a:prstClr>
                </a:solidFill>
                <a:latin typeface="Graphik"/>
              </a:rPr>
              <a:t>Copyright © 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2020  Accenture. All rights reserved.</a:t>
            </a:r>
            <a:endParaRPr lang="en-AU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685800">
              <a:defRPr/>
            </a:pPr>
            <a:fld id="{90CBDC3A-D49F-4631-A8C7-55D59B33E5FA}" type="slidenum">
              <a:rPr lang="en-US">
                <a:solidFill>
                  <a:prstClr val="white">
                    <a:lumMod val="65000"/>
                  </a:prstClr>
                </a:solidFill>
                <a:latin typeface="Graphik"/>
              </a:rPr>
              <a:pPr defTabSz="685800">
                <a:defRPr/>
              </a:pPr>
              <a:t>5</a:t>
            </a:fld>
            <a:endParaRPr lang="en-US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</a:t>
            </a:r>
            <a:br>
              <a:rPr lang="en-US" sz="2700" dirty="0"/>
            </a:br>
            <a:r>
              <a:rPr lang="en-US" sz="2700" dirty="0">
                <a:solidFill>
                  <a:srgbClr val="2800FF"/>
                </a:solidFill>
              </a:rPr>
              <a:t>Test</a:t>
            </a:r>
            <a:br>
              <a:rPr lang="en-US" sz="2400" dirty="0">
                <a:solidFill>
                  <a:srgbClr val="2800FF"/>
                </a:solidFill>
              </a:rPr>
            </a:br>
            <a:endParaRPr lang="en-US" sz="2400" dirty="0">
              <a:solidFill>
                <a:srgbClr val="28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35424"/>
              </p:ext>
            </p:extLst>
          </p:nvPr>
        </p:nvGraphicFramePr>
        <p:xfrm>
          <a:off x="342896" y="1571417"/>
          <a:ext cx="8236749" cy="3235539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507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9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i="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Section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Description</a:t>
                      </a:r>
                      <a:endParaRPr lang="en-GB" sz="900" b="1" i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97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Graphik" panose="020B0503030202060203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Graphik" panose="020B0503030202060203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22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Graphik" panose="020B0503030202060203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186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Graphik" panose="020B0503030202060203" pitchFamily="34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14005"/>
              </p:ext>
            </p:extLst>
          </p:nvPr>
        </p:nvGraphicFramePr>
        <p:xfrm>
          <a:off x="342896" y="971295"/>
          <a:ext cx="8237926" cy="45720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5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i="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Client Name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Master Client</a:t>
                      </a:r>
                      <a:r>
                        <a:rPr lang="en-GB" sz="900" b="1" i="0" kern="1200" baseline="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 #</a:t>
                      </a:r>
                      <a:endParaRPr lang="en-GB" sz="900" b="1" i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Client Classification</a:t>
                      </a:r>
                      <a:endParaRPr lang="en-GB" sz="900" b="0" i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i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GCAL Name</a:t>
                      </a:r>
                      <a:endParaRPr lang="en-GB" sz="900" b="1" i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GB" sz="900" b="0" dirty="0">
                          <a:latin typeface="+mn-lt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9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8065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Operations_Template_Graphik_v2" id="{74FE3084-7823-4B4D-9164-5159D83847AA}" vid="{1C534D6C-9342-460D-A327-705476654B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AA3831FFD2A4DAA8E3AADC566F5B0" ma:contentTypeVersion="10" ma:contentTypeDescription="Create a new document." ma:contentTypeScope="" ma:versionID="5a33aca722b7dcddeba467a9938aab5b">
  <xsd:schema xmlns:xsd="http://www.w3.org/2001/XMLSchema" xmlns:xs="http://www.w3.org/2001/XMLSchema" xmlns:p="http://schemas.microsoft.com/office/2006/metadata/properties" xmlns:ns3="8dcbb390-4710-4e46-b3fb-1b8c76890932" xmlns:ns4="d49a391c-60e0-4bbb-afcd-b6dea443c3e2" targetNamespace="http://schemas.microsoft.com/office/2006/metadata/properties" ma:root="true" ma:fieldsID="ed8c5214fdd936ddd934a69a0eae6452" ns3:_="" ns4:_="">
    <xsd:import namespace="8dcbb390-4710-4e46-b3fb-1b8c76890932"/>
    <xsd:import namespace="d49a391c-60e0-4bbb-afcd-b6dea443c3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bb390-4710-4e46-b3fb-1b8c768909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a391c-60e0-4bbb-afcd-b6dea443c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dcbb390-4710-4e46-b3fb-1b8c76890932">
      <UserInfo>
        <DisplayName>Mitkari, Shashikant R.</DisplayName>
        <AccountId>108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CE1D14E-9F63-46FF-941E-624179CD6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bb390-4710-4e46-b3fb-1b8c76890932"/>
    <ds:schemaRef ds:uri="d49a391c-60e0-4bbb-afcd-b6dea443c3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6F4AC4-3C1C-4C60-87B4-4652B296FA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C470F-BE46-46F6-8B12-2609F0DF6FBD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8dcbb390-4710-4e46-b3fb-1b8c768909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Sales_Pricing_Excellence_Template_B_16x9_v2</Template>
  <TotalTime>103860</TotalTime>
  <Pages>0</Pages>
  <Words>130</Words>
  <Characters>0</Characters>
  <Application>Microsoft Office PowerPoint</Application>
  <DocSecurity>0</DocSecurity>
  <PresentationFormat>On-screen Show (16:9)</PresentationFormat>
  <Lines>0</Lines>
  <Paragraphs>61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Graphik</vt:lpstr>
      <vt:lpstr>Graphik Black</vt:lpstr>
      <vt:lpstr>Content Layouts</vt:lpstr>
      <vt:lpstr>XXXXX</vt:lpstr>
      <vt:lpstr>Executive summary</vt:lpstr>
      <vt:lpstr>Heading</vt:lpstr>
      <vt:lpstr>Test Test</vt:lpstr>
      <vt:lpstr>Test Test </vt:lpstr>
    </vt:vector>
  </TitlesOfParts>
  <Company>Accenture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Porter, Sara</dc:creator>
  <cp:lastModifiedBy>Mani, Saranya</cp:lastModifiedBy>
  <cp:revision>1085</cp:revision>
  <cp:lastPrinted>2016-10-14T16:48:26Z</cp:lastPrinted>
  <dcterms:created xsi:type="dcterms:W3CDTF">2016-09-07T02:50:10Z</dcterms:created>
  <dcterms:modified xsi:type="dcterms:W3CDTF">2020-10-22T12:39:14Z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0x010100A5AAA3831FFD2A4DAA8E3AADC566F5B0</vt:lpwstr>
  </property>
</Properties>
</file>