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75"/>
    </p:embeddedFont>
    <p:embeddedFont>
      <p:font typeface="Cambria Math" panose="02040503050406030204" pitchFamily="18" charset="0"/>
      <p:regular r:id="rId76"/>
    </p:embeddedFont>
    <p:embeddedFont>
      <p:font typeface="Constantia" panose="02030602050306030303" pitchFamily="18" charset="0"/>
      <p:regular r:id="rId77"/>
      <p:bold r:id="rId78"/>
      <p:italic r:id="rId79"/>
      <p:boldItalic r:id="rId80"/>
    </p:embeddedFont>
    <p:embeddedFont>
      <p:font typeface="Calibri" panose="020F0502020204030204" pitchFamily="34" charset="0"/>
      <p:regular r:id="rId81"/>
      <p:bold r:id="rId82"/>
      <p:italic r:id="rId83"/>
      <p:boldItalic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>
      <p:cViewPr>
        <p:scale>
          <a:sx n="83" d="100"/>
          <a:sy n="83" d="100"/>
        </p:scale>
        <p:origin x="-5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m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</a:t>
            </a:r>
            <a:r>
              <a:rPr lang="en-US" smtClean="0">
                <a:latin typeface="Cambria Math"/>
                <a:ea typeface="Cambria Math"/>
              </a:rPr>
              <a:t>that             </a:t>
            </a:r>
            <a:r>
              <a:rPr lang="en-US" i="1" smtClean="0"/>
              <a:t>x</a:t>
            </a:r>
            <a:r>
              <a:rPr lang="en-US" i="1" baseline="30000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8542</TotalTime>
  <Words>5524</Words>
  <Application>Microsoft Office PowerPoint</Application>
  <PresentationFormat>On-screen Show (4:3)</PresentationFormat>
  <Paragraphs>577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Wingdings 2</vt:lpstr>
      <vt:lpstr>Wingdings</vt:lpstr>
      <vt:lpstr>Cambria Math</vt:lpstr>
      <vt:lpstr>Constantia</vt:lpstr>
      <vt:lpstr>Calibri</vt:lpstr>
      <vt:lpstr>Symbol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Jozefowicz, Karen</cp:lastModifiedBy>
  <cp:revision>475</cp:revision>
  <dcterms:created xsi:type="dcterms:W3CDTF">2013-10-11T23:23:15Z</dcterms:created>
  <dcterms:modified xsi:type="dcterms:W3CDTF">2015-02-06T15:19:17Z</dcterms:modified>
</cp:coreProperties>
</file>