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1708" y="2325189"/>
            <a:ext cx="9068586" cy="1367245"/>
          </a:xfrm>
        </p:spPr>
        <p:txBody>
          <a:bodyPr/>
          <a:lstStyle/>
          <a:p>
            <a:r>
              <a:rPr lang="pt-BR" sz="4400" dirty="0" smtClean="0">
                <a:latin typeface="Algerian" panose="04020705040A02060702" pitchFamily="82" charset="0"/>
              </a:rPr>
              <a:t>Mapa da empatia</a:t>
            </a:r>
            <a:endParaRPr lang="pt-BR" sz="4400" dirty="0">
              <a:latin typeface="Algerian" panose="04020705040A02060702" pitchFamily="8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Lais</a:t>
            </a:r>
            <a:r>
              <a:rPr lang="pt-BR" dirty="0" smtClean="0"/>
              <a:t> Arlindo dos Santos e </a:t>
            </a:r>
            <a:r>
              <a:rPr lang="pt-BR" dirty="0" err="1" smtClean="0"/>
              <a:t>Kaique</a:t>
            </a:r>
            <a:r>
              <a:rPr lang="pt-BR" dirty="0" smtClean="0"/>
              <a:t> Silva </a:t>
            </a:r>
            <a:r>
              <a:rPr lang="pt-BR" dirty="0" err="1" smtClean="0"/>
              <a:t>Primissia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156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latin typeface="Algerian" panose="04020705040A02060702" pitchFamily="82" charset="0"/>
              </a:rPr>
              <a:t>Kaique</a:t>
            </a:r>
            <a:endParaRPr lang="pt-BR" dirty="0">
              <a:latin typeface="Algerian" panose="04020705040A02060702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 Tem como principal preocupação não dar orgulho aos pais;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 Tem como maior inspiração a família;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 </a:t>
            </a:r>
            <a:r>
              <a:rPr lang="pt-BR" dirty="0" smtClean="0"/>
              <a:t>Tem medo aproveitar realmente o tempo;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  </a:t>
            </a:r>
            <a:r>
              <a:rPr lang="pt-BR" dirty="0" smtClean="0"/>
              <a:t>É uma pessoa boa e egocêntrica;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 </a:t>
            </a:r>
            <a:r>
              <a:rPr lang="pt-BR" dirty="0" smtClean="0"/>
              <a:t> Sempre procura ser uma boa pessoa dependendo com quem esta e com o ambiente;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 </a:t>
            </a:r>
            <a:r>
              <a:rPr lang="pt-BR" dirty="0" smtClean="0"/>
              <a:t> Sua dor é perder alguém da família;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 </a:t>
            </a:r>
            <a:r>
              <a:rPr lang="pt-BR" dirty="0" smtClean="0"/>
              <a:t> Seu ganho é ter uma boa condição financeira para realizar os sonhos;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 </a:t>
            </a:r>
            <a:r>
              <a:rPr lang="pt-BR" dirty="0" smtClean="0"/>
              <a:t> O que vê é viver em um ambiente saudável, sempre ter amizades leal e ter uma bom futuro.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022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Algerian" panose="04020705040A02060702" pitchFamily="82" charset="0"/>
              </a:rPr>
              <a:t>Lais</a:t>
            </a:r>
            <a:endParaRPr lang="pt-BR" dirty="0">
              <a:latin typeface="Algerian" panose="04020705040A02060702" pitchFamily="8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 Pensa muito no futuro;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 Inspiração é a família.;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 Medo do futuro;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É uma pessoa colhedora ,educada e boa de se comunicar.;</a:t>
            </a:r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 P</a:t>
            </a:r>
            <a:r>
              <a:rPr lang="pt-BR" dirty="0" smtClean="0"/>
              <a:t>rocura sempre continuar suas amizades de longa data;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 Ela tenta ser sempre positiva e ser uma boa pessoa sempre;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 Seu medo é perder um ente querido;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 E ela sonha em ter uma boa condição financeira e uma boa família.</a:t>
            </a:r>
          </a:p>
          <a:p>
            <a:pPr>
              <a:buFont typeface="Wingdings" panose="05000000000000000000" pitchFamily="2" charset="2"/>
              <a:buChar char="v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9704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32</TotalTime>
  <Words>184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Algerian</vt:lpstr>
      <vt:lpstr>Century Gothic</vt:lpstr>
      <vt:lpstr>Garamond</vt:lpstr>
      <vt:lpstr>Wingdings</vt:lpstr>
      <vt:lpstr>Savon</vt:lpstr>
      <vt:lpstr>Mapa da empatia</vt:lpstr>
      <vt:lpstr>Kaique</vt:lpstr>
      <vt:lpstr>Lais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Mapa da empatia</dc:title>
  <dc:creator>DEV-1D</dc:creator>
  <cp:lastModifiedBy>DEV-1D</cp:lastModifiedBy>
  <cp:revision>4</cp:revision>
  <dcterms:created xsi:type="dcterms:W3CDTF">2024-03-07T15:15:09Z</dcterms:created>
  <dcterms:modified xsi:type="dcterms:W3CDTF">2024-03-07T15:47:16Z</dcterms:modified>
</cp:coreProperties>
</file>