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9F2CCD7-B37F-4465-99F7-112C021937B2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</a:t>
            </a:r>
            <a:r>
              <a:rPr b="0" lang="pt-BR" sz="3200" spc="-1" strike="noStrike">
                <a:latin typeface="Arial"/>
              </a:rPr>
              <a:t>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E8D51A1-EF08-4BEC-8DBC-989C76EC07FD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DD6677F-E6ED-4324-9B94-F3EB95B08194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tecnoblog.net/noticias/o-ubuntu-24-04-lts-vem-ai-e-estas-sao-as-principais-novidades/" TargetMode="External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19054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4400" spc="-1" strike="noStrike">
                <a:solidFill>
                  <a:srgbClr val="ffffff"/>
                </a:solidFill>
                <a:latin typeface="Liberation Serif;Times New Roman"/>
                <a:ea typeface="Lohit Devanagari"/>
              </a:rPr>
              <a:t>Ubuntu 24.04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3456000"/>
            <a:ext cx="9071640" cy="269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Lais Arlindo dos Santos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DEV1D-Senai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Arial"/>
              </a:rPr>
              <a:t>Ubuntu 24.04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r>
              <a:rPr b="0" lang="pt-BR" sz="2400" spc="-1" strike="noStrike">
                <a:latin typeface="Arial"/>
              </a:rPr>
              <a:t>Um dos eventos de todo mês de abril é o lançamento da nova versão da distribuição Linux da Canonical. O Ubuntu 24.04 LTS “Noble Numbat” chega nesta quinta-feira (25) trazendo suporte de longo prazo (até 12 anos), instalador mais inteligente e o novo ambiente de desktop Gnome 46,com base na versão beta.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Gnome 46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2016000"/>
            <a:ext cx="9071640" cy="455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1600" spc="-1" strike="noStrike">
                <a:latin typeface="Arial"/>
              </a:rPr>
              <a:t>O Gnome 46 é um dos atrativos do Ubuntu 24.04. Lançada em março, essa versão não traz grandes mudanças visuais, embora tenha ajustes de design. Os avanços reais são funcionais, a começar pelo desempenho geral, otimizado para priorizar a experiência do usuário ao abrir arquivos, navegar pelo sistema ou utilizar ferramentas nativas.</a:t>
            </a:r>
            <a:endParaRPr b="0" lang="pt-BR" sz="1600" spc="-1" strike="noStrike">
              <a:latin typeface="Arial"/>
            </a:endParaRPr>
          </a:p>
          <a:p>
            <a:pPr algn="ctr"/>
            <a:r>
              <a:rPr b="0" lang="pt-BR" sz="1600" spc="-1" strike="noStrike">
                <a:latin typeface="Arial"/>
              </a:rPr>
              <a:t>Nesse sentido, o gerenciador de arquivos Files (antigo Nautilus) agora permite que a função de pesquisa na barra superior faça buscas na pasta atual ou em todo o sistema sem que o usuário tenha que mudar de janela. Basta clicar no botão de lupa no topo esquerdo para alternar entre essas opções.</a:t>
            </a:r>
            <a:endParaRPr b="0" lang="pt-BR" sz="1600" spc="-1" strike="noStrike">
              <a:latin typeface="Arial"/>
            </a:endParaRPr>
          </a:p>
          <a:p>
            <a:pPr algn="ctr"/>
            <a:r>
              <a:rPr b="0" lang="pt-BR" sz="1600" spc="-1" strike="noStrike">
                <a:latin typeface="Arial"/>
              </a:rPr>
              <a:t>A área de configurações do Gnome 46 passou por uma reorganização para permitir que o usuário personalize vários recursos do sistema em um único lugar. Essa mudança inclui descrições mais claras, pré-visualizações de ajustes visuais mais rápidas e um painel que permite escolher mais facilmente os aplicativos padrão.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Instalador mais prático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5000"/>
          </a:bodyPr>
          <a:p>
            <a:r>
              <a:rPr b="0" lang="pt-BR" sz="2400" spc="-1" strike="noStrike">
                <a:latin typeface="Arial"/>
              </a:rPr>
              <a:t>O instalador do Ubuntu já era intuitivo, mas a experiência ficou melhor na versão 24.04. Logo nas primeiras etapas do processo, a ferramenta exibe uma tela para que você possa personalizar recursos de acessibilidade, como dimensões de elementos visuais e sinais sonoros.</a:t>
            </a:r>
            <a:endParaRPr b="0" lang="pt-BR" sz="2400" spc="-1" strike="noStrike">
              <a:latin typeface="Arial"/>
            </a:endParaRPr>
          </a:p>
          <a:p>
            <a:r>
              <a:rPr b="0" lang="pt-BR" sz="2400" spc="-1" strike="noStrike">
                <a:latin typeface="Arial"/>
              </a:rPr>
              <a:t>Nas etapas seguintes, você pode selecionar entre uma instalação padrão ou completa. A primeira traz apenas recursos básicos do sistema operacional e é interessante para computadores com pouco espaço de armazenamento.</a:t>
            </a:r>
            <a:endParaRPr b="0" lang="pt-BR" sz="2400" spc="-1" strike="noStrike">
              <a:latin typeface="Arial"/>
            </a:endParaRPr>
          </a:p>
          <a:p>
            <a:r>
              <a:rPr b="0" lang="pt-BR" sz="2400" spc="-1" strike="noStrike">
                <a:latin typeface="Arial"/>
              </a:rPr>
              <a:t>Um recurso chamativo é a capacidade do instalador de fazer instalação automatizada. Para isso, o usuário só precisa carregar um arquivo YAML com informações predefinidas de configuração. Isso é útil para quando o sistema operacional deve ser instalada em várias máquinas no mesmo ambiente.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912600"/>
            <a:ext cx="8784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Atualizações Garantidas por até 12 anos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1000"/>
          </a:bodyPr>
          <a:p>
            <a:r>
              <a:rPr b="0" lang="pt-BR" sz="2400" spc="-1" strike="noStrike">
                <a:latin typeface="Arial"/>
              </a:rPr>
              <a:t>O Ubuntu 24.04 é uma versão LTS (</a:t>
            </a:r>
            <a:r>
              <a:rPr b="0" i="1" lang="pt-BR" sz="2400" spc="-1" strike="noStrike">
                <a:latin typeface="Arial"/>
              </a:rPr>
              <a:t>Long Term Support</a:t>
            </a:r>
            <a:r>
              <a:rPr b="0" lang="pt-BR" sz="2400" spc="-1" strike="noStrike">
                <a:latin typeface="Arial"/>
              </a:rPr>
              <a:t>), o que indica que a distribuição tem suporte prolongado. Isso é útil para organizações que não podem atualizar a versão do sistema operacional dentro de intervalos curtos, por exemplo.</a:t>
            </a:r>
            <a:endParaRPr b="0" lang="pt-BR" sz="2400" spc="-1" strike="noStrike">
              <a:latin typeface="Arial"/>
            </a:endParaRPr>
          </a:p>
          <a:p>
            <a:r>
              <a:rPr b="0" lang="pt-BR" sz="2400" spc="-1" strike="noStrike">
                <a:latin typeface="Arial"/>
              </a:rPr>
              <a:t>No caso do Ubuntu 24.04, o que é notável é a declaração de Mark Shuttleworth, CEO da Canonical, de que a versão receberá até 12 anos de atualizações, com esse suporte estendido valendo para toda a distribuição, e não somente a pacotes específicos.</a:t>
            </a:r>
            <a:endParaRPr b="0" lang="pt-BR" sz="2400" spc="-1" strike="noStrike">
              <a:latin typeface="Arial"/>
            </a:endParaRPr>
          </a:p>
          <a:p>
            <a:r>
              <a:rPr b="0" lang="pt-BR" sz="2400" spc="-1" strike="noStrike">
                <a:latin typeface="Arial"/>
              </a:rPr>
              <a:t>O suporte padrão, com atualizações gerais, continua sendo de cinco anos. O período de sete anos adicionais vale para assinantes do Ubuntu Pro, programa de suporte avançado que é gratuito para uso pessoal, mas pago nos planos corporativos.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8679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App Center para gerenciar seus softwares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pt-BR" sz="1800" spc="-1" strike="noStrike">
                <a:latin typeface="Arial"/>
              </a:rPr>
              <a:t>Introduzido no Ubuntu 23.10, o App Center também marca presença na versão 24.04. A ferramenta permite a instalação de softwares em pacotes Snap a partir de uma interface baseada no Flutter (framework criado pelo Google para facilitar o desenvolvimento de aplicativos multiplataforma).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Isso resulta em uma interface mais organizada, de uso fácil e com desempenho otimizado em relação à antecessora Snap Core, que gerava muitas reclamações por alto consumo de memória RAM.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No App Center é possível instalar, atualizar e remover um ou mais aplicativos ao mesmo tempo, com poucos cliques. Há até uma área ali exclusiva para jogos.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8679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Como abaixar Ubuntu 24.04 LTS “Noble Numbat”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r>
              <a:rPr b="0" lang="pt-BR" sz="2400" spc="-1" strike="noStrike">
                <a:latin typeface="Arial"/>
              </a:rPr>
              <a:t>A previsão é a de você possa baixar a versão final do Ubuntu 24.04 LTS  no site da Canonical partir de 25 de abril. Para instalar a distribuição em um PC, você pode baixar a imagem do sistema e usar uma ferramenta como o  Rufus para gerar um pendrive de instalação.</a:t>
            </a:r>
            <a:endParaRPr b="0" lang="pt-BR" sz="2400" spc="-1" strike="noStrike">
              <a:latin typeface="Arial"/>
            </a:endParaRPr>
          </a:p>
          <a:p>
            <a:r>
              <a:rPr b="0" lang="pt-BR" sz="2400" spc="-1" strike="noStrike">
                <a:latin typeface="Arial"/>
              </a:rPr>
              <a:t>Para quem tem o Ubuntu 23.10 (a versão anterior), a atualização para o Ubuntu 24.04 LTS a partir do próprio sistema operacional pode demorar algumas semanas para ser liberada.</a:t>
            </a:r>
            <a:endParaRPr b="0" lang="pt-BR" sz="2400" spc="-1" strike="noStrike">
              <a:latin typeface="Arial"/>
            </a:endParaRPr>
          </a:p>
          <a:p>
            <a:r>
              <a:rPr b="0" lang="pt-BR" sz="2400" spc="-1" strike="noStrike">
                <a:latin typeface="Arial"/>
              </a:rPr>
              <a:t>Se você não simpatiza com o Gnome, pode recorrer a um dos vários “sabores” alternativos do Ubuntu , a exemplo do Kubuntu, que tem ambiente de desktop KDE.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Fonte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latin typeface="Arial"/>
                <a:hlinkClick r:id="rId1"/>
              </a:rPr>
              <a:t>https://tecnoblog.net/noticias/o-ubuntu-24-04-lts-vem-ai-e-estas-sao-as-principais-novidades/</a:t>
            </a:r>
            <a:endParaRPr b="0" lang="pt-BR" sz="1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E chegou ao fim!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Muito obrigado pela atenção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2017-11-12T18:23:19Z</dcterms:created>
  <dc:creator/>
  <dc:description/>
  <dc:language>pt-BR</dc:language>
  <cp:lastModifiedBy/>
  <dcterms:modified xsi:type="dcterms:W3CDTF">2024-04-25T10:46:52Z</dcterms:modified>
  <cp:revision>4</cp:revision>
  <dc:subject/>
  <dc:title>Lights</dc:title>
</cp:coreProperties>
</file>