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C04A5-7FAF-6DE7-A45C-AF711DEC8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43864-E9CA-E939-3ED8-4075B0C59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076F6-537F-EF14-A090-4763C3A4E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274A-A000-4C88-883B-C40EC2B12F4B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D18F8-5946-E427-1373-D3B02C2E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C9F3D-04EE-8D51-3BD3-7BED9DCD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2A70-F962-4DE1-82C8-D8CB50804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48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ECB8F-B7CB-6CCC-A585-4A53CA3F7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D7DB2-5BAF-6B48-B63F-63C51C9B5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FD1D6-5395-E355-390D-9AB7C4057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274A-A000-4C88-883B-C40EC2B12F4B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C4748-D87D-6745-CF1B-90F7AF43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24773-11DF-6BD1-088B-60795A79C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2A70-F962-4DE1-82C8-D8CB50804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08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B470E-2904-40FE-E3CF-498CC14A8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719164-A968-7A36-AA09-6D20995A3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9A451-149A-9665-2F85-68402C5BC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274A-A000-4C88-883B-C40EC2B12F4B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62619-CA68-8EE9-9429-2AA5A738F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0397A-A2B6-B9B1-2E6C-01356158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2A70-F962-4DE1-82C8-D8CB50804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11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28183-A366-7B10-D2DF-5B9B2119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A6C41-4752-B491-11BE-7634EE84F9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BE714-B6DF-933D-0D59-43DF46AE3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5DE64-846F-42FA-A338-FA41F376F645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D548D-C316-D025-E531-430C47BBF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FBBD1-F861-1A96-8E9E-E57F8A82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F1C2-20DA-4552-8425-66207F974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17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62B14-1B48-07AD-E6E5-EAF3E6962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BBF0C-D909-16A1-6363-2BB6BE991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D6C47-EC3F-9811-F3B3-FC00B8B9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274A-A000-4C88-883B-C40EC2B12F4B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8D743-FA89-BF1B-0395-5A65450B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414C5-6724-55BC-29C3-EEA3C57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2A70-F962-4DE1-82C8-D8CB50804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0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9533-334E-84B8-A5B7-AA93B2659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798BE-B4E2-EBF3-FDA1-C8AEF469F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BC46A-93DD-C337-10AA-FCF50C91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274A-A000-4C88-883B-C40EC2B12F4B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9B9BD-A616-700B-68E0-CFDC8A6E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EA5C0-D739-25FB-33DB-C44A176E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2A70-F962-4DE1-82C8-D8CB50804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5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A04F5-94BF-5B32-7EA4-EE013B12A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91903-C9BC-1AAD-7823-BABBD571C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94C48-88ED-09F2-B08A-D3DE59931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3CF09-17B4-EDB5-BD93-40A9D4269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274A-A000-4C88-883B-C40EC2B12F4B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9663E-03F8-B6D2-FD05-1F8F9D0A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7E008-6683-5024-E5ED-F948F000C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2A70-F962-4DE1-82C8-D8CB50804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BB044-4DD0-960A-401B-E7F4062D2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1C16E-DF41-49FA-3D54-5D4374959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F7CEE-62F0-36F2-5C38-F8A99E958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1417AC-6198-77BC-13C2-E34A62440C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7E9E49-12FD-21A9-4410-15BCDFC37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4E5793-E951-E1F0-9EB4-FEBEA0F4D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274A-A000-4C88-883B-C40EC2B12F4B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26C97-10C3-E9FF-7D7E-F7106976F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DB7107-A2A4-31F3-E7E5-614A57649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2A70-F962-4DE1-82C8-D8CB50804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0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6C28-B7FF-1F46-5D57-DD7938344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B34FD-40CF-E40C-85F5-2234EC155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274A-A000-4C88-883B-C40EC2B12F4B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AD45ED-45CE-0562-7628-E1E3D7E09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0105E-8EFA-CB64-4598-59F24B77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2A70-F962-4DE1-82C8-D8CB50804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45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867A4F-2249-F839-559D-6E9A8FA02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274A-A000-4C88-883B-C40EC2B12F4B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AE92D3-2BAB-E79A-D8C1-7688B673F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ED66C-9278-50DF-1858-3AF9ED08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2A70-F962-4DE1-82C8-D8CB50804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3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BA49E-4E59-8A03-A989-16D005043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918B4-7C4A-9851-9A1D-1560F9EDD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9CDC2-98C6-2763-A460-8FF953FF8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E4190-2B5B-4CA5-B2EF-E687FA58D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274A-A000-4C88-883B-C40EC2B12F4B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D6B2C-203E-5B99-8391-9FAC8C2C3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AE3A7-C008-02BE-9CFC-85DD5659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2A70-F962-4DE1-82C8-D8CB50804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49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436BF-81B1-E7AF-4157-7836A8D6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03CCAA-2D9E-7E04-1E24-4CB136A90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01656-848A-00AD-36E0-C72C6E42F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13256-9331-DAF5-72CF-44159477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274A-A000-4C88-883B-C40EC2B12F4B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4EC14-AF84-0728-BD75-B8CE7374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3DDA9-6DBD-0322-4FFB-3CAD27344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2A70-F962-4DE1-82C8-D8CB50804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0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2505D0-56B0-FA56-2A34-D16935316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B2F22-E2C2-D8FE-9D86-2833E588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56DB1-0ECB-DCF5-6D29-DCB7A84E4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5A274A-A000-4C88-883B-C40EC2B12F4B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14C33-AF23-98AB-BD10-D9779FC79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95A79-ECD8-46CF-4F51-2BBDE4658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AC2A70-F962-4DE1-82C8-D8CB50804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4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53D7B-E29D-3859-5143-E89916DCE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800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 Language Assistance with Copilot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80E2A-A2C7-A4E9-F762-53E52D012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3162" y="2704014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400" b="0" i="0" u="none" strike="noStrike" baseline="0" dirty="0"/>
              <a:t>Accelerating Java Development with GitHub Copilot</a:t>
            </a:r>
          </a:p>
          <a:p>
            <a:pPr marR="0" lvl="2"/>
            <a:r>
              <a:rPr lang="en-US" sz="2400" b="0" i="1" u="none" strike="noStrike" baseline="0" dirty="0"/>
              <a:t>  Autocomplete code for common Java patterns (loops, collections, and exception handling).</a:t>
            </a:r>
          </a:p>
          <a:p>
            <a:pPr marR="0" lvl="2"/>
            <a:r>
              <a:rPr lang="en-US" sz="2400" b="0" i="1" u="none" strike="noStrike" baseline="0" dirty="0"/>
              <a:t>  Real-time suggestions for advanced Java features (Streams, Lambdas).</a:t>
            </a:r>
          </a:p>
          <a:p>
            <a:pPr marR="0" lvl="2"/>
            <a:r>
              <a:rPr lang="en-US" sz="2400" b="0" i="1" u="none" strike="noStrike" baseline="0" dirty="0"/>
              <a:t>  Example: Writing complex logic faster with Copilot's auto-suggestions.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984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B02C3-23FA-AAC6-8F64-7011F088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sz="5000" b="0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Bootstrapping a Spring Boot Project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28CFA-B915-DDE9-7EA7-61D486CA6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2113" y="2389218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>
              <a:buNone/>
            </a:pPr>
            <a:r>
              <a:rPr lang="en-US" sz="2400" b="0" i="0" u="none" strike="noStrike" baseline="0" dirty="0"/>
              <a:t>Setting Up Spring Boot with Copilot’s Guidance</a:t>
            </a:r>
          </a:p>
          <a:p>
            <a:pPr marR="0" lvl="2"/>
            <a:r>
              <a:rPr lang="en-US" sz="2400" b="0" i="1" u="none" strike="noStrike" baseline="0" dirty="0"/>
              <a:t>  Automatically configure Spring Boot dependencies and starter projects.</a:t>
            </a:r>
          </a:p>
          <a:p>
            <a:pPr marR="0" lvl="2"/>
            <a:r>
              <a:rPr lang="en-US" sz="2400" b="0" i="1" u="none" strike="noStrike" baseline="0" dirty="0"/>
              <a:t>  Generate the application structure (controllers, services, repositories) with prompts.</a:t>
            </a:r>
          </a:p>
          <a:p>
            <a:pPr marR="0" lvl="2"/>
            <a:r>
              <a:rPr lang="en-US" sz="2400" b="0" i="1" u="none" strike="noStrike" baseline="0" dirty="0"/>
              <a:t>  Example: Efficient setup of </a:t>
            </a:r>
            <a:r>
              <a:rPr lang="en-US" sz="2400" b="0" i="1" u="none" strike="noStrike" baseline="0" dirty="0" err="1"/>
              <a:t>application.properties</a:t>
            </a:r>
            <a:r>
              <a:rPr lang="en-US" sz="2400" b="0" i="1" u="none" strike="noStrike" baseline="0" dirty="0"/>
              <a:t>, security configurations, and basic endpoints.</a:t>
            </a:r>
          </a:p>
        </p:txBody>
      </p:sp>
    </p:spTree>
    <p:extLst>
      <p:ext uri="{BB962C8B-B14F-4D97-AF65-F5344CB8AC3E}">
        <p14:creationId xmlns:p14="http://schemas.microsoft.com/office/powerpoint/2010/main" val="382905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6C40BD-E633-4C32-D5A7-22464E812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sz="5400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SQL Integration and Entity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7CF6C-3F35-1DDE-81B9-A0EE959E0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9304" y="2902913"/>
            <a:ext cx="9849751" cy="30321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>
              <a:buNone/>
            </a:pPr>
            <a:r>
              <a:rPr lang="en-US" sz="2000" b="0" i="0" u="none" strike="noStrike" baseline="0" dirty="0"/>
              <a:t>Simplifying SQL Setup and Entity Management with Copilot</a:t>
            </a:r>
          </a:p>
          <a:p>
            <a:pPr marR="0" lvl="2"/>
            <a:r>
              <a:rPr lang="en-US" b="0" i="1" u="none" strike="noStrike" baseline="0" dirty="0"/>
              <a:t>  - Auto-generate JPA entities based on SQL tables and relations.</a:t>
            </a:r>
          </a:p>
          <a:p>
            <a:pPr marR="0" lvl="2"/>
            <a:r>
              <a:rPr lang="en-US" b="0" i="1" u="none" strike="noStrike" baseline="0" dirty="0"/>
              <a:t>  - Suggest SQL queries and optimize database connections.</a:t>
            </a:r>
          </a:p>
          <a:p>
            <a:pPr marR="0" lvl="2"/>
            <a:r>
              <a:rPr lang="en-US" b="0" i="1" u="none" strike="noStrike" baseline="0" dirty="0"/>
              <a:t>  - Example: Creating entity classes, repository interfaces, and mapping relationships (</a:t>
            </a:r>
            <a:r>
              <a:rPr lang="en-US" b="0" i="1" u="none" strike="noStrike" baseline="0" dirty="0" err="1"/>
              <a:t>OneToMany</a:t>
            </a:r>
            <a:r>
              <a:rPr lang="en-US" b="0" i="1" u="none" strike="noStrike" baseline="0" dirty="0"/>
              <a:t>, </a:t>
            </a:r>
            <a:r>
              <a:rPr lang="en-US" b="0" i="1" u="none" strike="noStrike" baseline="0" dirty="0" err="1"/>
              <a:t>ManyToOne</a:t>
            </a:r>
            <a:r>
              <a:rPr lang="en-US" b="0" i="1" u="none" strike="noStrike" baseline="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502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0BD14B-A8E7-FCD0-BFF4-719A1BDD1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0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Building Secure APIs with Spring Boot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52487-57D6-F2D7-2EED-4129A54F3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1789" y="486089"/>
            <a:ext cx="6544271" cy="55591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>
              <a:buNone/>
            </a:pPr>
            <a:r>
              <a:rPr lang="en-US" sz="2000" b="0" i="0" u="none" strike="noStrike" baseline="0" dirty="0"/>
              <a:t>Developing Secure REST APIs with Copilot</a:t>
            </a:r>
          </a:p>
          <a:p>
            <a:pPr marR="0" lvl="2"/>
            <a:r>
              <a:rPr lang="en-US" b="0" i="1" u="none" strike="noStrike" baseline="0" dirty="0"/>
              <a:t>Create REST endpoints for CRUD operations with auto-generated code.</a:t>
            </a:r>
          </a:p>
          <a:p>
            <a:pPr marR="0" lvl="2"/>
            <a:r>
              <a:rPr lang="en-US" b="0" i="1" u="none" strike="noStrike" baseline="0" dirty="0"/>
              <a:t>Copilot prompts for security best practices: Authentication (JWT, OAuth) and data validation.</a:t>
            </a:r>
          </a:p>
          <a:p>
            <a:pPr marR="0" lvl="2"/>
            <a:r>
              <a:rPr lang="en-US" b="0" i="1" u="none" strike="noStrike" baseline="0" dirty="0"/>
              <a:t>Example: Securing endpoints, validating input, and handling exceptions.</a:t>
            </a:r>
          </a:p>
        </p:txBody>
      </p:sp>
    </p:spTree>
    <p:extLst>
      <p:ext uri="{BB962C8B-B14F-4D97-AF65-F5344CB8AC3E}">
        <p14:creationId xmlns:p14="http://schemas.microsoft.com/office/powerpoint/2010/main" val="4263599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2AAE4E-7A6E-984B-419B-C1572832E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800" b="0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Unit Testing and Mocking Dependencies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9B7AF-AE70-1153-36A2-6C54FC9A3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5028" y="2923444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>
              <a:buNone/>
            </a:pPr>
            <a:r>
              <a:rPr lang="en-US" sz="2400" b="0" i="0" u="none" strike="noStrike" baseline="0" dirty="0"/>
              <a:t>Unit Testing and Mocking with Copilot</a:t>
            </a:r>
          </a:p>
          <a:p>
            <a:pPr marR="0" lvl="2"/>
            <a:r>
              <a:rPr lang="en-US" sz="2400" b="0" i="1" u="none" strike="noStrike" baseline="0" dirty="0"/>
              <a:t>Auto-generate unit tests for methods, using JUnit and Mockito.</a:t>
            </a:r>
          </a:p>
          <a:p>
            <a:pPr marR="0" lvl="2"/>
            <a:r>
              <a:rPr lang="en-US" sz="2400" b="0" i="1" u="none" strike="noStrike" baseline="0" dirty="0"/>
              <a:t>Suggestions for creating mock objects to test service and repository layers.</a:t>
            </a:r>
          </a:p>
          <a:p>
            <a:pPr marR="0" lvl="2"/>
            <a:r>
              <a:rPr lang="en-US" sz="2400" i="1" dirty="0"/>
              <a:t>Suggestions for using </a:t>
            </a:r>
            <a:r>
              <a:rPr lang="en-US" sz="2400" i="1" dirty="0" err="1"/>
              <a:t>MockMVC</a:t>
            </a:r>
            <a:r>
              <a:rPr lang="en-US" sz="2400" i="1" dirty="0"/>
              <a:t> to test API</a:t>
            </a:r>
            <a:endParaRPr lang="en-US" sz="2400" b="0" i="1" u="none" strike="noStrike" baseline="0" dirty="0"/>
          </a:p>
          <a:p>
            <a:pPr marR="0" lvl="2"/>
            <a:r>
              <a:rPr lang="en-US" sz="2400" b="0" i="1" u="none" strike="noStrike" baseline="0" dirty="0"/>
              <a:t>Example: Writing advanced test cases using mocks, verifying behavior, and ensuring coverage.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118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02CEE4-4B28-A0B4-AC9E-100FFFD8E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0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Setting Up React to Consume the API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6BDB2-7C87-C14D-F029-DFC85EEFB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34149" y="932688"/>
            <a:ext cx="5916603" cy="4992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>
              <a:buNone/>
            </a:pPr>
            <a:r>
              <a:rPr lang="en-US" sz="2000" b="0" i="0" u="none" strike="noStrike" baseline="0" dirty="0"/>
              <a:t>Fetching Data from Spring Boot in React</a:t>
            </a:r>
          </a:p>
          <a:p>
            <a:pPr marR="0" lvl="2"/>
            <a:r>
              <a:rPr lang="en-US" b="0" i="1" u="none" strike="noStrike" baseline="0" dirty="0"/>
              <a:t>Using </a:t>
            </a:r>
            <a:r>
              <a:rPr lang="en-US" b="0" i="1" u="none" strike="noStrike" baseline="0" dirty="0" err="1"/>
              <a:t>Axios</a:t>
            </a:r>
            <a:r>
              <a:rPr lang="en-US" b="0" i="1" u="none" strike="noStrike" baseline="0" dirty="0"/>
              <a:t> or Fetch API to call Spring Boot endpoints.</a:t>
            </a:r>
          </a:p>
          <a:p>
            <a:pPr marR="0" lvl="2"/>
            <a:r>
              <a:rPr lang="en-US" b="0" i="1" u="none" strike="noStrike" baseline="0" dirty="0"/>
              <a:t>React components for rendering users and roles:</a:t>
            </a:r>
          </a:p>
          <a:p>
            <a:pPr marR="0" lvl="2"/>
            <a:r>
              <a:rPr lang="en-US" b="0" i="1" u="none" strike="noStrike" baseline="0" dirty="0"/>
              <a:t>UserList.js: Lists users from API.</a:t>
            </a:r>
          </a:p>
          <a:p>
            <a:pPr marR="0" lvl="2"/>
            <a:r>
              <a:rPr lang="en-US" b="0" i="1" u="none" strike="noStrike" baseline="0" dirty="0"/>
              <a:t>RoleList.js: Lists roles from API.</a:t>
            </a:r>
          </a:p>
          <a:p>
            <a:pPr marR="0" lvl="2"/>
            <a:r>
              <a:rPr lang="en-US" b="0" i="1" u="none" strike="noStrike" baseline="0" dirty="0"/>
              <a:t>Example: </a:t>
            </a:r>
            <a:r>
              <a:rPr lang="en-US" b="0" i="1" u="none" strike="noStrike" baseline="0" dirty="0" err="1"/>
              <a:t>useEffect</a:t>
            </a:r>
            <a:r>
              <a:rPr lang="en-US" b="0" i="1" u="none" strike="noStrike" baseline="0" dirty="0"/>
              <a:t> to fetch data on component mount, handling API requests in React.</a:t>
            </a:r>
          </a:p>
          <a:p>
            <a:pPr marR="0" lvl="2"/>
            <a:endParaRPr lang="en-US" b="0" i="1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1370161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2ADEE1-98CB-F062-3C51-F7A038497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Implementing CRUD Operations in React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FA273-411E-22F5-93B0-D9EF28F8F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>
              <a:buNone/>
            </a:pPr>
            <a:r>
              <a:rPr lang="en-US" sz="2200" b="0" i="0" u="none" strike="noStrike" baseline="0" dirty="0"/>
              <a:t>Performing CRUD Operations in React</a:t>
            </a:r>
          </a:p>
          <a:p>
            <a:pPr marR="0" lvl="2"/>
            <a:r>
              <a:rPr lang="en-US" sz="2200" b="1" i="1" u="none" strike="noStrike" baseline="0" dirty="0"/>
              <a:t>Create</a:t>
            </a:r>
            <a:r>
              <a:rPr lang="en-US" sz="2200" b="0" i="1" u="none" strike="noStrike" baseline="0" dirty="0"/>
              <a:t>: Form to add new users and roles using POST.</a:t>
            </a:r>
          </a:p>
          <a:p>
            <a:pPr marR="0" lvl="2"/>
            <a:r>
              <a:rPr lang="en-US" sz="2200" b="1" i="1" u="none" strike="noStrike" baseline="0" dirty="0"/>
              <a:t>Read</a:t>
            </a:r>
            <a:r>
              <a:rPr lang="en-US" sz="2200" b="0" i="1" u="none" strike="noStrike" baseline="0" dirty="0"/>
              <a:t>: Display data fetched from API.</a:t>
            </a:r>
          </a:p>
          <a:p>
            <a:pPr marR="0" lvl="2"/>
            <a:r>
              <a:rPr lang="en-US" sz="2200" b="1" i="1" u="none" strike="noStrike" baseline="0" dirty="0"/>
              <a:t>Update</a:t>
            </a:r>
            <a:r>
              <a:rPr lang="en-US" sz="2200" b="0" i="1" u="none" strike="noStrike" baseline="0" dirty="0"/>
              <a:t>: Edit functionality for users and roles (using PUT).</a:t>
            </a:r>
          </a:p>
          <a:p>
            <a:pPr marR="0" lvl="2"/>
            <a:r>
              <a:rPr lang="en-US" sz="2200" b="1" i="1" u="none" strike="noStrike" baseline="0" dirty="0"/>
              <a:t>Delete</a:t>
            </a:r>
            <a:r>
              <a:rPr lang="en-US" sz="2200" b="0" i="1" u="none" strike="noStrike" baseline="0" dirty="0"/>
              <a:t>: Remove users or roles with DELETE.</a:t>
            </a:r>
          </a:p>
          <a:p>
            <a:pPr marR="0" lvl="2"/>
            <a:r>
              <a:rPr lang="en-US" sz="2200" b="0" i="1" u="none" strike="noStrike" baseline="0" dirty="0"/>
              <a:t>Example: </a:t>
            </a:r>
            <a:r>
              <a:rPr lang="en-US" sz="2200" b="0" i="1" u="none" strike="noStrike" baseline="0" dirty="0" err="1"/>
              <a:t>Axios</a:t>
            </a:r>
            <a:r>
              <a:rPr lang="en-US" sz="2200" b="0" i="1" u="none" strike="noStrike" baseline="0" dirty="0"/>
              <a:t> requests (GET, POST, PUT, DELETE) and updating UI based on API responses.</a:t>
            </a:r>
          </a:p>
        </p:txBody>
      </p:sp>
    </p:spTree>
    <p:extLst>
      <p:ext uri="{BB962C8B-B14F-4D97-AF65-F5344CB8AC3E}">
        <p14:creationId xmlns:p14="http://schemas.microsoft.com/office/powerpoint/2010/main" val="1106600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2E6759-86EF-D482-917F-6CBFFB26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sz="6000" b="0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Handling Error and Security (Authentication)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62594-F15B-9C7C-6143-059834FD6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3337269"/>
            <a:ext cx="10509504" cy="2905686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/>
            <a:r>
              <a:rPr lang="en-US" sz="2200" b="0" i="0" u="none" strike="noStrike" baseline="0"/>
              <a:t>Handling Errors and Securing API Requests</a:t>
            </a:r>
          </a:p>
          <a:p>
            <a:pPr marR="0" lvl="2"/>
            <a:r>
              <a:rPr lang="en-US" sz="2200" b="0" i="1" u="none" strike="noStrike" baseline="0"/>
              <a:t>Error handling in React (e.g., 404, 500 errors) and showing appropriate messages to users.</a:t>
            </a:r>
          </a:p>
          <a:p>
            <a:pPr marR="0" lvl="2"/>
            <a:r>
              <a:rPr lang="en-US" sz="2200" b="0" i="1" u="none" strike="noStrike" baseline="0"/>
              <a:t>Securing API calls using JWT or OAuth:</a:t>
            </a:r>
          </a:p>
          <a:p>
            <a:pPr marR="0" lvl="2"/>
            <a:r>
              <a:rPr lang="en-US" sz="2200" b="0" i="1" u="none" strike="noStrike" baseline="0"/>
              <a:t>Adding token to Axios headers.</a:t>
            </a:r>
          </a:p>
          <a:p>
            <a:pPr marR="0" lvl="2"/>
            <a:r>
              <a:rPr lang="en-US" sz="2200" b="0" i="1" u="none" strike="noStrike" baseline="0"/>
              <a:t>Securing Spring Boot endpoints with Spring Security.</a:t>
            </a:r>
          </a:p>
          <a:p>
            <a:pPr marR="0" lvl="2"/>
            <a:r>
              <a:rPr lang="en-US" sz="2200" b="0" i="1" u="none" strike="noStrike" baseline="0"/>
              <a:t>Example: Implementing basic login in React and passing authentication tokens to secure CRUD operations.</a:t>
            </a:r>
          </a:p>
        </p:txBody>
      </p:sp>
    </p:spTree>
    <p:extLst>
      <p:ext uri="{BB962C8B-B14F-4D97-AF65-F5344CB8AC3E}">
        <p14:creationId xmlns:p14="http://schemas.microsoft.com/office/powerpoint/2010/main" val="396334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477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Java Language Assistance with Copilot</vt:lpstr>
      <vt:lpstr>Bootstrapping a Spring Boot Project</vt:lpstr>
      <vt:lpstr>SQL Integration and Entity Models</vt:lpstr>
      <vt:lpstr>Building Secure APIs with Spring Boot</vt:lpstr>
      <vt:lpstr>Unit Testing and Mocking Dependencies</vt:lpstr>
      <vt:lpstr>Setting Up React to Consume the API</vt:lpstr>
      <vt:lpstr>Implementing CRUD Operations in React</vt:lpstr>
      <vt:lpstr>Handling Error and Security (Authentication)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Colin Hoang</dc:creator>
  <cp:lastModifiedBy>Colin Hoang</cp:lastModifiedBy>
  <cp:revision>31</cp:revision>
  <dcterms:created xsi:type="dcterms:W3CDTF">2024-09-26T09:15:46Z</dcterms:created>
  <dcterms:modified xsi:type="dcterms:W3CDTF">2024-09-26T09:54:47Z</dcterms:modified>
</cp:coreProperties>
</file>