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2A09-6DB8-77CD-1142-EEA6EDC11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AB2AF-6F26-571C-7A37-AC2CA8CC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5EC3-D212-CA32-349C-39EECAA3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3226-9F8E-41F8-980B-9570F01F7E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4084-D1F2-1B7D-5CB7-3B8243E3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8A05-E54B-2B5E-E978-6076BBF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2AE8-0BBE-4CBE-B864-FB70187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F22A-58AF-D1E7-0511-AC8C03FE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BF8D2-D325-130E-F518-2B705432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50B4-37A9-3C2F-CB7D-39EC056B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3226-9F8E-41F8-980B-9570F01F7E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91BC-E823-16ED-6D54-2521EE2C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A70C-F6FC-62BC-F2BE-46ABB2E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2AE8-0BBE-4CBE-B864-FB70187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4920D-B28B-F438-BF00-FDD0EB8AF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811AD-50D1-D462-BB9B-6DE9C176B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604D-B91A-EA5D-1B72-2FE5631A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3226-9F8E-41F8-980B-9570F01F7E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0444A-4E3B-9434-8154-3DFE37CE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9B96-54D0-BBBC-6AF8-AA7723EE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2AE8-0BBE-4CBE-B864-FB70187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554C-4267-D70A-C0E6-BACE389F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9C245-C26C-B1D4-9EDB-BBF62E2C8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45642-47CF-EDED-CB91-28545109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BA3C-0CB8-445E-90B0-708803A4463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3ECD-1018-0C27-EE25-0BAFE86A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250A2-C561-109A-18C3-2C55C0BF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075AE-0466-4B45-9C05-1F313E44F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5A72-C761-DDB5-7FC5-29D38908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4708-3E77-3B78-EBD8-49855D1C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5D957-7A18-ECCA-DD04-7F076B5C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3226-9F8E-41F8-980B-9570F01F7E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60E2-D3E6-A6EC-5C1E-4B8E8EF2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207E-98D0-6080-82B8-600EE229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2AE8-0BBE-4CBE-B864-FB70187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4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32E6-4EB4-19FC-719A-7BD50B80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84B32-6F67-0CE7-7661-94EB9C0D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B8A5-8969-A6FD-6E83-BF7DDF15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3226-9F8E-41F8-980B-9570F01F7E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4AAE-D0C8-7CC9-F6EA-123688CE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05F3-E83A-E070-1420-9923D5CB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2AE8-0BBE-4CBE-B864-FB70187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4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EBC6-FE6A-F054-8CC6-BA0D0EC6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2FBF-5EF9-E6DE-A0AC-6F21158E2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44C49-BF55-D375-4673-1436075B1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9A18E-FB12-28BD-D876-7BF47750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3226-9F8E-41F8-980B-9570F01F7E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4FB9C-C01B-87F1-1121-687B75D3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C2EBE-2182-A31E-BF13-D1AAFBF3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2AE8-0BBE-4CBE-B864-FB70187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A664-5950-11DA-623A-B97CF77E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FB93F-1F55-D419-4A37-984262D1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3B21C-2722-7EF8-DB3B-D97580F03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C6AD7-AB74-3B08-C7FF-A86156B8F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3C889-BA42-3C38-6575-63F3B2F7D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C6F2D-197F-209A-664E-78BD6D70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3226-9F8E-41F8-980B-9570F01F7E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9782C-B01F-84B1-85E9-C79DC942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C88EF-B8A6-8E7B-588F-56898D10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2AE8-0BBE-4CBE-B864-FB70187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5CF6-F820-09BF-ADCE-6C49BB28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FEB8B-5F68-7729-7DA1-89C651C3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3226-9F8E-41F8-980B-9570F01F7E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076F8-0C8C-EA0A-7FD1-6BDDC2B6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13E51-7C58-0485-D637-BD95235D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2AE8-0BBE-4CBE-B864-FB70187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311B2-F34B-D966-AFF8-C04F62D3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3226-9F8E-41F8-980B-9570F01F7E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6D704-2452-AA79-BD0F-123E8CEB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96762-CBC5-38FF-A9CF-30D5F8E9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2AE8-0BBE-4CBE-B864-FB70187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6901-DBA5-350D-1309-4EBFC6E7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4C57-CC30-DFB3-F67D-2275914C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F3F3-BAE3-7CCC-3B69-AECD66811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84F8C-C5F0-D4F5-C8A1-D43D2EBB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3226-9F8E-41F8-980B-9570F01F7E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12EC6-C43E-99A5-D214-1E98DB7B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BC5-97E9-BFCE-72D3-60AD82D5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2AE8-0BBE-4CBE-B864-FB70187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932-DFFC-CF13-9A16-DA60C42F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B63C7-0D8B-E8C3-1BF5-EF0332047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043E-37EF-77CB-E318-4789E7E5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06B90-4F0C-C848-F3D5-15D1034B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3226-9F8E-41F8-980B-9570F01F7E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DF272-8A98-3C64-BF06-12963948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04436-94A4-EFAE-3A74-71DDC225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2AE8-0BBE-4CBE-B864-FB70187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CEEE5-F44F-8E0C-E9A9-6CA3D523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0E85-1A4B-08E1-5844-BF2231269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FE02-DB5E-1387-047D-6BC249B2D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B73226-9F8E-41F8-980B-9570F01F7E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CB052-2AD4-9791-0BED-DA625E009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966E-85D7-9D24-DC76-A89D581EB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C2AE8-0BBE-4CBE-B864-FB701874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1C7A4-B6F3-ECF3-436C-2807E0CC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Copilot in Team (Sharing)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CC73E-DB97-B679-E549-9AB629D1D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/>
            <a:r>
              <a:rPr lang="en-US" sz="1500" b="0" i="0" u="none" strike="noStrike" baseline="0" dirty="0"/>
              <a:t>Enhancing Team Collaboration with GitHub Copilot"</a:t>
            </a:r>
          </a:p>
          <a:p>
            <a:pPr marR="0" lvl="1"/>
            <a:r>
              <a:rPr lang="en-US" sz="1500" b="1" i="0" u="none" strike="noStrike" baseline="0" dirty="0"/>
              <a:t>Enhancing Collaboration:</a:t>
            </a:r>
          </a:p>
          <a:p>
            <a:pPr marR="0" lvl="2"/>
            <a:r>
              <a:rPr lang="en-US" sz="1500" b="0" i="1" u="none" strike="noStrike" baseline="0" dirty="0"/>
              <a:t>Teams can share common prompts to streamline coding standards.</a:t>
            </a:r>
          </a:p>
          <a:p>
            <a:pPr marR="0" lvl="2"/>
            <a:r>
              <a:rPr lang="en-US" sz="1500" b="0" i="1" u="none" strike="noStrike" baseline="0" dirty="0"/>
              <a:t>Collaborate using shared Copilot suggestions across the team.</a:t>
            </a:r>
          </a:p>
          <a:p>
            <a:pPr marR="0" lvl="2"/>
            <a:r>
              <a:rPr lang="en-US" sz="1500" b="0" i="1" u="none" strike="noStrike" baseline="0" dirty="0"/>
              <a:t>Real-time code generation for pair programming and group projects.</a:t>
            </a:r>
          </a:p>
          <a:p>
            <a:pPr marR="0" lvl="1"/>
            <a:r>
              <a:rPr lang="en-US" sz="1500" b="1" i="0" u="none" strike="noStrike" baseline="0" dirty="0"/>
              <a:t>Enhancing Code Quality and Convention:</a:t>
            </a:r>
          </a:p>
          <a:p>
            <a:pPr marR="0" lvl="2"/>
            <a:r>
              <a:rPr lang="en-US" sz="1500" b="0" i="1" u="none" strike="noStrike" baseline="0" dirty="0"/>
              <a:t>Ensures consistent code style and adherence to project-specific conventions.</a:t>
            </a:r>
          </a:p>
          <a:p>
            <a:pPr marR="0" lvl="2"/>
            <a:r>
              <a:rPr lang="en-US" sz="1500" b="0" i="1" u="none" strike="noStrike" baseline="0" dirty="0"/>
              <a:t>Copilot suggests best practices based on team’s collective input.</a:t>
            </a:r>
          </a:p>
          <a:p>
            <a:pPr marR="0" lvl="1"/>
            <a:r>
              <a:rPr lang="en-US" sz="1500" b="1" i="0" u="none" strike="noStrike" baseline="0" dirty="0"/>
              <a:t>Enhancing Productivity:</a:t>
            </a:r>
          </a:p>
          <a:p>
            <a:pPr marR="0" lvl="2"/>
            <a:r>
              <a:rPr lang="en-US" sz="1500" b="0" i="1" u="none" strike="noStrike" baseline="0" dirty="0"/>
              <a:t>Reduces repetitive tasks, allowing team members to focus on complex logic.</a:t>
            </a:r>
          </a:p>
          <a:p>
            <a:pPr marR="0" lvl="2"/>
            <a:r>
              <a:rPr lang="en-US" sz="1500" b="0" i="1" u="none" strike="noStrike" baseline="0" dirty="0"/>
              <a:t>Promotes faster completion of development cycles through automated code suggestions.</a:t>
            </a:r>
          </a:p>
        </p:txBody>
      </p:sp>
    </p:spTree>
    <p:extLst>
      <p:ext uri="{BB962C8B-B14F-4D97-AF65-F5344CB8AC3E}">
        <p14:creationId xmlns:p14="http://schemas.microsoft.com/office/powerpoint/2010/main" val="129802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14DEE-D5ED-2B7F-2CDF-144F1036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Codelab</a:t>
            </a:r>
            <a:r>
              <a:rPr lang="en-US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5:</a:t>
            </a:r>
            <a:endParaRPr lang="en-US" b="0" i="0" u="none" strike="noStrike" kern="1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8C31C-1662-6CBE-6D42-997188DB0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/>
            <a:r>
              <a:rPr lang="en-US" b="0" i="0" u="none" strike="noStrike" baseline="0" dirty="0"/>
              <a:t>Practice: Sharing Copilot Across Teams</a:t>
            </a:r>
          </a:p>
          <a:p>
            <a:pPr marR="0" lvl="1"/>
            <a:r>
              <a:rPr lang="en-US" b="0" i="0" u="none" strike="noStrike" baseline="0" dirty="0"/>
              <a:t>Set up Copilot with a shared codebase.</a:t>
            </a:r>
          </a:p>
          <a:p>
            <a:pPr marR="0" lvl="1"/>
            <a:r>
              <a:rPr lang="en-US" b="0" i="0" u="none" strike="noStrike" baseline="0" dirty="0"/>
              <a:t>Teams practice writing, reviewing, and improving code collaboratively using Copilot suggestions.</a:t>
            </a:r>
          </a:p>
        </p:txBody>
      </p:sp>
    </p:spTree>
    <p:extLst>
      <p:ext uri="{BB962C8B-B14F-4D97-AF65-F5344CB8AC3E}">
        <p14:creationId xmlns:p14="http://schemas.microsoft.com/office/powerpoint/2010/main" val="186767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E7DAA-449F-33E1-977D-C2543DF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Copilot for Enterprise (Customize, Policy)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4A84C-12F7-D032-BDD7-4966AFCE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/>
            <a:r>
              <a:rPr lang="en-US" sz="1400" b="0" i="0" u="none" strike="noStrike" baseline="0" dirty="0"/>
              <a:t>Leveraging Copilot for Business and Enterprise"</a:t>
            </a:r>
          </a:p>
          <a:p>
            <a:pPr marR="0" lvl="1"/>
            <a:r>
              <a:rPr lang="en-US" sz="1400" b="1" i="0" u="none" strike="noStrike" baseline="0" dirty="0"/>
              <a:t>Copilot for Business and Enterprise:</a:t>
            </a:r>
          </a:p>
          <a:p>
            <a:pPr marR="0" lvl="2"/>
            <a:r>
              <a:rPr lang="en-US" sz="1400" b="0" i="1" u="none" strike="noStrike" baseline="0" dirty="0"/>
              <a:t>Tailored configurations for enterprise environments (policies, compliance).</a:t>
            </a:r>
          </a:p>
          <a:p>
            <a:pPr marR="0" lvl="2"/>
            <a:r>
              <a:rPr lang="en-US" sz="1400" b="0" i="1" u="none" strike="noStrike" baseline="0" dirty="0"/>
              <a:t>Customize Copilot to fit company-specific development guidelines.</a:t>
            </a:r>
          </a:p>
          <a:p>
            <a:pPr marR="0" lvl="1"/>
            <a:r>
              <a:rPr lang="en-US" sz="1400" b="1" i="0" u="none" strike="noStrike" baseline="0" dirty="0"/>
              <a:t>Using Enterprise Knowledge:</a:t>
            </a:r>
          </a:p>
          <a:p>
            <a:pPr marR="0" lvl="2"/>
            <a:r>
              <a:rPr lang="en-US" sz="1400" b="0" i="1" u="none" strike="noStrike" baseline="0" dirty="0"/>
              <a:t>Copilot adapts to enterprise codebases and internal documentation.</a:t>
            </a:r>
          </a:p>
          <a:p>
            <a:pPr marR="0" lvl="2"/>
            <a:r>
              <a:rPr lang="en-US" sz="1400" b="0" i="1" u="none" strike="noStrike" baseline="0" dirty="0"/>
              <a:t>Leverages company libraries, frameworks, and best practices.</a:t>
            </a:r>
          </a:p>
          <a:p>
            <a:pPr marR="0" lvl="1"/>
            <a:r>
              <a:rPr lang="en-US" sz="1400" b="1" i="0" u="none" strike="noStrike" baseline="0" dirty="0"/>
              <a:t>Code Review and Pull Requests:</a:t>
            </a:r>
          </a:p>
          <a:p>
            <a:pPr marR="0" lvl="2"/>
            <a:r>
              <a:rPr lang="en-US" sz="1400" b="0" i="1" u="none" strike="noStrike" baseline="0" dirty="0"/>
              <a:t>Automates parts of code reviews, making suggestions for improvements.</a:t>
            </a:r>
          </a:p>
          <a:p>
            <a:pPr marR="0" lvl="2"/>
            <a:r>
              <a:rPr lang="en-US" sz="1400" b="0" i="1" u="none" strike="noStrike" baseline="0" dirty="0"/>
              <a:t>Streamlines pull request processes with Copilot’s ability to detect issues.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0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D3A03-E25D-6045-857F-1300AD54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Codelab</a:t>
            </a:r>
            <a:r>
              <a:rPr lang="en-US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6:</a:t>
            </a:r>
            <a:endParaRPr lang="en-US" b="0" i="0" u="none" strike="noStrike" kern="1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9F92D-EA14-6054-A43F-261E06D34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/>
            <a:r>
              <a:rPr lang="en-US" b="0" i="0" u="none" strike="noStrike" baseline="0" dirty="0"/>
              <a:t>Practice: Customizing Copilot for Enterprise</a:t>
            </a:r>
          </a:p>
          <a:p>
            <a:pPr marR="0" lvl="2"/>
            <a:r>
              <a:rPr lang="en-US" b="0" i="1" u="none" strike="noStrike" baseline="0" dirty="0"/>
              <a:t>Set up customized rules for Copilot in a business environment.</a:t>
            </a:r>
          </a:p>
          <a:p>
            <a:pPr marR="0" lvl="2"/>
            <a:r>
              <a:rPr lang="en-US" b="0" i="1" u="none" strike="noStrike" baseline="0" dirty="0"/>
              <a:t>Practice automating code review and pull requests using Copilot in an enterprise setting.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7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60518-071B-A248-810B-43B17B7B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en-US" sz="54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Copilot for Other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47C9D-A781-6620-809C-E55C336B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/>
            <a:r>
              <a:rPr lang="en-US" sz="1700" b="0" i="0" u="none" strike="noStrike" baseline="0" dirty="0"/>
              <a:t>Beyond Coding: Copilot for Documentation and Design</a:t>
            </a:r>
          </a:p>
          <a:p>
            <a:pPr marR="0" lvl="1"/>
            <a:r>
              <a:rPr lang="en-US" sz="1700" b="1" i="0" u="none" strike="noStrike" baseline="0" dirty="0"/>
              <a:t>Copilot for SRS (Software Requirement Specification):</a:t>
            </a:r>
          </a:p>
          <a:p>
            <a:pPr marR="0" lvl="2"/>
            <a:r>
              <a:rPr lang="en-US" sz="1700" b="0" i="1" u="none" strike="noStrike" baseline="0" dirty="0"/>
              <a:t>Generate SRS documents using structured prompts.</a:t>
            </a:r>
          </a:p>
          <a:p>
            <a:pPr marR="0" lvl="2"/>
            <a:r>
              <a:rPr lang="en-US" sz="1700" b="0" i="1" u="none" strike="noStrike" baseline="0" dirty="0"/>
              <a:t>Ensure documentation is comprehensive and follows project guidelines.</a:t>
            </a:r>
          </a:p>
          <a:p>
            <a:pPr marR="0" lvl="1"/>
            <a:r>
              <a:rPr lang="en-US" sz="1700" b="1" i="0" u="none" strike="noStrike" baseline="0" dirty="0"/>
              <a:t>Copilot for Test Case Generation:</a:t>
            </a:r>
          </a:p>
          <a:p>
            <a:pPr marR="0" lvl="2"/>
            <a:r>
              <a:rPr lang="en-US" sz="1700" b="0" i="1" u="none" strike="noStrike" baseline="0" dirty="0"/>
              <a:t>Automate the generation of detailed test cases for all code components.</a:t>
            </a:r>
          </a:p>
          <a:p>
            <a:pPr marR="0" lvl="2"/>
            <a:r>
              <a:rPr lang="en-US" sz="1700" b="0" i="1" u="none" strike="noStrike" baseline="0" dirty="0"/>
              <a:t>Ensure robust testing by leveraging Copilot’s insights on common edge cases.</a:t>
            </a:r>
          </a:p>
          <a:p>
            <a:pPr marR="0" lvl="1"/>
            <a:r>
              <a:rPr lang="en-US" sz="1700" b="1" i="0" u="none" strike="noStrike" baseline="0" dirty="0"/>
              <a:t>Copilot for API and DB Design:</a:t>
            </a:r>
          </a:p>
          <a:p>
            <a:pPr marR="0" lvl="2"/>
            <a:r>
              <a:rPr lang="en-US" sz="1700" b="0" i="1" u="none" strike="noStrike" baseline="0" dirty="0"/>
              <a:t>Suggests API architecture based on project requirements.</a:t>
            </a:r>
          </a:p>
          <a:p>
            <a:pPr marR="0" lvl="2"/>
            <a:r>
              <a:rPr lang="en-US" sz="1700" b="0" i="1" u="none" strike="noStrike" baseline="0" dirty="0"/>
              <a:t>Helps generate and validate database schemas with minimal manual intervention.</a:t>
            </a:r>
          </a:p>
        </p:txBody>
      </p:sp>
    </p:spTree>
    <p:extLst>
      <p:ext uri="{BB962C8B-B14F-4D97-AF65-F5344CB8AC3E}">
        <p14:creationId xmlns:p14="http://schemas.microsoft.com/office/powerpoint/2010/main" val="67643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CD50D-A9E2-DF0D-E314-9BDDA5C4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Codelab</a:t>
            </a:r>
            <a:r>
              <a:rPr lang="en-US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7:</a:t>
            </a:r>
            <a:endParaRPr lang="en-US" b="0" i="0" u="none" strike="noStrike" kern="1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CB12E-8A69-B057-CA94-279EA87F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b="0" i="0" u="none" strike="noStrike" baseline="0"/>
              <a:t>Practice</a:t>
            </a:r>
            <a:r>
              <a:rPr lang="en-US" b="0" i="0" u="none" strike="noStrike" baseline="0" dirty="0"/>
              <a:t>: Using Copilot for </a:t>
            </a:r>
            <a:r>
              <a:rPr lang="en-US" b="0" i="0" u="none" strike="noStrike" baseline="0"/>
              <a:t>Non-Coding Tasks</a:t>
            </a:r>
            <a:endParaRPr lang="en-US" b="0" i="0" u="none" strike="noStrike" baseline="0" dirty="0"/>
          </a:p>
          <a:p>
            <a:pPr marR="0" lvl="1"/>
            <a:r>
              <a:rPr lang="en-US" b="0" i="0" u="none" strike="noStrike" baseline="0" dirty="0"/>
              <a:t>Generate SRS, test cases, and API designs using Copilot.</a:t>
            </a:r>
          </a:p>
          <a:p>
            <a:pPr marR="0" lvl="1"/>
            <a:r>
              <a:rPr lang="en-US" b="0" i="0" u="none" strike="noStrike" baseline="0" dirty="0"/>
              <a:t>Teams practice using Copilot to handle these broader software development tasks.</a:t>
            </a:r>
          </a:p>
        </p:txBody>
      </p:sp>
    </p:spTree>
    <p:extLst>
      <p:ext uri="{BB962C8B-B14F-4D97-AF65-F5344CB8AC3E}">
        <p14:creationId xmlns:p14="http://schemas.microsoft.com/office/powerpoint/2010/main" val="359761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Using Copilot in Team (Sharing)</vt:lpstr>
      <vt:lpstr>Codelab 5:</vt:lpstr>
      <vt:lpstr>Copilot for Enterprise (Customize, Policy)</vt:lpstr>
      <vt:lpstr>Codelab 6:</vt:lpstr>
      <vt:lpstr>Copilot for Other Tasks</vt:lpstr>
      <vt:lpstr>Codelab 7: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Colin Hoang</dc:creator>
  <cp:lastModifiedBy>Colin Hoang</cp:lastModifiedBy>
  <cp:revision>18</cp:revision>
  <dcterms:created xsi:type="dcterms:W3CDTF">2024-09-26T10:07:11Z</dcterms:created>
  <dcterms:modified xsi:type="dcterms:W3CDTF">2024-09-26T10:11:38Z</dcterms:modified>
</cp:coreProperties>
</file>