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63" r:id="rId7"/>
    <p:sldId id="315" r:id="rId8"/>
    <p:sldId id="265" r:id="rId9"/>
    <p:sldId id="281" r:id="rId10"/>
    <p:sldId id="316" r:id="rId11"/>
    <p:sldId id="317" r:id="rId12"/>
    <p:sldId id="274" r:id="rId13"/>
    <p:sldId id="311" r:id="rId14"/>
    <p:sldId id="314" r:id="rId15"/>
    <p:sldId id="279" r:id="rId16"/>
    <p:sldId id="320" r:id="rId17"/>
    <p:sldId id="322" r:id="rId18"/>
    <p:sldId id="321" r:id="rId19"/>
    <p:sldId id="324" r:id="rId20"/>
    <p:sldId id="323" r:id="rId21"/>
    <p:sldId id="319" r:id="rId22"/>
    <p:sldId id="290" r:id="rId23"/>
    <p:sldId id="292" r:id="rId24"/>
    <p:sldId id="318" r:id="rId25"/>
  </p:sldIdLst>
  <p:sldSz cx="9144000" cy="5143500" type="screen16x9"/>
  <p:notesSz cx="6858000" cy="9144000"/>
  <p:embeddedFontLst>
    <p:embeddedFont>
      <p:font typeface="Asap" panose="020B0604020202020204" charset="0"/>
      <p:regular r:id="rId27"/>
      <p:bold r:id="rId28"/>
      <p:italic r:id="rId29"/>
      <p:boldItalic r:id="rId30"/>
    </p:embeddedFont>
    <p:embeddedFont>
      <p:font typeface="Fredoka" pitchFamily="2" charset="-79"/>
      <p:regular r:id="rId31"/>
      <p:bold r:id="rId32"/>
    </p:embeddedFont>
    <p:embeddedFont>
      <p:font typeface="Fredoka Condensed" pitchFamily="2" charset="-79"/>
      <p:regular r:id="rId33"/>
      <p:bold r:id="rId34"/>
    </p:embeddedFont>
    <p:embeddedFont>
      <p:font typeface="Fredoka Expanded" pitchFamily="2" charset="-79"/>
      <p:regular r:id="rId35"/>
      <p:bold r:id="rId36"/>
    </p:embeddedFont>
    <p:embeddedFont>
      <p:font typeface="Fredoka One" panose="020000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211D7-08D6-41B6-B476-9AE6596AFDD1}">
  <a:tblStyle styleId="{135211D7-08D6-41B6-B476-9AE6596AF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2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bdc4cfb7a3_6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bdc4cfb7a3_6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bdc4cfb7a3_6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bdc4cfb7a3_6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78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806cdf9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806cdf9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1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dd23e8736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dd23e8736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2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74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167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bdd23e8736_0_2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bdd23e8736_0_2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bdc4cfb7a3_6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bdc4cfb7a3_6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bdc4cfb7a3_6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bdc4cfb7a3_6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806cdf9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806cdf9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85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806cdf9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806cdf9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0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806cdf9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806cdf9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bdc4cfb7a3_6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bdc4cfb7a3_6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45984" y="478825"/>
            <a:ext cx="5789150" cy="4185850"/>
          </a:xfrm>
          <a:custGeom>
            <a:avLst/>
            <a:gdLst/>
            <a:ahLst/>
            <a:cxnLst/>
            <a:rect l="l" t="t" r="r" b="b"/>
            <a:pathLst>
              <a:path w="231566" h="167434" extrusionOk="0">
                <a:moveTo>
                  <a:pt x="81" y="77887"/>
                </a:moveTo>
                <a:cubicBezTo>
                  <a:pt x="-686" y="68601"/>
                  <a:pt x="3964" y="49505"/>
                  <a:pt x="16257" y="43395"/>
                </a:cubicBezTo>
                <a:cubicBezTo>
                  <a:pt x="28550" y="37285"/>
                  <a:pt x="55161" y="47981"/>
                  <a:pt x="73839" y="41225"/>
                </a:cubicBezTo>
                <a:cubicBezTo>
                  <a:pt x="92517" y="34469"/>
                  <a:pt x="104094" y="6417"/>
                  <a:pt x="128327" y="2861"/>
                </a:cubicBezTo>
                <a:cubicBezTo>
                  <a:pt x="152560" y="-695"/>
                  <a:pt x="204891" y="-5469"/>
                  <a:pt x="219238" y="19890"/>
                </a:cubicBezTo>
                <a:cubicBezTo>
                  <a:pt x="233585" y="45250"/>
                  <a:pt x="239372" y="132497"/>
                  <a:pt x="214407" y="155018"/>
                </a:cubicBezTo>
                <a:cubicBezTo>
                  <a:pt x="189442" y="177539"/>
                  <a:pt x="101704" y="164336"/>
                  <a:pt x="69446" y="155018"/>
                </a:cubicBezTo>
                <a:cubicBezTo>
                  <a:pt x="37188" y="145700"/>
                  <a:pt x="32419" y="111967"/>
                  <a:pt x="20858" y="99112"/>
                </a:cubicBezTo>
                <a:cubicBezTo>
                  <a:pt x="9297" y="86257"/>
                  <a:pt x="848" y="87173"/>
                  <a:pt x="81" y="77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2722184" y="478825"/>
            <a:ext cx="5789150" cy="4185850"/>
          </a:xfrm>
          <a:custGeom>
            <a:avLst/>
            <a:gdLst/>
            <a:ahLst/>
            <a:cxnLst/>
            <a:rect l="l" t="t" r="r" b="b"/>
            <a:pathLst>
              <a:path w="231566" h="167434" extrusionOk="0">
                <a:moveTo>
                  <a:pt x="81" y="77887"/>
                </a:moveTo>
                <a:cubicBezTo>
                  <a:pt x="-686" y="68601"/>
                  <a:pt x="3964" y="49505"/>
                  <a:pt x="16257" y="43395"/>
                </a:cubicBezTo>
                <a:cubicBezTo>
                  <a:pt x="28550" y="37285"/>
                  <a:pt x="55161" y="47981"/>
                  <a:pt x="73839" y="41225"/>
                </a:cubicBezTo>
                <a:cubicBezTo>
                  <a:pt x="92517" y="34469"/>
                  <a:pt x="104094" y="6417"/>
                  <a:pt x="128327" y="2861"/>
                </a:cubicBezTo>
                <a:cubicBezTo>
                  <a:pt x="152560" y="-695"/>
                  <a:pt x="204891" y="-5469"/>
                  <a:pt x="219238" y="19890"/>
                </a:cubicBezTo>
                <a:cubicBezTo>
                  <a:pt x="233585" y="45250"/>
                  <a:pt x="239372" y="132497"/>
                  <a:pt x="214407" y="155018"/>
                </a:cubicBezTo>
                <a:cubicBezTo>
                  <a:pt x="189442" y="177539"/>
                  <a:pt x="101704" y="164336"/>
                  <a:pt x="69446" y="155018"/>
                </a:cubicBezTo>
                <a:cubicBezTo>
                  <a:pt x="37188" y="145700"/>
                  <a:pt x="32419" y="111967"/>
                  <a:pt x="20858" y="99112"/>
                </a:cubicBezTo>
                <a:cubicBezTo>
                  <a:pt x="9297" y="86257"/>
                  <a:pt x="848" y="87173"/>
                  <a:pt x="81" y="77887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00075" y="3145466"/>
            <a:ext cx="27444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49375" y="1600333"/>
            <a:ext cx="4045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9575" y="441581"/>
            <a:ext cx="7960725" cy="3385675"/>
            <a:chOff x="561975" y="441581"/>
            <a:chExt cx="7960725" cy="33856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61975" y="510875"/>
              <a:ext cx="1028200" cy="1344550"/>
              <a:chOff x="561975" y="510875"/>
              <a:chExt cx="1028200" cy="13445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65375" y="9058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61975" y="1762400"/>
                <a:ext cx="852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721" extrusionOk="0">
                    <a:moveTo>
                      <a:pt x="1633" y="0"/>
                    </a:moveTo>
                    <a:cubicBezTo>
                      <a:pt x="1465" y="0"/>
                      <a:pt x="1321" y="673"/>
                      <a:pt x="1273" y="1537"/>
                    </a:cubicBezTo>
                    <a:cubicBezTo>
                      <a:pt x="529" y="1585"/>
                      <a:pt x="1" y="1729"/>
                      <a:pt x="1" y="1897"/>
                    </a:cubicBezTo>
                    <a:cubicBezTo>
                      <a:pt x="1" y="2065"/>
                      <a:pt x="553" y="2209"/>
                      <a:pt x="1273" y="2233"/>
                    </a:cubicBezTo>
                    <a:cubicBezTo>
                      <a:pt x="1321" y="3073"/>
                      <a:pt x="1465" y="3721"/>
                      <a:pt x="1633" y="3721"/>
                    </a:cubicBezTo>
                    <a:cubicBezTo>
                      <a:pt x="1801" y="3721"/>
                      <a:pt x="1945" y="3073"/>
                      <a:pt x="1993" y="2233"/>
                    </a:cubicBezTo>
                    <a:cubicBezTo>
                      <a:pt x="2785" y="2185"/>
                      <a:pt x="3409" y="2017"/>
                      <a:pt x="3409" y="1849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45" y="649"/>
                      <a:pt x="1801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392750" y="510875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4529388" y="821838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78813" y="610206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626900" y="3629806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25275" y="441581"/>
              <a:ext cx="197425" cy="196850"/>
            </a:xfrm>
            <a:custGeom>
              <a:avLst/>
              <a:gdLst/>
              <a:ahLst/>
              <a:cxnLst/>
              <a:rect l="l" t="t" r="r" b="b"/>
              <a:pathLst>
                <a:path w="7897" h="7874" extrusionOk="0">
                  <a:moveTo>
                    <a:pt x="3960" y="1"/>
                  </a:moveTo>
                  <a:cubicBezTo>
                    <a:pt x="3816" y="1"/>
                    <a:pt x="3696" y="1465"/>
                    <a:pt x="3648" y="3361"/>
                  </a:cubicBezTo>
                  <a:cubicBezTo>
                    <a:pt x="2605" y="2341"/>
                    <a:pt x="1776" y="1577"/>
                    <a:pt x="1607" y="1577"/>
                  </a:cubicBezTo>
                  <a:cubicBezTo>
                    <a:pt x="1597" y="1577"/>
                    <a:pt x="1589" y="1580"/>
                    <a:pt x="1584" y="1585"/>
                  </a:cubicBezTo>
                  <a:cubicBezTo>
                    <a:pt x="1464" y="1681"/>
                    <a:pt x="2136" y="2569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2" y="4225"/>
                  </a:cubicBezTo>
                  <a:cubicBezTo>
                    <a:pt x="2496" y="5377"/>
                    <a:pt x="1848" y="6290"/>
                    <a:pt x="1944" y="6386"/>
                  </a:cubicBezTo>
                  <a:cubicBezTo>
                    <a:pt x="1951" y="6392"/>
                    <a:pt x="1960" y="6395"/>
                    <a:pt x="1971" y="6395"/>
                  </a:cubicBezTo>
                  <a:cubicBezTo>
                    <a:pt x="2138" y="6395"/>
                    <a:pt x="2841" y="5767"/>
                    <a:pt x="3648" y="4825"/>
                  </a:cubicBezTo>
                  <a:cubicBezTo>
                    <a:pt x="3696" y="6578"/>
                    <a:pt x="3792" y="7874"/>
                    <a:pt x="3936" y="7874"/>
                  </a:cubicBezTo>
                  <a:cubicBezTo>
                    <a:pt x="4080" y="7874"/>
                    <a:pt x="4200" y="6530"/>
                    <a:pt x="4224" y="4729"/>
                  </a:cubicBezTo>
                  <a:cubicBezTo>
                    <a:pt x="5234" y="5671"/>
                    <a:pt x="6096" y="6299"/>
                    <a:pt x="6283" y="6299"/>
                  </a:cubicBezTo>
                  <a:cubicBezTo>
                    <a:pt x="6297" y="6299"/>
                    <a:pt x="6306" y="6296"/>
                    <a:pt x="6313" y="6290"/>
                  </a:cubicBezTo>
                  <a:cubicBezTo>
                    <a:pt x="6385" y="6169"/>
                    <a:pt x="5593" y="5305"/>
                    <a:pt x="4513" y="4225"/>
                  </a:cubicBezTo>
                  <a:cubicBezTo>
                    <a:pt x="6433" y="4201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49"/>
                  </a:cubicBezTo>
                  <a:cubicBezTo>
                    <a:pt x="5521" y="2497"/>
                    <a:pt x="6049" y="1561"/>
                    <a:pt x="5953" y="1489"/>
                  </a:cubicBezTo>
                  <a:cubicBezTo>
                    <a:pt x="5947" y="1486"/>
                    <a:pt x="5941" y="1484"/>
                    <a:pt x="5933" y="1484"/>
                  </a:cubicBezTo>
                  <a:cubicBezTo>
                    <a:pt x="5770" y="1484"/>
                    <a:pt x="5096" y="2209"/>
                    <a:pt x="4224" y="3241"/>
                  </a:cubicBezTo>
                  <a:cubicBezTo>
                    <a:pt x="4200" y="1393"/>
                    <a:pt x="4104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>
            <a:off x="720002" y="1210810"/>
            <a:ext cx="6179300" cy="3385225"/>
          </a:xfrm>
          <a:custGeom>
            <a:avLst/>
            <a:gdLst/>
            <a:ahLst/>
            <a:cxnLst/>
            <a:rect l="l" t="t" r="r" b="b"/>
            <a:pathLst>
              <a:path w="247172" h="135409" extrusionOk="0">
                <a:moveTo>
                  <a:pt x="245361" y="80366"/>
                </a:moveTo>
                <a:cubicBezTo>
                  <a:pt x="246291" y="64417"/>
                  <a:pt x="255994" y="23254"/>
                  <a:pt x="218647" y="10874"/>
                </a:cubicBezTo>
                <a:cubicBezTo>
                  <a:pt x="181300" y="-1505"/>
                  <a:pt x="56500" y="-3613"/>
                  <a:pt x="21280" y="6089"/>
                </a:cubicBezTo>
                <a:cubicBezTo>
                  <a:pt x="-13940" y="15791"/>
                  <a:pt x="9983" y="49882"/>
                  <a:pt x="7325" y="69087"/>
                </a:cubicBezTo>
                <a:cubicBezTo>
                  <a:pt x="4667" y="88292"/>
                  <a:pt x="-6498" y="110289"/>
                  <a:pt x="5331" y="121320"/>
                </a:cubicBezTo>
                <a:cubicBezTo>
                  <a:pt x="17160" y="132351"/>
                  <a:pt x="55105" y="136206"/>
                  <a:pt x="78297" y="135275"/>
                </a:cubicBezTo>
                <a:cubicBezTo>
                  <a:pt x="101489" y="134345"/>
                  <a:pt x="122024" y="120522"/>
                  <a:pt x="144485" y="115737"/>
                </a:cubicBezTo>
                <a:cubicBezTo>
                  <a:pt x="166946" y="110952"/>
                  <a:pt x="196252" y="112462"/>
                  <a:pt x="213065" y="106567"/>
                </a:cubicBezTo>
                <a:cubicBezTo>
                  <a:pt x="229878" y="100672"/>
                  <a:pt x="244431" y="96315"/>
                  <a:pt x="245361" y="803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2" name="Google Shape;422;p25"/>
          <p:cNvSpPr/>
          <p:nvPr/>
        </p:nvSpPr>
        <p:spPr>
          <a:xfrm>
            <a:off x="796202" y="1210810"/>
            <a:ext cx="6179300" cy="3385225"/>
          </a:xfrm>
          <a:custGeom>
            <a:avLst/>
            <a:gdLst/>
            <a:ahLst/>
            <a:cxnLst/>
            <a:rect l="l" t="t" r="r" b="b"/>
            <a:pathLst>
              <a:path w="247172" h="135409" extrusionOk="0">
                <a:moveTo>
                  <a:pt x="245361" y="80366"/>
                </a:moveTo>
                <a:cubicBezTo>
                  <a:pt x="246291" y="64417"/>
                  <a:pt x="255994" y="23254"/>
                  <a:pt x="218647" y="10874"/>
                </a:cubicBezTo>
                <a:cubicBezTo>
                  <a:pt x="181300" y="-1505"/>
                  <a:pt x="56500" y="-3613"/>
                  <a:pt x="21280" y="6089"/>
                </a:cubicBezTo>
                <a:cubicBezTo>
                  <a:pt x="-13940" y="15791"/>
                  <a:pt x="9983" y="49882"/>
                  <a:pt x="7325" y="69087"/>
                </a:cubicBezTo>
                <a:cubicBezTo>
                  <a:pt x="4667" y="88292"/>
                  <a:pt x="-6498" y="110289"/>
                  <a:pt x="5331" y="121320"/>
                </a:cubicBezTo>
                <a:cubicBezTo>
                  <a:pt x="17160" y="132351"/>
                  <a:pt x="55105" y="136206"/>
                  <a:pt x="78297" y="135275"/>
                </a:cubicBezTo>
                <a:cubicBezTo>
                  <a:pt x="101489" y="134345"/>
                  <a:pt x="122024" y="120522"/>
                  <a:pt x="144485" y="115737"/>
                </a:cubicBezTo>
                <a:cubicBezTo>
                  <a:pt x="166946" y="110952"/>
                  <a:pt x="196252" y="112462"/>
                  <a:pt x="213065" y="106567"/>
                </a:cubicBezTo>
                <a:cubicBezTo>
                  <a:pt x="229878" y="100672"/>
                  <a:pt x="244431" y="96315"/>
                  <a:pt x="245361" y="80366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23" name="Google Shape;423;p25"/>
          <p:cNvSpPr txBox="1">
            <a:spLocks noGrp="1"/>
          </p:cNvSpPr>
          <p:nvPr>
            <p:ph type="body" idx="1"/>
          </p:nvPr>
        </p:nvSpPr>
        <p:spPr>
          <a:xfrm>
            <a:off x="1482000" y="1503525"/>
            <a:ext cx="3837000" cy="2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425" name="Google Shape;425;p25"/>
          <p:cNvGrpSpPr/>
          <p:nvPr/>
        </p:nvGrpSpPr>
        <p:grpSpPr>
          <a:xfrm>
            <a:off x="7501356" y="311400"/>
            <a:ext cx="1151344" cy="1578450"/>
            <a:chOff x="7380681" y="441275"/>
            <a:chExt cx="1151344" cy="1578450"/>
          </a:xfrm>
        </p:grpSpPr>
        <p:sp>
          <p:nvSpPr>
            <p:cNvPr id="426" name="Google Shape;426;p25"/>
            <p:cNvSpPr/>
            <p:nvPr/>
          </p:nvSpPr>
          <p:spPr>
            <a:xfrm>
              <a:off x="7380681" y="669878"/>
              <a:ext cx="333670" cy="331901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8315975" y="13321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905038" y="1160425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57" y="1"/>
                  </a:moveTo>
                  <a:cubicBezTo>
                    <a:pt x="1465" y="1"/>
                    <a:pt x="1321" y="649"/>
                    <a:pt x="1297" y="1513"/>
                  </a:cubicBezTo>
                  <a:cubicBezTo>
                    <a:pt x="553" y="1561"/>
                    <a:pt x="1" y="1729"/>
                    <a:pt x="1" y="1897"/>
                  </a:cubicBezTo>
                  <a:cubicBezTo>
                    <a:pt x="25" y="2065"/>
                    <a:pt x="553" y="2185"/>
                    <a:pt x="1297" y="2209"/>
                  </a:cubicBezTo>
                  <a:cubicBezTo>
                    <a:pt x="1321" y="3073"/>
                    <a:pt x="1465" y="3721"/>
                    <a:pt x="1657" y="3721"/>
                  </a:cubicBezTo>
                  <a:cubicBezTo>
                    <a:pt x="1825" y="3721"/>
                    <a:pt x="1969" y="3073"/>
                    <a:pt x="1993" y="2209"/>
                  </a:cubicBezTo>
                  <a:cubicBezTo>
                    <a:pt x="2809" y="2161"/>
                    <a:pt x="3409" y="2017"/>
                    <a:pt x="3409" y="1825"/>
                  </a:cubicBezTo>
                  <a:cubicBezTo>
                    <a:pt x="3409" y="1657"/>
                    <a:pt x="2809" y="1537"/>
                    <a:pt x="1993" y="1513"/>
                  </a:cubicBezTo>
                  <a:cubicBezTo>
                    <a:pt x="1969" y="649"/>
                    <a:pt x="1825" y="1"/>
                    <a:pt x="1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400525" y="1403275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7792825" y="1822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8315975" y="44127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32"/>
          <p:cNvGrpSpPr/>
          <p:nvPr/>
        </p:nvGrpSpPr>
        <p:grpSpPr>
          <a:xfrm>
            <a:off x="6970239" y="-597140"/>
            <a:ext cx="2940850" cy="2363142"/>
            <a:chOff x="6861771" y="-603630"/>
            <a:chExt cx="2940850" cy="2363142"/>
          </a:xfrm>
        </p:grpSpPr>
        <p:sp>
          <p:nvSpPr>
            <p:cNvPr id="546" name="Google Shape;546;p32"/>
            <p:cNvSpPr/>
            <p:nvPr/>
          </p:nvSpPr>
          <p:spPr>
            <a:xfrm rot="-618322">
              <a:off x="7013007" y="-376212"/>
              <a:ext cx="2563408" cy="1921937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7" name="Google Shape;547;p32"/>
            <p:cNvSpPr/>
            <p:nvPr/>
          </p:nvSpPr>
          <p:spPr>
            <a:xfrm rot="-618322">
              <a:off x="7087977" y="-389843"/>
              <a:ext cx="2563408" cy="1921937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548" name="Google Shape;548;p32"/>
          <p:cNvGrpSpPr/>
          <p:nvPr/>
        </p:nvGrpSpPr>
        <p:grpSpPr>
          <a:xfrm>
            <a:off x="7190945" y="332161"/>
            <a:ext cx="1489460" cy="1445590"/>
            <a:chOff x="7160525" y="395054"/>
            <a:chExt cx="1489460" cy="1445590"/>
          </a:xfrm>
        </p:grpSpPr>
        <p:sp>
          <p:nvSpPr>
            <p:cNvPr id="549" name="Google Shape;549;p32"/>
            <p:cNvSpPr/>
            <p:nvPr/>
          </p:nvSpPr>
          <p:spPr>
            <a:xfrm flipH="1">
              <a:off x="8423996" y="395054"/>
              <a:ext cx="225988" cy="222406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601879" y="1316965"/>
              <a:ext cx="89145" cy="9733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320728" y="1634111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160525" y="677325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3"/>
          <p:cNvGrpSpPr/>
          <p:nvPr/>
        </p:nvGrpSpPr>
        <p:grpSpPr>
          <a:xfrm>
            <a:off x="-761256" y="-285850"/>
            <a:ext cx="10361713" cy="5867600"/>
            <a:chOff x="-570756" y="-285850"/>
            <a:chExt cx="10361713" cy="5867600"/>
          </a:xfrm>
        </p:grpSpPr>
        <p:grpSp>
          <p:nvGrpSpPr>
            <p:cNvPr id="555" name="Google Shape;555;p33"/>
            <p:cNvGrpSpPr/>
            <p:nvPr/>
          </p:nvGrpSpPr>
          <p:grpSpPr>
            <a:xfrm>
              <a:off x="-5707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56" name="Google Shape;556;p33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57" name="Google Shape;557;p33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558" name="Google Shape;558;p33"/>
            <p:cNvGrpSpPr/>
            <p:nvPr/>
          </p:nvGrpSpPr>
          <p:grpSpPr>
            <a:xfrm>
              <a:off x="-4945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59" name="Google Shape;559;p33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0" name="Google Shape;560;p33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61" name="Google Shape;561;p33"/>
          <p:cNvGrpSpPr/>
          <p:nvPr/>
        </p:nvGrpSpPr>
        <p:grpSpPr>
          <a:xfrm>
            <a:off x="7210156" y="398016"/>
            <a:ext cx="1423735" cy="4347469"/>
            <a:chOff x="7160525" y="448725"/>
            <a:chExt cx="1423735" cy="4347469"/>
          </a:xfrm>
        </p:grpSpPr>
        <p:grpSp>
          <p:nvGrpSpPr>
            <p:cNvPr id="562" name="Google Shape;562;p33"/>
            <p:cNvGrpSpPr/>
            <p:nvPr/>
          </p:nvGrpSpPr>
          <p:grpSpPr>
            <a:xfrm>
              <a:off x="7160525" y="448725"/>
              <a:ext cx="1423735" cy="1391919"/>
              <a:chOff x="7160525" y="448725"/>
              <a:chExt cx="1423735" cy="1391919"/>
            </a:xfrm>
          </p:grpSpPr>
          <p:sp>
            <p:nvSpPr>
              <p:cNvPr id="563" name="Google Shape;563;p33"/>
              <p:cNvSpPr/>
              <p:nvPr/>
            </p:nvSpPr>
            <p:spPr>
              <a:xfrm flipH="1">
                <a:off x="8358272" y="6236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7601879" y="1316965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8320728" y="163411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7160525" y="4487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33"/>
            <p:cNvSpPr/>
            <p:nvPr/>
          </p:nvSpPr>
          <p:spPr>
            <a:xfrm>
              <a:off x="7877178" y="4589661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 flipH="1">
              <a:off x="8239950" y="4122513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4"/>
          <p:cNvGrpSpPr/>
          <p:nvPr/>
        </p:nvGrpSpPr>
        <p:grpSpPr>
          <a:xfrm>
            <a:off x="565331" y="440813"/>
            <a:ext cx="8013338" cy="4385929"/>
            <a:chOff x="585570" y="440813"/>
            <a:chExt cx="8013338" cy="4385929"/>
          </a:xfrm>
        </p:grpSpPr>
        <p:sp>
          <p:nvSpPr>
            <p:cNvPr id="571" name="Google Shape;571;p34"/>
            <p:cNvSpPr/>
            <p:nvPr/>
          </p:nvSpPr>
          <p:spPr>
            <a:xfrm>
              <a:off x="585570" y="2182809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8203486" y="2874713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11986" y="8734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049586" y="440813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34"/>
            <p:cNvGrpSpPr/>
            <p:nvPr/>
          </p:nvGrpSpPr>
          <p:grpSpPr>
            <a:xfrm>
              <a:off x="7856286" y="440825"/>
              <a:ext cx="742622" cy="1550263"/>
              <a:chOff x="7856286" y="440825"/>
              <a:chExt cx="742622" cy="1550263"/>
            </a:xfrm>
          </p:grpSpPr>
          <p:sp>
            <p:nvSpPr>
              <p:cNvPr id="576" name="Google Shape;576;p34"/>
              <p:cNvSpPr/>
              <p:nvPr/>
            </p:nvSpPr>
            <p:spPr>
              <a:xfrm>
                <a:off x="7856286" y="440825"/>
                <a:ext cx="32587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12362" extrusionOk="0">
                    <a:moveTo>
                      <a:pt x="5873" y="1"/>
                    </a:moveTo>
                    <a:cubicBezTo>
                      <a:pt x="5828" y="1"/>
                      <a:pt x="5783" y="6"/>
                      <a:pt x="5737" y="18"/>
                    </a:cubicBezTo>
                    <a:cubicBezTo>
                      <a:pt x="5329" y="42"/>
                      <a:pt x="5089" y="450"/>
                      <a:pt x="4945" y="834"/>
                    </a:cubicBezTo>
                    <a:cubicBezTo>
                      <a:pt x="4537" y="1938"/>
                      <a:pt x="4273" y="3090"/>
                      <a:pt x="4177" y="4266"/>
                    </a:cubicBezTo>
                    <a:cubicBezTo>
                      <a:pt x="2689" y="4386"/>
                      <a:pt x="1009" y="4602"/>
                      <a:pt x="169" y="5802"/>
                    </a:cubicBezTo>
                    <a:cubicBezTo>
                      <a:pt x="49" y="5922"/>
                      <a:pt x="1" y="6090"/>
                      <a:pt x="25" y="6258"/>
                    </a:cubicBezTo>
                    <a:cubicBezTo>
                      <a:pt x="73" y="6450"/>
                      <a:pt x="217" y="6618"/>
                      <a:pt x="385" y="6714"/>
                    </a:cubicBezTo>
                    <a:cubicBezTo>
                      <a:pt x="1345" y="7314"/>
                      <a:pt x="2449" y="7626"/>
                      <a:pt x="3577" y="7650"/>
                    </a:cubicBezTo>
                    <a:lnTo>
                      <a:pt x="3361" y="10531"/>
                    </a:lnTo>
                    <a:cubicBezTo>
                      <a:pt x="3313" y="11227"/>
                      <a:pt x="3409" y="12139"/>
                      <a:pt x="4081" y="12331"/>
                    </a:cubicBezTo>
                    <a:cubicBezTo>
                      <a:pt x="4159" y="12352"/>
                      <a:pt x="4236" y="12362"/>
                      <a:pt x="4312" y="12362"/>
                    </a:cubicBezTo>
                    <a:cubicBezTo>
                      <a:pt x="4755" y="12362"/>
                      <a:pt x="5166" y="12034"/>
                      <a:pt x="5473" y="11707"/>
                    </a:cubicBezTo>
                    <a:cubicBezTo>
                      <a:pt x="6121" y="11059"/>
                      <a:pt x="6674" y="10315"/>
                      <a:pt x="7178" y="9547"/>
                    </a:cubicBezTo>
                    <a:cubicBezTo>
                      <a:pt x="7874" y="10147"/>
                      <a:pt x="8618" y="10675"/>
                      <a:pt x="9434" y="11131"/>
                    </a:cubicBezTo>
                    <a:cubicBezTo>
                      <a:pt x="9734" y="11289"/>
                      <a:pt x="10097" y="11437"/>
                      <a:pt x="10434" y="11437"/>
                    </a:cubicBezTo>
                    <a:cubicBezTo>
                      <a:pt x="10608" y="11437"/>
                      <a:pt x="10775" y="11397"/>
                      <a:pt x="10922" y="11299"/>
                    </a:cubicBezTo>
                    <a:cubicBezTo>
                      <a:pt x="11522" y="10915"/>
                      <a:pt x="11354" y="10027"/>
                      <a:pt x="11090" y="9379"/>
                    </a:cubicBezTo>
                    <a:lnTo>
                      <a:pt x="10034" y="6666"/>
                    </a:lnTo>
                    <a:cubicBezTo>
                      <a:pt x="11114" y="6330"/>
                      <a:pt x="12074" y="5706"/>
                      <a:pt x="12794" y="4842"/>
                    </a:cubicBezTo>
                    <a:cubicBezTo>
                      <a:pt x="12938" y="4698"/>
                      <a:pt x="13034" y="4506"/>
                      <a:pt x="13010" y="4314"/>
                    </a:cubicBezTo>
                    <a:cubicBezTo>
                      <a:pt x="12986" y="4146"/>
                      <a:pt x="12866" y="4002"/>
                      <a:pt x="12746" y="3906"/>
                    </a:cubicBezTo>
                    <a:cubicBezTo>
                      <a:pt x="12158" y="3462"/>
                      <a:pt x="11450" y="3312"/>
                      <a:pt x="10706" y="3312"/>
                    </a:cubicBezTo>
                    <a:cubicBezTo>
                      <a:pt x="9962" y="3312"/>
                      <a:pt x="9182" y="3462"/>
                      <a:pt x="8450" y="3618"/>
                    </a:cubicBezTo>
                    <a:cubicBezTo>
                      <a:pt x="8018" y="2538"/>
                      <a:pt x="7442" y="1506"/>
                      <a:pt x="6722" y="570"/>
                    </a:cubicBezTo>
                    <a:cubicBezTo>
                      <a:pt x="6510" y="295"/>
                      <a:pt x="6205" y="1"/>
                      <a:pt x="5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8437483" y="1898038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8401483" y="1109381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9" name="Google Shape;579;p34"/>
            <p:cNvSpPr/>
            <p:nvPr/>
          </p:nvSpPr>
          <p:spPr>
            <a:xfrm rot="-5400000">
              <a:off x="7926064" y="3726891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4457816" y="4571775"/>
              <a:ext cx="268847" cy="254966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-438694" y="-253176"/>
            <a:ext cx="10021388" cy="5649851"/>
            <a:chOff x="-438694" y="-253176"/>
            <a:chExt cx="10021388" cy="5649851"/>
          </a:xfrm>
        </p:grpSpPr>
        <p:grpSp>
          <p:nvGrpSpPr>
            <p:cNvPr id="582" name="Google Shape;582;p34"/>
            <p:cNvGrpSpPr/>
            <p:nvPr/>
          </p:nvGrpSpPr>
          <p:grpSpPr>
            <a:xfrm>
              <a:off x="-438694" y="-253176"/>
              <a:ext cx="9945188" cy="5649851"/>
              <a:chOff x="-400594" y="-257875"/>
              <a:chExt cx="9945188" cy="5649851"/>
            </a:xfrm>
          </p:grpSpPr>
          <p:sp>
            <p:nvSpPr>
              <p:cNvPr id="583" name="Google Shape;583;p34"/>
              <p:cNvSpPr/>
              <p:nvPr/>
            </p:nvSpPr>
            <p:spPr>
              <a:xfrm>
                <a:off x="2443413" y="-257875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84" name="Google Shape;584;p34"/>
              <p:cNvSpPr/>
              <p:nvPr/>
            </p:nvSpPr>
            <p:spPr>
              <a:xfrm>
                <a:off x="-400594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85" name="Google Shape;585;p34"/>
              <p:cNvSpPr/>
              <p:nvPr/>
            </p:nvSpPr>
            <p:spPr>
              <a:xfrm flipH="1">
                <a:off x="7303419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586" name="Google Shape;586;p34"/>
            <p:cNvGrpSpPr/>
            <p:nvPr/>
          </p:nvGrpSpPr>
          <p:grpSpPr>
            <a:xfrm>
              <a:off x="-362494" y="-253176"/>
              <a:ext cx="9945188" cy="5649851"/>
              <a:chOff x="-400594" y="-257875"/>
              <a:chExt cx="9945188" cy="5649851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443413" y="-257875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8" name="Google Shape;588;p34"/>
              <p:cNvSpPr/>
              <p:nvPr/>
            </p:nvSpPr>
            <p:spPr>
              <a:xfrm>
                <a:off x="-400594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9" name="Google Shape;589;p34"/>
              <p:cNvSpPr/>
              <p:nvPr/>
            </p:nvSpPr>
            <p:spPr>
              <a:xfrm flipH="1">
                <a:off x="7303419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7"/>
          <p:cNvGrpSpPr/>
          <p:nvPr/>
        </p:nvGrpSpPr>
        <p:grpSpPr>
          <a:xfrm>
            <a:off x="-761256" y="-285850"/>
            <a:ext cx="10361713" cy="5867600"/>
            <a:chOff x="-570756" y="-285850"/>
            <a:chExt cx="10361713" cy="5867600"/>
          </a:xfrm>
        </p:grpSpPr>
        <p:grpSp>
          <p:nvGrpSpPr>
            <p:cNvPr id="452" name="Google Shape;452;p27"/>
            <p:cNvGrpSpPr/>
            <p:nvPr/>
          </p:nvGrpSpPr>
          <p:grpSpPr>
            <a:xfrm>
              <a:off x="-5707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453" name="Google Shape;453;p27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454" name="Google Shape;454;p27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455" name="Google Shape;455;p27"/>
            <p:cNvGrpSpPr/>
            <p:nvPr/>
          </p:nvGrpSpPr>
          <p:grpSpPr>
            <a:xfrm>
              <a:off x="-4945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456" name="Google Shape;456;p27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7" name="Google Shape;457;p27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58" name="Google Shape;458;p27"/>
          <p:cNvSpPr txBox="1">
            <a:spLocks noGrp="1"/>
          </p:cNvSpPr>
          <p:nvPr>
            <p:ph type="subTitle" idx="1"/>
          </p:nvPr>
        </p:nvSpPr>
        <p:spPr>
          <a:xfrm>
            <a:off x="4853600" y="1978381"/>
            <a:ext cx="316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2"/>
          </p:nvPr>
        </p:nvSpPr>
        <p:spPr>
          <a:xfrm>
            <a:off x="4853600" y="2297449"/>
            <a:ext cx="31692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461" name="Google Shape;461;p27"/>
          <p:cNvGrpSpPr/>
          <p:nvPr/>
        </p:nvGrpSpPr>
        <p:grpSpPr>
          <a:xfrm>
            <a:off x="720006" y="398016"/>
            <a:ext cx="7913885" cy="4347469"/>
            <a:chOff x="720006" y="398016"/>
            <a:chExt cx="7913885" cy="4347469"/>
          </a:xfrm>
        </p:grpSpPr>
        <p:grpSp>
          <p:nvGrpSpPr>
            <p:cNvPr id="462" name="Google Shape;462;p27"/>
            <p:cNvGrpSpPr/>
            <p:nvPr/>
          </p:nvGrpSpPr>
          <p:grpSpPr>
            <a:xfrm>
              <a:off x="7210156" y="398016"/>
              <a:ext cx="1423735" cy="4347469"/>
              <a:chOff x="7160525" y="448725"/>
              <a:chExt cx="1423735" cy="4347469"/>
            </a:xfrm>
          </p:grpSpPr>
          <p:grpSp>
            <p:nvGrpSpPr>
              <p:cNvPr id="463" name="Google Shape;463;p27"/>
              <p:cNvGrpSpPr/>
              <p:nvPr/>
            </p:nvGrpSpPr>
            <p:grpSpPr>
              <a:xfrm>
                <a:off x="7160525" y="448725"/>
                <a:ext cx="1423735" cy="1391919"/>
                <a:chOff x="7160525" y="448725"/>
                <a:chExt cx="1423735" cy="1391919"/>
              </a:xfrm>
            </p:grpSpPr>
            <p:sp>
              <p:nvSpPr>
                <p:cNvPr id="464" name="Google Shape;464;p27"/>
                <p:cNvSpPr/>
                <p:nvPr/>
              </p:nvSpPr>
              <p:spPr>
                <a:xfrm flipH="1">
                  <a:off x="8358272" y="623654"/>
                  <a:ext cx="225988" cy="222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8505" extrusionOk="0">
                      <a:moveTo>
                        <a:pt x="5208" y="0"/>
                      </a:moveTo>
                      <a:cubicBezTo>
                        <a:pt x="4995" y="0"/>
                        <a:pt x="4790" y="157"/>
                        <a:pt x="4633" y="314"/>
                      </a:cubicBezTo>
                      <a:cubicBezTo>
                        <a:pt x="4057" y="890"/>
                        <a:pt x="3577" y="1514"/>
                        <a:pt x="3169" y="2210"/>
                      </a:cubicBezTo>
                      <a:cubicBezTo>
                        <a:pt x="2567" y="1994"/>
                        <a:pt x="1896" y="1768"/>
                        <a:pt x="1264" y="1768"/>
                      </a:cubicBezTo>
                      <a:cubicBezTo>
                        <a:pt x="913" y="1768"/>
                        <a:pt x="573" y="1838"/>
                        <a:pt x="265" y="2018"/>
                      </a:cubicBezTo>
                      <a:cubicBezTo>
                        <a:pt x="145" y="2066"/>
                        <a:pt x="73" y="2138"/>
                        <a:pt x="25" y="2258"/>
                      </a:cubicBezTo>
                      <a:cubicBezTo>
                        <a:pt x="1" y="2378"/>
                        <a:pt x="49" y="2522"/>
                        <a:pt x="145" y="2642"/>
                      </a:cubicBezTo>
                      <a:cubicBezTo>
                        <a:pt x="553" y="3290"/>
                        <a:pt x="1129" y="3818"/>
                        <a:pt x="1825" y="4130"/>
                      </a:cubicBezTo>
                      <a:lnTo>
                        <a:pt x="865" y="5859"/>
                      </a:lnTo>
                      <a:cubicBezTo>
                        <a:pt x="625" y="6267"/>
                        <a:pt x="433" y="6867"/>
                        <a:pt x="793" y="7179"/>
                      </a:cubicBezTo>
                      <a:cubicBezTo>
                        <a:pt x="920" y="7284"/>
                        <a:pt x="1070" y="7325"/>
                        <a:pt x="1226" y="7325"/>
                      </a:cubicBezTo>
                      <a:cubicBezTo>
                        <a:pt x="1426" y="7325"/>
                        <a:pt x="1637" y="7259"/>
                        <a:pt x="1825" y="7179"/>
                      </a:cubicBezTo>
                      <a:cubicBezTo>
                        <a:pt x="2425" y="6963"/>
                        <a:pt x="2977" y="6675"/>
                        <a:pt x="3505" y="6339"/>
                      </a:cubicBezTo>
                      <a:cubicBezTo>
                        <a:pt x="3745" y="6891"/>
                        <a:pt x="4081" y="7443"/>
                        <a:pt x="4441" y="7947"/>
                      </a:cubicBezTo>
                      <a:cubicBezTo>
                        <a:pt x="4641" y="8236"/>
                        <a:pt x="4924" y="8504"/>
                        <a:pt x="5250" y="8504"/>
                      </a:cubicBezTo>
                      <a:cubicBezTo>
                        <a:pt x="5276" y="8504"/>
                        <a:pt x="5303" y="8502"/>
                        <a:pt x="5329" y="8499"/>
                      </a:cubicBezTo>
                      <a:cubicBezTo>
                        <a:pt x="5809" y="8427"/>
                        <a:pt x="5953" y="7827"/>
                        <a:pt x="5977" y="7347"/>
                      </a:cubicBezTo>
                      <a:cubicBezTo>
                        <a:pt x="6025" y="6699"/>
                        <a:pt x="6073" y="6027"/>
                        <a:pt x="6097" y="5379"/>
                      </a:cubicBezTo>
                      <a:cubicBezTo>
                        <a:pt x="6270" y="5400"/>
                        <a:pt x="6443" y="5411"/>
                        <a:pt x="6615" y="5411"/>
                      </a:cubicBezTo>
                      <a:cubicBezTo>
                        <a:pt x="7207" y="5411"/>
                        <a:pt x="7790" y="5284"/>
                        <a:pt x="8330" y="5043"/>
                      </a:cubicBezTo>
                      <a:cubicBezTo>
                        <a:pt x="8474" y="4995"/>
                        <a:pt x="8570" y="4899"/>
                        <a:pt x="8642" y="4778"/>
                      </a:cubicBezTo>
                      <a:cubicBezTo>
                        <a:pt x="8642" y="4658"/>
                        <a:pt x="8618" y="4538"/>
                        <a:pt x="8570" y="4442"/>
                      </a:cubicBezTo>
                      <a:cubicBezTo>
                        <a:pt x="8113" y="3554"/>
                        <a:pt x="6985" y="3242"/>
                        <a:pt x="6001" y="3050"/>
                      </a:cubicBezTo>
                      <a:cubicBezTo>
                        <a:pt x="6025" y="2234"/>
                        <a:pt x="5977" y="1442"/>
                        <a:pt x="5809" y="650"/>
                      </a:cubicBezTo>
                      <a:cubicBezTo>
                        <a:pt x="5737" y="386"/>
                        <a:pt x="5617" y="98"/>
                        <a:pt x="5353" y="26"/>
                      </a:cubicBezTo>
                      <a:cubicBezTo>
                        <a:pt x="5305" y="8"/>
                        <a:pt x="5256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7"/>
                <p:cNvSpPr/>
                <p:nvPr/>
              </p:nvSpPr>
              <p:spPr>
                <a:xfrm>
                  <a:off x="7601879" y="1316965"/>
                  <a:ext cx="89145" cy="97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" h="3722" extrusionOk="0">
                      <a:moveTo>
                        <a:pt x="1632" y="1"/>
                      </a:moveTo>
                      <a:cubicBezTo>
                        <a:pt x="1464" y="1"/>
                        <a:pt x="1320" y="673"/>
                        <a:pt x="1296" y="1537"/>
                      </a:cubicBezTo>
                      <a:cubicBezTo>
                        <a:pt x="552" y="1585"/>
                        <a:pt x="0" y="1729"/>
                        <a:pt x="0" y="1897"/>
                      </a:cubicBezTo>
                      <a:cubicBezTo>
                        <a:pt x="24" y="2065"/>
                        <a:pt x="552" y="2209"/>
                        <a:pt x="1296" y="2233"/>
                      </a:cubicBezTo>
                      <a:cubicBezTo>
                        <a:pt x="1320" y="3073"/>
                        <a:pt x="1464" y="3721"/>
                        <a:pt x="1632" y="3721"/>
                      </a:cubicBezTo>
                      <a:cubicBezTo>
                        <a:pt x="1824" y="3721"/>
                        <a:pt x="1968" y="3073"/>
                        <a:pt x="1992" y="2233"/>
                      </a:cubicBezTo>
                      <a:cubicBezTo>
                        <a:pt x="2808" y="2185"/>
                        <a:pt x="3408" y="2017"/>
                        <a:pt x="3408" y="1849"/>
                      </a:cubicBezTo>
                      <a:cubicBezTo>
                        <a:pt x="3408" y="1657"/>
                        <a:pt x="2808" y="1537"/>
                        <a:pt x="1992" y="1513"/>
                      </a:cubicBezTo>
                      <a:cubicBezTo>
                        <a:pt x="1968" y="649"/>
                        <a:pt x="1824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7"/>
                <p:cNvSpPr/>
                <p:nvPr/>
              </p:nvSpPr>
              <p:spPr>
                <a:xfrm>
                  <a:off x="8320728" y="1634111"/>
                  <a:ext cx="206533" cy="206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8" h="7898" extrusionOk="0">
                      <a:moveTo>
                        <a:pt x="3937" y="1"/>
                      </a:moveTo>
                      <a:cubicBezTo>
                        <a:pt x="3793" y="1"/>
                        <a:pt x="3673" y="1465"/>
                        <a:pt x="3649" y="3385"/>
                      </a:cubicBezTo>
                      <a:cubicBezTo>
                        <a:pt x="2592" y="2350"/>
                        <a:pt x="1754" y="1580"/>
                        <a:pt x="1601" y="1580"/>
                      </a:cubicBezTo>
                      <a:cubicBezTo>
                        <a:pt x="1594" y="1580"/>
                        <a:pt x="1589" y="1582"/>
                        <a:pt x="1585" y="1585"/>
                      </a:cubicBezTo>
                      <a:cubicBezTo>
                        <a:pt x="1465" y="1681"/>
                        <a:pt x="2137" y="2593"/>
                        <a:pt x="3145" y="3673"/>
                      </a:cubicBezTo>
                      <a:cubicBezTo>
                        <a:pt x="1345" y="3697"/>
                        <a:pt x="1" y="3793"/>
                        <a:pt x="1" y="3937"/>
                      </a:cubicBezTo>
                      <a:cubicBezTo>
                        <a:pt x="1" y="4081"/>
                        <a:pt x="1489" y="4201"/>
                        <a:pt x="3433" y="4225"/>
                      </a:cubicBezTo>
                      <a:cubicBezTo>
                        <a:pt x="2521" y="5401"/>
                        <a:pt x="1849" y="6313"/>
                        <a:pt x="1945" y="6409"/>
                      </a:cubicBezTo>
                      <a:cubicBezTo>
                        <a:pt x="1949" y="6415"/>
                        <a:pt x="1957" y="6418"/>
                        <a:pt x="1967" y="6418"/>
                      </a:cubicBezTo>
                      <a:cubicBezTo>
                        <a:pt x="2112" y="6418"/>
                        <a:pt x="2817" y="5769"/>
                        <a:pt x="3649" y="4825"/>
                      </a:cubicBezTo>
                      <a:cubicBezTo>
                        <a:pt x="3673" y="6577"/>
                        <a:pt x="3793" y="7897"/>
                        <a:pt x="3937" y="7897"/>
                      </a:cubicBezTo>
                      <a:cubicBezTo>
                        <a:pt x="4081" y="7897"/>
                        <a:pt x="4177" y="6529"/>
                        <a:pt x="4225" y="4729"/>
                      </a:cubicBezTo>
                      <a:cubicBezTo>
                        <a:pt x="5234" y="5671"/>
                        <a:pt x="6097" y="6299"/>
                        <a:pt x="6264" y="6299"/>
                      </a:cubicBezTo>
                      <a:cubicBezTo>
                        <a:pt x="6276" y="6299"/>
                        <a:pt x="6285" y="6296"/>
                        <a:pt x="6289" y="6289"/>
                      </a:cubicBezTo>
                      <a:cubicBezTo>
                        <a:pt x="6385" y="6193"/>
                        <a:pt x="5593" y="5329"/>
                        <a:pt x="4489" y="4225"/>
                      </a:cubicBezTo>
                      <a:cubicBezTo>
                        <a:pt x="6433" y="4225"/>
                        <a:pt x="7897" y="4105"/>
                        <a:pt x="7897" y="3961"/>
                      </a:cubicBezTo>
                      <a:cubicBezTo>
                        <a:pt x="7897" y="3817"/>
                        <a:pt x="6481" y="3697"/>
                        <a:pt x="4633" y="3673"/>
                      </a:cubicBezTo>
                      <a:cubicBezTo>
                        <a:pt x="5497" y="2521"/>
                        <a:pt x="6049" y="1561"/>
                        <a:pt x="5929" y="1489"/>
                      </a:cubicBezTo>
                      <a:cubicBezTo>
                        <a:pt x="5925" y="1486"/>
                        <a:pt x="5920" y="1484"/>
                        <a:pt x="5913" y="1484"/>
                      </a:cubicBezTo>
                      <a:cubicBezTo>
                        <a:pt x="5770" y="1484"/>
                        <a:pt x="5075" y="2232"/>
                        <a:pt x="4225" y="3265"/>
                      </a:cubicBezTo>
                      <a:cubicBezTo>
                        <a:pt x="4201" y="1417"/>
                        <a:pt x="4081" y="1"/>
                        <a:pt x="39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7"/>
                <p:cNvSpPr/>
                <p:nvPr/>
              </p:nvSpPr>
              <p:spPr>
                <a:xfrm>
                  <a:off x="7160525" y="448725"/>
                  <a:ext cx="268850" cy="2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0697" extrusionOk="0">
                      <a:moveTo>
                        <a:pt x="6627" y="1"/>
                      </a:moveTo>
                      <a:cubicBezTo>
                        <a:pt x="6367" y="1"/>
                        <a:pt x="6097" y="174"/>
                        <a:pt x="5905" y="347"/>
                      </a:cubicBezTo>
                      <a:cubicBezTo>
                        <a:pt x="5161" y="1043"/>
                        <a:pt x="4513" y="1835"/>
                        <a:pt x="3985" y="2700"/>
                      </a:cubicBezTo>
                      <a:cubicBezTo>
                        <a:pt x="3198" y="2363"/>
                        <a:pt x="2326" y="2047"/>
                        <a:pt x="1504" y="2047"/>
                      </a:cubicBezTo>
                      <a:cubicBezTo>
                        <a:pt x="1097" y="2047"/>
                        <a:pt x="702" y="2125"/>
                        <a:pt x="336" y="2315"/>
                      </a:cubicBezTo>
                      <a:cubicBezTo>
                        <a:pt x="192" y="2363"/>
                        <a:pt x="96" y="2460"/>
                        <a:pt x="24" y="2604"/>
                      </a:cubicBezTo>
                      <a:cubicBezTo>
                        <a:pt x="0" y="2772"/>
                        <a:pt x="24" y="2940"/>
                        <a:pt x="144" y="3084"/>
                      </a:cubicBezTo>
                      <a:cubicBezTo>
                        <a:pt x="624" y="3924"/>
                        <a:pt x="1344" y="4596"/>
                        <a:pt x="2208" y="5028"/>
                      </a:cubicBezTo>
                      <a:lnTo>
                        <a:pt x="912" y="7164"/>
                      </a:lnTo>
                      <a:cubicBezTo>
                        <a:pt x="624" y="7692"/>
                        <a:pt x="312" y="8412"/>
                        <a:pt x="792" y="8820"/>
                      </a:cubicBezTo>
                      <a:cubicBezTo>
                        <a:pt x="956" y="8972"/>
                        <a:pt x="1165" y="9027"/>
                        <a:pt x="1387" y="9027"/>
                      </a:cubicBezTo>
                      <a:cubicBezTo>
                        <a:pt x="1620" y="9027"/>
                        <a:pt x="1867" y="8966"/>
                        <a:pt x="2088" y="8892"/>
                      </a:cubicBezTo>
                      <a:cubicBezTo>
                        <a:pt x="2832" y="8628"/>
                        <a:pt x="3553" y="8292"/>
                        <a:pt x="4225" y="7884"/>
                      </a:cubicBezTo>
                      <a:cubicBezTo>
                        <a:pt x="4513" y="8604"/>
                        <a:pt x="4897" y="9300"/>
                        <a:pt x="5329" y="9948"/>
                      </a:cubicBezTo>
                      <a:cubicBezTo>
                        <a:pt x="5578" y="10312"/>
                        <a:pt x="5936" y="10696"/>
                        <a:pt x="6359" y="10696"/>
                      </a:cubicBezTo>
                      <a:cubicBezTo>
                        <a:pt x="6384" y="10696"/>
                        <a:pt x="6408" y="10695"/>
                        <a:pt x="6433" y="10692"/>
                      </a:cubicBezTo>
                      <a:cubicBezTo>
                        <a:pt x="7033" y="10620"/>
                        <a:pt x="7249" y="9876"/>
                        <a:pt x="7297" y="9276"/>
                      </a:cubicBezTo>
                      <a:lnTo>
                        <a:pt x="7537" y="6780"/>
                      </a:lnTo>
                      <a:cubicBezTo>
                        <a:pt x="7813" y="6830"/>
                        <a:pt x="8094" y="6854"/>
                        <a:pt x="8375" y="6854"/>
                      </a:cubicBezTo>
                      <a:cubicBezTo>
                        <a:pt x="9046" y="6854"/>
                        <a:pt x="9719" y="6715"/>
                        <a:pt x="10345" y="6444"/>
                      </a:cubicBezTo>
                      <a:cubicBezTo>
                        <a:pt x="10513" y="6396"/>
                        <a:pt x="10657" y="6276"/>
                        <a:pt x="10729" y="6132"/>
                      </a:cubicBezTo>
                      <a:cubicBezTo>
                        <a:pt x="10753" y="5988"/>
                        <a:pt x="10753" y="5844"/>
                        <a:pt x="10681" y="5724"/>
                      </a:cubicBezTo>
                      <a:cubicBezTo>
                        <a:pt x="10129" y="4572"/>
                        <a:pt x="8737" y="4140"/>
                        <a:pt x="7513" y="3828"/>
                      </a:cubicBezTo>
                      <a:cubicBezTo>
                        <a:pt x="7585" y="2844"/>
                        <a:pt x="7537" y="1811"/>
                        <a:pt x="7369" y="827"/>
                      </a:cubicBezTo>
                      <a:cubicBezTo>
                        <a:pt x="7297" y="491"/>
                        <a:pt x="7153" y="107"/>
                        <a:pt x="6817" y="35"/>
                      </a:cubicBezTo>
                      <a:cubicBezTo>
                        <a:pt x="6755" y="11"/>
                        <a:pt x="6691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468;p27"/>
              <p:cNvSpPr/>
              <p:nvPr/>
            </p:nvSpPr>
            <p:spPr>
              <a:xfrm>
                <a:off x="7877178" y="458966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 flipH="1">
                <a:off x="8239950" y="4122513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7"/>
            <p:cNvGrpSpPr/>
            <p:nvPr/>
          </p:nvGrpSpPr>
          <p:grpSpPr>
            <a:xfrm>
              <a:off x="720006" y="1850166"/>
              <a:ext cx="3602400" cy="2820738"/>
              <a:chOff x="720006" y="1850166"/>
              <a:chExt cx="3602400" cy="2820738"/>
            </a:xfrm>
          </p:grpSpPr>
          <p:grpSp>
            <p:nvGrpSpPr>
              <p:cNvPr id="471" name="Google Shape;471;p27"/>
              <p:cNvGrpSpPr/>
              <p:nvPr/>
            </p:nvGrpSpPr>
            <p:grpSpPr>
              <a:xfrm>
                <a:off x="720006" y="1850166"/>
                <a:ext cx="867960" cy="2820735"/>
                <a:chOff x="7329825" y="-288700"/>
                <a:chExt cx="867960" cy="2820735"/>
              </a:xfrm>
            </p:grpSpPr>
            <p:sp>
              <p:nvSpPr>
                <p:cNvPr id="472" name="Google Shape;472;p27"/>
                <p:cNvSpPr/>
                <p:nvPr/>
              </p:nvSpPr>
              <p:spPr>
                <a:xfrm flipH="1">
                  <a:off x="7971797" y="2309629"/>
                  <a:ext cx="225988" cy="222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8505" extrusionOk="0">
                      <a:moveTo>
                        <a:pt x="5208" y="0"/>
                      </a:moveTo>
                      <a:cubicBezTo>
                        <a:pt x="4995" y="0"/>
                        <a:pt x="4790" y="157"/>
                        <a:pt x="4633" y="314"/>
                      </a:cubicBezTo>
                      <a:cubicBezTo>
                        <a:pt x="4057" y="890"/>
                        <a:pt x="3577" y="1514"/>
                        <a:pt x="3169" y="2210"/>
                      </a:cubicBezTo>
                      <a:cubicBezTo>
                        <a:pt x="2567" y="1994"/>
                        <a:pt x="1896" y="1768"/>
                        <a:pt x="1264" y="1768"/>
                      </a:cubicBezTo>
                      <a:cubicBezTo>
                        <a:pt x="913" y="1768"/>
                        <a:pt x="573" y="1838"/>
                        <a:pt x="265" y="2018"/>
                      </a:cubicBezTo>
                      <a:cubicBezTo>
                        <a:pt x="145" y="2066"/>
                        <a:pt x="73" y="2138"/>
                        <a:pt x="25" y="2258"/>
                      </a:cubicBezTo>
                      <a:cubicBezTo>
                        <a:pt x="1" y="2378"/>
                        <a:pt x="49" y="2522"/>
                        <a:pt x="145" y="2642"/>
                      </a:cubicBezTo>
                      <a:cubicBezTo>
                        <a:pt x="553" y="3290"/>
                        <a:pt x="1129" y="3818"/>
                        <a:pt x="1825" y="4130"/>
                      </a:cubicBezTo>
                      <a:lnTo>
                        <a:pt x="865" y="5859"/>
                      </a:lnTo>
                      <a:cubicBezTo>
                        <a:pt x="625" y="6267"/>
                        <a:pt x="433" y="6867"/>
                        <a:pt x="793" y="7179"/>
                      </a:cubicBezTo>
                      <a:cubicBezTo>
                        <a:pt x="920" y="7284"/>
                        <a:pt x="1070" y="7325"/>
                        <a:pt x="1226" y="7325"/>
                      </a:cubicBezTo>
                      <a:cubicBezTo>
                        <a:pt x="1426" y="7325"/>
                        <a:pt x="1637" y="7259"/>
                        <a:pt x="1825" y="7179"/>
                      </a:cubicBezTo>
                      <a:cubicBezTo>
                        <a:pt x="2425" y="6963"/>
                        <a:pt x="2977" y="6675"/>
                        <a:pt x="3505" y="6339"/>
                      </a:cubicBezTo>
                      <a:cubicBezTo>
                        <a:pt x="3745" y="6891"/>
                        <a:pt x="4081" y="7443"/>
                        <a:pt x="4441" y="7947"/>
                      </a:cubicBezTo>
                      <a:cubicBezTo>
                        <a:pt x="4641" y="8236"/>
                        <a:pt x="4924" y="8504"/>
                        <a:pt x="5250" y="8504"/>
                      </a:cubicBezTo>
                      <a:cubicBezTo>
                        <a:pt x="5276" y="8504"/>
                        <a:pt x="5303" y="8502"/>
                        <a:pt x="5329" y="8499"/>
                      </a:cubicBezTo>
                      <a:cubicBezTo>
                        <a:pt x="5809" y="8427"/>
                        <a:pt x="5953" y="7827"/>
                        <a:pt x="5977" y="7347"/>
                      </a:cubicBezTo>
                      <a:cubicBezTo>
                        <a:pt x="6025" y="6699"/>
                        <a:pt x="6073" y="6027"/>
                        <a:pt x="6097" y="5379"/>
                      </a:cubicBezTo>
                      <a:cubicBezTo>
                        <a:pt x="6270" y="5400"/>
                        <a:pt x="6443" y="5411"/>
                        <a:pt x="6615" y="5411"/>
                      </a:cubicBezTo>
                      <a:cubicBezTo>
                        <a:pt x="7207" y="5411"/>
                        <a:pt x="7790" y="5284"/>
                        <a:pt x="8330" y="5043"/>
                      </a:cubicBezTo>
                      <a:cubicBezTo>
                        <a:pt x="8474" y="4995"/>
                        <a:pt x="8570" y="4899"/>
                        <a:pt x="8642" y="4778"/>
                      </a:cubicBezTo>
                      <a:cubicBezTo>
                        <a:pt x="8642" y="4658"/>
                        <a:pt x="8618" y="4538"/>
                        <a:pt x="8570" y="4442"/>
                      </a:cubicBezTo>
                      <a:cubicBezTo>
                        <a:pt x="8113" y="3554"/>
                        <a:pt x="6985" y="3242"/>
                        <a:pt x="6001" y="3050"/>
                      </a:cubicBezTo>
                      <a:cubicBezTo>
                        <a:pt x="6025" y="2234"/>
                        <a:pt x="5977" y="1442"/>
                        <a:pt x="5809" y="650"/>
                      </a:cubicBezTo>
                      <a:cubicBezTo>
                        <a:pt x="5737" y="386"/>
                        <a:pt x="5617" y="98"/>
                        <a:pt x="5353" y="26"/>
                      </a:cubicBezTo>
                      <a:cubicBezTo>
                        <a:pt x="5305" y="8"/>
                        <a:pt x="5256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7"/>
                <p:cNvSpPr/>
                <p:nvPr/>
              </p:nvSpPr>
              <p:spPr>
                <a:xfrm>
                  <a:off x="7647254" y="1543865"/>
                  <a:ext cx="89145" cy="97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" h="3722" extrusionOk="0">
                      <a:moveTo>
                        <a:pt x="1632" y="1"/>
                      </a:moveTo>
                      <a:cubicBezTo>
                        <a:pt x="1464" y="1"/>
                        <a:pt x="1320" y="673"/>
                        <a:pt x="1296" y="1537"/>
                      </a:cubicBezTo>
                      <a:cubicBezTo>
                        <a:pt x="552" y="1585"/>
                        <a:pt x="0" y="1729"/>
                        <a:pt x="0" y="1897"/>
                      </a:cubicBezTo>
                      <a:cubicBezTo>
                        <a:pt x="24" y="2065"/>
                        <a:pt x="552" y="2209"/>
                        <a:pt x="1296" y="2233"/>
                      </a:cubicBezTo>
                      <a:cubicBezTo>
                        <a:pt x="1320" y="3073"/>
                        <a:pt x="1464" y="3721"/>
                        <a:pt x="1632" y="3721"/>
                      </a:cubicBezTo>
                      <a:cubicBezTo>
                        <a:pt x="1824" y="3721"/>
                        <a:pt x="1968" y="3073"/>
                        <a:pt x="1992" y="2233"/>
                      </a:cubicBezTo>
                      <a:cubicBezTo>
                        <a:pt x="2808" y="2185"/>
                        <a:pt x="3408" y="2017"/>
                        <a:pt x="3408" y="1849"/>
                      </a:cubicBezTo>
                      <a:cubicBezTo>
                        <a:pt x="3408" y="1657"/>
                        <a:pt x="2808" y="1537"/>
                        <a:pt x="1992" y="1513"/>
                      </a:cubicBezTo>
                      <a:cubicBezTo>
                        <a:pt x="1968" y="649"/>
                        <a:pt x="1824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7"/>
                <p:cNvSpPr/>
                <p:nvPr/>
              </p:nvSpPr>
              <p:spPr>
                <a:xfrm>
                  <a:off x="7360978" y="691973"/>
                  <a:ext cx="206533" cy="206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8" h="7898" extrusionOk="0">
                      <a:moveTo>
                        <a:pt x="3937" y="1"/>
                      </a:moveTo>
                      <a:cubicBezTo>
                        <a:pt x="3793" y="1"/>
                        <a:pt x="3673" y="1465"/>
                        <a:pt x="3649" y="3385"/>
                      </a:cubicBezTo>
                      <a:cubicBezTo>
                        <a:pt x="2592" y="2350"/>
                        <a:pt x="1754" y="1580"/>
                        <a:pt x="1601" y="1580"/>
                      </a:cubicBezTo>
                      <a:cubicBezTo>
                        <a:pt x="1594" y="1580"/>
                        <a:pt x="1589" y="1582"/>
                        <a:pt x="1585" y="1585"/>
                      </a:cubicBezTo>
                      <a:cubicBezTo>
                        <a:pt x="1465" y="1681"/>
                        <a:pt x="2137" y="2593"/>
                        <a:pt x="3145" y="3673"/>
                      </a:cubicBezTo>
                      <a:cubicBezTo>
                        <a:pt x="1345" y="3697"/>
                        <a:pt x="1" y="3793"/>
                        <a:pt x="1" y="3937"/>
                      </a:cubicBezTo>
                      <a:cubicBezTo>
                        <a:pt x="1" y="4081"/>
                        <a:pt x="1489" y="4201"/>
                        <a:pt x="3433" y="4225"/>
                      </a:cubicBezTo>
                      <a:cubicBezTo>
                        <a:pt x="2521" y="5401"/>
                        <a:pt x="1849" y="6313"/>
                        <a:pt x="1945" y="6409"/>
                      </a:cubicBezTo>
                      <a:cubicBezTo>
                        <a:pt x="1949" y="6415"/>
                        <a:pt x="1957" y="6418"/>
                        <a:pt x="1967" y="6418"/>
                      </a:cubicBezTo>
                      <a:cubicBezTo>
                        <a:pt x="2112" y="6418"/>
                        <a:pt x="2817" y="5769"/>
                        <a:pt x="3649" y="4825"/>
                      </a:cubicBezTo>
                      <a:cubicBezTo>
                        <a:pt x="3673" y="6577"/>
                        <a:pt x="3793" y="7897"/>
                        <a:pt x="3937" y="7897"/>
                      </a:cubicBezTo>
                      <a:cubicBezTo>
                        <a:pt x="4081" y="7897"/>
                        <a:pt x="4177" y="6529"/>
                        <a:pt x="4225" y="4729"/>
                      </a:cubicBezTo>
                      <a:cubicBezTo>
                        <a:pt x="5234" y="5671"/>
                        <a:pt x="6097" y="6299"/>
                        <a:pt x="6264" y="6299"/>
                      </a:cubicBezTo>
                      <a:cubicBezTo>
                        <a:pt x="6276" y="6299"/>
                        <a:pt x="6285" y="6296"/>
                        <a:pt x="6289" y="6289"/>
                      </a:cubicBezTo>
                      <a:cubicBezTo>
                        <a:pt x="6385" y="6193"/>
                        <a:pt x="5593" y="5329"/>
                        <a:pt x="4489" y="4225"/>
                      </a:cubicBezTo>
                      <a:cubicBezTo>
                        <a:pt x="6433" y="4225"/>
                        <a:pt x="7897" y="4105"/>
                        <a:pt x="7897" y="3961"/>
                      </a:cubicBezTo>
                      <a:cubicBezTo>
                        <a:pt x="7897" y="3817"/>
                        <a:pt x="6481" y="3697"/>
                        <a:pt x="4633" y="3673"/>
                      </a:cubicBezTo>
                      <a:cubicBezTo>
                        <a:pt x="5497" y="2521"/>
                        <a:pt x="6049" y="1561"/>
                        <a:pt x="5929" y="1489"/>
                      </a:cubicBezTo>
                      <a:cubicBezTo>
                        <a:pt x="5925" y="1486"/>
                        <a:pt x="5920" y="1484"/>
                        <a:pt x="5913" y="1484"/>
                      </a:cubicBezTo>
                      <a:cubicBezTo>
                        <a:pt x="5770" y="1484"/>
                        <a:pt x="5075" y="2232"/>
                        <a:pt x="4225" y="3265"/>
                      </a:cubicBezTo>
                      <a:cubicBezTo>
                        <a:pt x="4201" y="1417"/>
                        <a:pt x="4081" y="1"/>
                        <a:pt x="39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7"/>
                <p:cNvSpPr/>
                <p:nvPr/>
              </p:nvSpPr>
              <p:spPr>
                <a:xfrm>
                  <a:off x="7329825" y="-288700"/>
                  <a:ext cx="268850" cy="2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0697" extrusionOk="0">
                      <a:moveTo>
                        <a:pt x="6627" y="1"/>
                      </a:moveTo>
                      <a:cubicBezTo>
                        <a:pt x="6367" y="1"/>
                        <a:pt x="6097" y="174"/>
                        <a:pt x="5905" y="347"/>
                      </a:cubicBezTo>
                      <a:cubicBezTo>
                        <a:pt x="5161" y="1043"/>
                        <a:pt x="4513" y="1835"/>
                        <a:pt x="3985" y="2700"/>
                      </a:cubicBezTo>
                      <a:cubicBezTo>
                        <a:pt x="3198" y="2363"/>
                        <a:pt x="2326" y="2047"/>
                        <a:pt x="1504" y="2047"/>
                      </a:cubicBezTo>
                      <a:cubicBezTo>
                        <a:pt x="1097" y="2047"/>
                        <a:pt x="702" y="2125"/>
                        <a:pt x="336" y="2315"/>
                      </a:cubicBezTo>
                      <a:cubicBezTo>
                        <a:pt x="192" y="2363"/>
                        <a:pt x="96" y="2460"/>
                        <a:pt x="24" y="2604"/>
                      </a:cubicBezTo>
                      <a:cubicBezTo>
                        <a:pt x="0" y="2772"/>
                        <a:pt x="24" y="2940"/>
                        <a:pt x="144" y="3084"/>
                      </a:cubicBezTo>
                      <a:cubicBezTo>
                        <a:pt x="624" y="3924"/>
                        <a:pt x="1344" y="4596"/>
                        <a:pt x="2208" y="5028"/>
                      </a:cubicBezTo>
                      <a:lnTo>
                        <a:pt x="912" y="7164"/>
                      </a:lnTo>
                      <a:cubicBezTo>
                        <a:pt x="624" y="7692"/>
                        <a:pt x="312" y="8412"/>
                        <a:pt x="792" y="8820"/>
                      </a:cubicBezTo>
                      <a:cubicBezTo>
                        <a:pt x="956" y="8972"/>
                        <a:pt x="1165" y="9027"/>
                        <a:pt x="1387" y="9027"/>
                      </a:cubicBezTo>
                      <a:cubicBezTo>
                        <a:pt x="1620" y="9027"/>
                        <a:pt x="1867" y="8966"/>
                        <a:pt x="2088" y="8892"/>
                      </a:cubicBezTo>
                      <a:cubicBezTo>
                        <a:pt x="2832" y="8628"/>
                        <a:pt x="3553" y="8292"/>
                        <a:pt x="4225" y="7884"/>
                      </a:cubicBezTo>
                      <a:cubicBezTo>
                        <a:pt x="4513" y="8604"/>
                        <a:pt x="4897" y="9300"/>
                        <a:pt x="5329" y="9948"/>
                      </a:cubicBezTo>
                      <a:cubicBezTo>
                        <a:pt x="5578" y="10312"/>
                        <a:pt x="5936" y="10696"/>
                        <a:pt x="6359" y="10696"/>
                      </a:cubicBezTo>
                      <a:cubicBezTo>
                        <a:pt x="6384" y="10696"/>
                        <a:pt x="6408" y="10695"/>
                        <a:pt x="6433" y="10692"/>
                      </a:cubicBezTo>
                      <a:cubicBezTo>
                        <a:pt x="7033" y="10620"/>
                        <a:pt x="7249" y="9876"/>
                        <a:pt x="7297" y="9276"/>
                      </a:cubicBezTo>
                      <a:lnTo>
                        <a:pt x="7537" y="6780"/>
                      </a:lnTo>
                      <a:cubicBezTo>
                        <a:pt x="7813" y="6830"/>
                        <a:pt x="8094" y="6854"/>
                        <a:pt x="8375" y="6854"/>
                      </a:cubicBezTo>
                      <a:cubicBezTo>
                        <a:pt x="9046" y="6854"/>
                        <a:pt x="9719" y="6715"/>
                        <a:pt x="10345" y="6444"/>
                      </a:cubicBezTo>
                      <a:cubicBezTo>
                        <a:pt x="10513" y="6396"/>
                        <a:pt x="10657" y="6276"/>
                        <a:pt x="10729" y="6132"/>
                      </a:cubicBezTo>
                      <a:cubicBezTo>
                        <a:pt x="10753" y="5988"/>
                        <a:pt x="10753" y="5844"/>
                        <a:pt x="10681" y="5724"/>
                      </a:cubicBezTo>
                      <a:cubicBezTo>
                        <a:pt x="10129" y="4572"/>
                        <a:pt x="8737" y="4140"/>
                        <a:pt x="7513" y="3828"/>
                      </a:cubicBezTo>
                      <a:cubicBezTo>
                        <a:pt x="7585" y="2844"/>
                        <a:pt x="7537" y="1811"/>
                        <a:pt x="7369" y="827"/>
                      </a:cubicBezTo>
                      <a:cubicBezTo>
                        <a:pt x="7297" y="491"/>
                        <a:pt x="7153" y="107"/>
                        <a:pt x="6817" y="35"/>
                      </a:cubicBezTo>
                      <a:cubicBezTo>
                        <a:pt x="6755" y="11"/>
                        <a:pt x="6691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6" name="Google Shape;476;p27"/>
              <p:cNvSpPr/>
              <p:nvPr/>
            </p:nvSpPr>
            <p:spPr>
              <a:xfrm flipH="1">
                <a:off x="4053556" y="4403478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98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1"/>
          <p:cNvGrpSpPr/>
          <p:nvPr/>
        </p:nvGrpSpPr>
        <p:grpSpPr>
          <a:xfrm>
            <a:off x="655010" y="493494"/>
            <a:ext cx="7647289" cy="2440225"/>
            <a:chOff x="586360" y="493494"/>
            <a:chExt cx="7647289" cy="2440225"/>
          </a:xfrm>
        </p:grpSpPr>
        <p:sp>
          <p:nvSpPr>
            <p:cNvPr id="526" name="Google Shape;526;p31"/>
            <p:cNvSpPr/>
            <p:nvPr/>
          </p:nvSpPr>
          <p:spPr>
            <a:xfrm flipH="1">
              <a:off x="5129648" y="1088419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4739323" y="2015569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 flipH="1">
              <a:off x="911648" y="2359119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 flipH="1">
              <a:off x="586360" y="1548296"/>
              <a:ext cx="268847" cy="254966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 flipH="1">
              <a:off x="7307798" y="1088419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1" y="1704"/>
                    <a:pt x="1" y="1872"/>
                  </a:cubicBezTo>
                  <a:cubicBezTo>
                    <a:pt x="1" y="2040"/>
                    <a:pt x="553" y="2184"/>
                    <a:pt x="1297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25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flipH="1">
              <a:off x="4381498" y="493494"/>
              <a:ext cx="85250" cy="93025"/>
            </a:xfrm>
            <a:custGeom>
              <a:avLst/>
              <a:gdLst/>
              <a:ahLst/>
              <a:cxnLst/>
              <a:rect l="l" t="t" r="r" b="b"/>
              <a:pathLst>
                <a:path w="3410" h="3721" extrusionOk="0">
                  <a:moveTo>
                    <a:pt x="1633" y="0"/>
                  </a:moveTo>
                  <a:cubicBezTo>
                    <a:pt x="1465" y="0"/>
                    <a:pt x="1321" y="672"/>
                    <a:pt x="1273" y="1536"/>
                  </a:cubicBezTo>
                  <a:cubicBezTo>
                    <a:pt x="553" y="1584"/>
                    <a:pt x="1" y="1728"/>
                    <a:pt x="1" y="1896"/>
                  </a:cubicBezTo>
                  <a:cubicBezTo>
                    <a:pt x="1" y="2064"/>
                    <a:pt x="553" y="2208"/>
                    <a:pt x="1273" y="2232"/>
                  </a:cubicBezTo>
                  <a:cubicBezTo>
                    <a:pt x="1321" y="3072"/>
                    <a:pt x="1465" y="3720"/>
                    <a:pt x="1633" y="3720"/>
                  </a:cubicBezTo>
                  <a:cubicBezTo>
                    <a:pt x="1825" y="3720"/>
                    <a:pt x="1969" y="3072"/>
                    <a:pt x="1993" y="2232"/>
                  </a:cubicBezTo>
                  <a:cubicBezTo>
                    <a:pt x="2785" y="2184"/>
                    <a:pt x="3409" y="2016"/>
                    <a:pt x="3409" y="1848"/>
                  </a:cubicBezTo>
                  <a:cubicBezTo>
                    <a:pt x="3409" y="1656"/>
                    <a:pt x="2785" y="1536"/>
                    <a:pt x="1993" y="1512"/>
                  </a:cubicBezTo>
                  <a:cubicBezTo>
                    <a:pt x="1969" y="648"/>
                    <a:pt x="1801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 flipH="1">
              <a:off x="620651" y="769319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 flipH="1">
              <a:off x="4473286" y="2736869"/>
              <a:ext cx="197425" cy="196850"/>
            </a:xfrm>
            <a:custGeom>
              <a:avLst/>
              <a:gdLst/>
              <a:ahLst/>
              <a:cxnLst/>
              <a:rect l="l" t="t" r="r" b="b"/>
              <a:pathLst>
                <a:path w="7897" h="7874" extrusionOk="0">
                  <a:moveTo>
                    <a:pt x="3960" y="1"/>
                  </a:moveTo>
                  <a:cubicBezTo>
                    <a:pt x="3816" y="1"/>
                    <a:pt x="3696" y="1465"/>
                    <a:pt x="3648" y="3361"/>
                  </a:cubicBezTo>
                  <a:cubicBezTo>
                    <a:pt x="2605" y="2341"/>
                    <a:pt x="1776" y="1577"/>
                    <a:pt x="1607" y="1577"/>
                  </a:cubicBezTo>
                  <a:cubicBezTo>
                    <a:pt x="1597" y="1577"/>
                    <a:pt x="1589" y="1580"/>
                    <a:pt x="1584" y="1585"/>
                  </a:cubicBezTo>
                  <a:cubicBezTo>
                    <a:pt x="1464" y="1681"/>
                    <a:pt x="2136" y="2569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2" y="4225"/>
                  </a:cubicBezTo>
                  <a:cubicBezTo>
                    <a:pt x="2496" y="5377"/>
                    <a:pt x="1848" y="6290"/>
                    <a:pt x="1944" y="6386"/>
                  </a:cubicBezTo>
                  <a:cubicBezTo>
                    <a:pt x="1951" y="6392"/>
                    <a:pt x="1960" y="6395"/>
                    <a:pt x="1971" y="6395"/>
                  </a:cubicBezTo>
                  <a:cubicBezTo>
                    <a:pt x="2138" y="6395"/>
                    <a:pt x="2841" y="5767"/>
                    <a:pt x="3648" y="4825"/>
                  </a:cubicBezTo>
                  <a:cubicBezTo>
                    <a:pt x="3696" y="6578"/>
                    <a:pt x="3792" y="7874"/>
                    <a:pt x="3936" y="7874"/>
                  </a:cubicBezTo>
                  <a:cubicBezTo>
                    <a:pt x="4080" y="7874"/>
                    <a:pt x="4200" y="6530"/>
                    <a:pt x="4224" y="4729"/>
                  </a:cubicBezTo>
                  <a:cubicBezTo>
                    <a:pt x="5234" y="5671"/>
                    <a:pt x="6096" y="6299"/>
                    <a:pt x="6283" y="6299"/>
                  </a:cubicBezTo>
                  <a:cubicBezTo>
                    <a:pt x="6297" y="6299"/>
                    <a:pt x="6306" y="6296"/>
                    <a:pt x="6313" y="6290"/>
                  </a:cubicBezTo>
                  <a:cubicBezTo>
                    <a:pt x="6385" y="6169"/>
                    <a:pt x="5593" y="5305"/>
                    <a:pt x="4513" y="4225"/>
                  </a:cubicBezTo>
                  <a:cubicBezTo>
                    <a:pt x="6433" y="4201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49"/>
                  </a:cubicBezTo>
                  <a:cubicBezTo>
                    <a:pt x="5521" y="2497"/>
                    <a:pt x="6049" y="1561"/>
                    <a:pt x="5953" y="1489"/>
                  </a:cubicBezTo>
                  <a:cubicBezTo>
                    <a:pt x="5947" y="1486"/>
                    <a:pt x="5941" y="1484"/>
                    <a:pt x="5933" y="1484"/>
                  </a:cubicBezTo>
                  <a:cubicBezTo>
                    <a:pt x="5770" y="1484"/>
                    <a:pt x="5096" y="2209"/>
                    <a:pt x="4224" y="3241"/>
                  </a:cubicBezTo>
                  <a:cubicBezTo>
                    <a:pt x="4200" y="1393"/>
                    <a:pt x="4104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 flipH="1">
              <a:off x="6433361" y="782344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964798" y="1609344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796200" y="648300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ubTitle" idx="1"/>
          </p:nvPr>
        </p:nvSpPr>
        <p:spPr>
          <a:xfrm>
            <a:off x="1062900" y="1564575"/>
            <a:ext cx="3318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31"/>
          <p:cNvSpPr txBox="1"/>
          <p:nvPr/>
        </p:nvSpPr>
        <p:spPr>
          <a:xfrm>
            <a:off x="911650" y="3557719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539" name="Google Shape;539;p31"/>
          <p:cNvGrpSpPr/>
          <p:nvPr/>
        </p:nvGrpSpPr>
        <p:grpSpPr>
          <a:xfrm>
            <a:off x="-407800" y="-277187"/>
            <a:ext cx="9959600" cy="5697875"/>
            <a:chOff x="-593056" y="-175334"/>
            <a:chExt cx="9959600" cy="5697875"/>
          </a:xfrm>
        </p:grpSpPr>
        <p:sp>
          <p:nvSpPr>
            <p:cNvPr id="540" name="Google Shape;540;p31"/>
            <p:cNvSpPr/>
            <p:nvPr/>
          </p:nvSpPr>
          <p:spPr>
            <a:xfrm flipH="1">
              <a:off x="7291844" y="-175334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1" name="Google Shape;541;p31"/>
            <p:cNvSpPr/>
            <p:nvPr/>
          </p:nvSpPr>
          <p:spPr>
            <a:xfrm flipH="1">
              <a:off x="7368044" y="-175334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42" name="Google Shape;542;p31"/>
            <p:cNvSpPr/>
            <p:nvPr/>
          </p:nvSpPr>
          <p:spPr>
            <a:xfrm rot="10800000" flipH="1">
              <a:off x="-593056" y="3805891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3" name="Google Shape;543;p31"/>
            <p:cNvSpPr/>
            <p:nvPr/>
          </p:nvSpPr>
          <p:spPr>
            <a:xfrm rot="10800000" flipH="1">
              <a:off x="-516856" y="3805891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12938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body" idx="1"/>
          </p:nvPr>
        </p:nvSpPr>
        <p:spPr>
          <a:xfrm>
            <a:off x="3907625" y="1243850"/>
            <a:ext cx="45165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2"/>
          </p:nvPr>
        </p:nvSpPr>
        <p:spPr>
          <a:xfrm>
            <a:off x="720000" y="1243850"/>
            <a:ext cx="29085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7033603" y="-145297"/>
            <a:ext cx="2732950" cy="2111475"/>
            <a:chOff x="7033603" y="-145297"/>
            <a:chExt cx="2732950" cy="2111475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7033603" y="-145297"/>
              <a:ext cx="2732950" cy="2111475"/>
              <a:chOff x="7033603" y="-145297"/>
              <a:chExt cx="2732950" cy="21114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70336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52" name="Google Shape;252;p17"/>
              <p:cNvSpPr/>
              <p:nvPr/>
            </p:nvSpPr>
            <p:spPr>
              <a:xfrm>
                <a:off x="71098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3" name="Google Shape;253;p17"/>
            <p:cNvSpPr/>
            <p:nvPr/>
          </p:nvSpPr>
          <p:spPr>
            <a:xfrm>
              <a:off x="8534725" y="5875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8458986" y="1470250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7643300" y="441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95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5758500" y="116905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093850" y="3607650"/>
            <a:ext cx="264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/>
          </p:nvPr>
        </p:nvSpPr>
        <p:spPr>
          <a:xfrm>
            <a:off x="4215300" y="2458350"/>
            <a:ext cx="43995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785306" y="636481"/>
            <a:ext cx="7364713" cy="1512763"/>
            <a:chOff x="1013550" y="666013"/>
            <a:chExt cx="7364713" cy="1512763"/>
          </a:xfrm>
        </p:grpSpPr>
        <p:sp>
          <p:nvSpPr>
            <p:cNvPr id="27" name="Google Shape;27;p3"/>
            <p:cNvSpPr/>
            <p:nvPr/>
          </p:nvSpPr>
          <p:spPr>
            <a:xfrm>
              <a:off x="2817200" y="1098188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13550" y="1442000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251500" y="1966150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052388" y="1077363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939075" y="933588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1" y="1704"/>
                    <a:pt x="1" y="1872"/>
                  </a:cubicBezTo>
                  <a:cubicBezTo>
                    <a:pt x="1" y="2040"/>
                    <a:pt x="553" y="2184"/>
                    <a:pt x="1297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25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246450" y="666013"/>
              <a:ext cx="85250" cy="93025"/>
            </a:xfrm>
            <a:custGeom>
              <a:avLst/>
              <a:gdLst/>
              <a:ahLst/>
              <a:cxnLst/>
              <a:rect l="l" t="t" r="r" b="b"/>
              <a:pathLst>
                <a:path w="3410" h="3721" extrusionOk="0">
                  <a:moveTo>
                    <a:pt x="1633" y="0"/>
                  </a:moveTo>
                  <a:cubicBezTo>
                    <a:pt x="1465" y="0"/>
                    <a:pt x="1321" y="672"/>
                    <a:pt x="1273" y="1536"/>
                  </a:cubicBezTo>
                  <a:cubicBezTo>
                    <a:pt x="553" y="1584"/>
                    <a:pt x="1" y="1728"/>
                    <a:pt x="1" y="1896"/>
                  </a:cubicBezTo>
                  <a:cubicBezTo>
                    <a:pt x="1" y="2064"/>
                    <a:pt x="553" y="2208"/>
                    <a:pt x="1273" y="2232"/>
                  </a:cubicBezTo>
                  <a:cubicBezTo>
                    <a:pt x="1321" y="3072"/>
                    <a:pt x="1465" y="3720"/>
                    <a:pt x="1633" y="3720"/>
                  </a:cubicBezTo>
                  <a:cubicBezTo>
                    <a:pt x="1825" y="3720"/>
                    <a:pt x="1969" y="3072"/>
                    <a:pt x="1993" y="2232"/>
                  </a:cubicBezTo>
                  <a:cubicBezTo>
                    <a:pt x="2785" y="2184"/>
                    <a:pt x="3409" y="2016"/>
                    <a:pt x="3409" y="1848"/>
                  </a:cubicBezTo>
                  <a:cubicBezTo>
                    <a:pt x="3409" y="1656"/>
                    <a:pt x="2785" y="1536"/>
                    <a:pt x="1993" y="1512"/>
                  </a:cubicBezTo>
                  <a:cubicBezTo>
                    <a:pt x="1969" y="648"/>
                    <a:pt x="1801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52250" y="979800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986675" y="136177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-281539" y="-161496"/>
            <a:ext cx="2074700" cy="1716650"/>
            <a:chOff x="-281539" y="-161496"/>
            <a:chExt cx="2074700" cy="1716650"/>
          </a:xfrm>
        </p:grpSpPr>
        <p:sp>
          <p:nvSpPr>
            <p:cNvPr id="36" name="Google Shape;36;p3"/>
            <p:cNvSpPr/>
            <p:nvPr/>
          </p:nvSpPr>
          <p:spPr>
            <a:xfrm>
              <a:off x="-281539" y="-161496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-205339" y="-161496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 flipH="1">
            <a:off x="-532656" y="-285850"/>
            <a:ext cx="10285513" cy="5867600"/>
            <a:chOff x="-570756" y="-285850"/>
            <a:chExt cx="10285513" cy="5867600"/>
          </a:xfrm>
        </p:grpSpPr>
        <p:sp>
          <p:nvSpPr>
            <p:cNvPr id="118" name="Google Shape;118;p9"/>
            <p:cNvSpPr/>
            <p:nvPr/>
          </p:nvSpPr>
          <p:spPr>
            <a:xfrm>
              <a:off x="71514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9" name="Google Shape;119;p9"/>
            <p:cNvSpPr/>
            <p:nvPr/>
          </p:nvSpPr>
          <p:spPr>
            <a:xfrm rot="10800000">
              <a:off x="-570756" y="3659875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20" name="Google Shape;120;p9"/>
          <p:cNvGrpSpPr/>
          <p:nvPr/>
        </p:nvGrpSpPr>
        <p:grpSpPr>
          <a:xfrm flipH="1">
            <a:off x="-608856" y="-285850"/>
            <a:ext cx="10285513" cy="5867600"/>
            <a:chOff x="-570756" y="-285850"/>
            <a:chExt cx="10285513" cy="5867600"/>
          </a:xfrm>
        </p:grpSpPr>
        <p:sp>
          <p:nvSpPr>
            <p:cNvPr id="121" name="Google Shape;121;p9"/>
            <p:cNvSpPr/>
            <p:nvPr/>
          </p:nvSpPr>
          <p:spPr>
            <a:xfrm>
              <a:off x="71514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2" name="Google Shape;122;p9"/>
            <p:cNvSpPr/>
            <p:nvPr/>
          </p:nvSpPr>
          <p:spPr>
            <a:xfrm rot="10800000">
              <a:off x="-570756" y="3659875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62800" y="1306200"/>
            <a:ext cx="35664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subTitle" idx="1"/>
          </p:nvPr>
        </p:nvSpPr>
        <p:spPr>
          <a:xfrm>
            <a:off x="1145250" y="2889825"/>
            <a:ext cx="30015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501359" y="374156"/>
            <a:ext cx="8141281" cy="4395200"/>
            <a:chOff x="501359" y="374156"/>
            <a:chExt cx="8141281" cy="4395200"/>
          </a:xfrm>
        </p:grpSpPr>
        <p:grpSp>
          <p:nvGrpSpPr>
            <p:cNvPr id="126" name="Google Shape;126;p9"/>
            <p:cNvGrpSpPr/>
            <p:nvPr/>
          </p:nvGrpSpPr>
          <p:grpSpPr>
            <a:xfrm>
              <a:off x="501359" y="374156"/>
              <a:ext cx="8141281" cy="4395188"/>
              <a:chOff x="539795" y="387600"/>
              <a:chExt cx="8141281" cy="4395188"/>
            </a:xfrm>
          </p:grpSpPr>
          <p:sp>
            <p:nvSpPr>
              <p:cNvPr id="127" name="Google Shape;127;p9"/>
              <p:cNvSpPr/>
              <p:nvPr/>
            </p:nvSpPr>
            <p:spPr>
              <a:xfrm>
                <a:off x="539795" y="6998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1491281" y="539990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5088319" y="764786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5598105" y="387600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8474544" y="3621073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7338555" y="4515363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9"/>
            <p:cNvGrpSpPr/>
            <p:nvPr/>
          </p:nvGrpSpPr>
          <p:grpSpPr>
            <a:xfrm>
              <a:off x="561608" y="4013917"/>
              <a:ext cx="475386" cy="755439"/>
              <a:chOff x="5025444" y="418036"/>
              <a:chExt cx="475386" cy="755439"/>
            </a:xfrm>
          </p:grpSpPr>
          <p:sp>
            <p:nvSpPr>
              <p:cNvPr id="134" name="Google Shape;134;p9"/>
              <p:cNvSpPr/>
              <p:nvPr/>
            </p:nvSpPr>
            <p:spPr>
              <a:xfrm flipH="1">
                <a:off x="5025444" y="418036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5231980" y="906050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1"/>
          <p:cNvGrpSpPr/>
          <p:nvPr/>
        </p:nvGrpSpPr>
        <p:grpSpPr>
          <a:xfrm>
            <a:off x="-865833" y="-141391"/>
            <a:ext cx="10799466" cy="5426281"/>
            <a:chOff x="-827733" y="-141391"/>
            <a:chExt cx="10799466" cy="5426281"/>
          </a:xfrm>
        </p:grpSpPr>
        <p:sp>
          <p:nvSpPr>
            <p:cNvPr id="148" name="Google Shape;148;p11"/>
            <p:cNvSpPr/>
            <p:nvPr/>
          </p:nvSpPr>
          <p:spPr>
            <a:xfrm rot="-5400000">
              <a:off x="435547" y="2260679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9" name="Google Shape;149;p11"/>
            <p:cNvSpPr/>
            <p:nvPr/>
          </p:nvSpPr>
          <p:spPr>
            <a:xfrm rot="5400000">
              <a:off x="6947522" y="-1404671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50" name="Google Shape;150;p11"/>
          <p:cNvGrpSpPr/>
          <p:nvPr/>
        </p:nvGrpSpPr>
        <p:grpSpPr>
          <a:xfrm>
            <a:off x="-789633" y="-141391"/>
            <a:ext cx="10799466" cy="5426281"/>
            <a:chOff x="-827733" y="-141391"/>
            <a:chExt cx="10799466" cy="5426281"/>
          </a:xfrm>
        </p:grpSpPr>
        <p:sp>
          <p:nvSpPr>
            <p:cNvPr id="151" name="Google Shape;151;p11"/>
            <p:cNvSpPr/>
            <p:nvPr/>
          </p:nvSpPr>
          <p:spPr>
            <a:xfrm rot="-5400000">
              <a:off x="435547" y="2260679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1"/>
            <p:cNvSpPr/>
            <p:nvPr/>
          </p:nvSpPr>
          <p:spPr>
            <a:xfrm rot="5400000">
              <a:off x="6947522" y="-1404671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53" name="Google Shape;153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547748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 flipH="1">
            <a:off x="2869650" y="2862575"/>
            <a:ext cx="34047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238120" y="166750"/>
            <a:ext cx="8400581" cy="4571628"/>
            <a:chOff x="238120" y="166750"/>
            <a:chExt cx="8400581" cy="4571628"/>
          </a:xfrm>
        </p:grpSpPr>
        <p:grpSp>
          <p:nvGrpSpPr>
            <p:cNvPr id="156" name="Google Shape;156;p11"/>
            <p:cNvGrpSpPr/>
            <p:nvPr/>
          </p:nvGrpSpPr>
          <p:grpSpPr>
            <a:xfrm>
              <a:off x="238120" y="292722"/>
              <a:ext cx="8400581" cy="4445656"/>
              <a:chOff x="289884" y="292359"/>
              <a:chExt cx="8400581" cy="4445656"/>
            </a:xfrm>
          </p:grpSpPr>
          <p:sp>
            <p:nvSpPr>
              <p:cNvPr id="157" name="Google Shape;157;p11"/>
              <p:cNvSpPr/>
              <p:nvPr/>
            </p:nvSpPr>
            <p:spPr>
              <a:xfrm>
                <a:off x="289884" y="292359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7698000" y="3936850"/>
                <a:ext cx="210050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8472" extrusionOk="0">
                    <a:moveTo>
                      <a:pt x="5338" y="1"/>
                    </a:moveTo>
                    <a:cubicBezTo>
                      <a:pt x="5139" y="1"/>
                      <a:pt x="4943" y="112"/>
                      <a:pt x="4801" y="237"/>
                    </a:cubicBezTo>
                    <a:cubicBezTo>
                      <a:pt x="4177" y="765"/>
                      <a:pt x="3625" y="1365"/>
                      <a:pt x="3169" y="2013"/>
                    </a:cubicBezTo>
                    <a:cubicBezTo>
                      <a:pt x="2530" y="1686"/>
                      <a:pt x="1793" y="1370"/>
                      <a:pt x="1090" y="1370"/>
                    </a:cubicBezTo>
                    <a:cubicBezTo>
                      <a:pt x="815" y="1370"/>
                      <a:pt x="545" y="1419"/>
                      <a:pt x="288" y="1533"/>
                    </a:cubicBezTo>
                    <a:cubicBezTo>
                      <a:pt x="168" y="1581"/>
                      <a:pt x="96" y="1653"/>
                      <a:pt x="24" y="1749"/>
                    </a:cubicBezTo>
                    <a:cubicBezTo>
                      <a:pt x="0" y="1893"/>
                      <a:pt x="24" y="2037"/>
                      <a:pt x="96" y="2157"/>
                    </a:cubicBezTo>
                    <a:cubicBezTo>
                      <a:pt x="456" y="2829"/>
                      <a:pt x="984" y="3406"/>
                      <a:pt x="1656" y="3790"/>
                    </a:cubicBezTo>
                    <a:lnTo>
                      <a:pt x="528" y="5422"/>
                    </a:lnTo>
                    <a:cubicBezTo>
                      <a:pt x="264" y="5806"/>
                      <a:pt x="0" y="6382"/>
                      <a:pt x="336" y="6718"/>
                    </a:cubicBezTo>
                    <a:cubicBezTo>
                      <a:pt x="482" y="6864"/>
                      <a:pt x="679" y="6914"/>
                      <a:pt x="883" y="6914"/>
                    </a:cubicBezTo>
                    <a:cubicBezTo>
                      <a:pt x="1048" y="6914"/>
                      <a:pt x="1218" y="6881"/>
                      <a:pt x="1368" y="6838"/>
                    </a:cubicBezTo>
                    <a:cubicBezTo>
                      <a:pt x="1968" y="6670"/>
                      <a:pt x="2568" y="6430"/>
                      <a:pt x="3121" y="6142"/>
                    </a:cubicBezTo>
                    <a:cubicBezTo>
                      <a:pt x="3313" y="6742"/>
                      <a:pt x="3577" y="7294"/>
                      <a:pt x="3913" y="7846"/>
                    </a:cubicBezTo>
                    <a:cubicBezTo>
                      <a:pt x="4075" y="8125"/>
                      <a:pt x="4350" y="8471"/>
                      <a:pt x="4695" y="8471"/>
                    </a:cubicBezTo>
                    <a:cubicBezTo>
                      <a:pt x="4706" y="8471"/>
                      <a:pt x="4717" y="8471"/>
                      <a:pt x="4729" y="8470"/>
                    </a:cubicBezTo>
                    <a:cubicBezTo>
                      <a:pt x="5209" y="8446"/>
                      <a:pt x="5425" y="7870"/>
                      <a:pt x="5497" y="7390"/>
                    </a:cubicBezTo>
                    <a:cubicBezTo>
                      <a:pt x="5593" y="6742"/>
                      <a:pt x="5689" y="6070"/>
                      <a:pt x="5785" y="5422"/>
                    </a:cubicBezTo>
                    <a:cubicBezTo>
                      <a:pt x="6094" y="5492"/>
                      <a:pt x="6412" y="5528"/>
                      <a:pt x="6729" y="5528"/>
                    </a:cubicBezTo>
                    <a:cubicBezTo>
                      <a:pt x="7175" y="5528"/>
                      <a:pt x="7620" y="5456"/>
                      <a:pt x="8041" y="5302"/>
                    </a:cubicBezTo>
                    <a:cubicBezTo>
                      <a:pt x="8185" y="5254"/>
                      <a:pt x="8305" y="5182"/>
                      <a:pt x="8353" y="5062"/>
                    </a:cubicBezTo>
                    <a:cubicBezTo>
                      <a:pt x="8401" y="4942"/>
                      <a:pt x="8377" y="4846"/>
                      <a:pt x="8329" y="4726"/>
                    </a:cubicBezTo>
                    <a:cubicBezTo>
                      <a:pt x="7945" y="3814"/>
                      <a:pt x="6865" y="3406"/>
                      <a:pt x="5905" y="3093"/>
                    </a:cubicBezTo>
                    <a:cubicBezTo>
                      <a:pt x="6001" y="2301"/>
                      <a:pt x="6025" y="1485"/>
                      <a:pt x="5929" y="693"/>
                    </a:cubicBezTo>
                    <a:cubicBezTo>
                      <a:pt x="5881" y="429"/>
                      <a:pt x="5785" y="117"/>
                      <a:pt x="5545" y="45"/>
                    </a:cubicBezTo>
                    <a:cubicBezTo>
                      <a:pt x="5477" y="14"/>
                      <a:pt x="5407" y="1"/>
                      <a:pt x="5338" y="1"/>
                    </a:cubicBezTo>
                    <a:close/>
                  </a:path>
                </a:pathLst>
              </a:custGeom>
              <a:solidFill>
                <a:srgbClr val="3EB3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766150" y="1232750"/>
                <a:ext cx="2160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8265881" y="1897675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680905" y="3173400"/>
                <a:ext cx="8522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697" extrusionOk="0">
                    <a:moveTo>
                      <a:pt x="1657" y="0"/>
                    </a:moveTo>
                    <a:cubicBezTo>
                      <a:pt x="1465" y="0"/>
                      <a:pt x="1321" y="648"/>
                      <a:pt x="1297" y="1512"/>
                    </a:cubicBezTo>
                    <a:cubicBezTo>
                      <a:pt x="553" y="1560"/>
                      <a:pt x="0" y="1704"/>
                      <a:pt x="0" y="1872"/>
                    </a:cubicBezTo>
                    <a:cubicBezTo>
                      <a:pt x="0" y="2040"/>
                      <a:pt x="553" y="2184"/>
                      <a:pt x="1273" y="2208"/>
                    </a:cubicBezTo>
                    <a:cubicBezTo>
                      <a:pt x="1321" y="3048"/>
                      <a:pt x="1465" y="3696"/>
                      <a:pt x="1633" y="3696"/>
                    </a:cubicBezTo>
                    <a:cubicBezTo>
                      <a:pt x="1801" y="3696"/>
                      <a:pt x="1969" y="3072"/>
                      <a:pt x="1993" y="2208"/>
                    </a:cubicBezTo>
                    <a:cubicBezTo>
                      <a:pt x="2809" y="2160"/>
                      <a:pt x="3409" y="1992"/>
                      <a:pt x="3409" y="1824"/>
                    </a:cubicBezTo>
                    <a:cubicBezTo>
                      <a:pt x="3409" y="1632"/>
                      <a:pt x="2809" y="1512"/>
                      <a:pt x="1993" y="1488"/>
                    </a:cubicBezTo>
                    <a:cubicBezTo>
                      <a:pt x="1969" y="648"/>
                      <a:pt x="1825" y="0"/>
                      <a:pt x="16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1589775" y="693725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7596284" y="1240334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-5400000">
                <a:off x="8023816" y="4469878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rot="-5400000">
                <a:off x="8493028" y="3836178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11"/>
            <p:cNvSpPr/>
            <p:nvPr/>
          </p:nvSpPr>
          <p:spPr>
            <a:xfrm flipH="1">
              <a:off x="8021998" y="2862575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199250" y="166750"/>
              <a:ext cx="210059" cy="199214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 hasCustomPrompt="1"/>
          </p:nvPr>
        </p:nvSpPr>
        <p:spPr>
          <a:xfrm>
            <a:off x="143377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84127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2"/>
          </p:nvPr>
        </p:nvSpPr>
        <p:spPr>
          <a:xfrm>
            <a:off x="84127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63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3536543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3536550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6" hasCustomPrompt="1"/>
          </p:nvPr>
        </p:nvSpPr>
        <p:spPr>
          <a:xfrm>
            <a:off x="682432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623182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623182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371631" y="-287225"/>
            <a:ext cx="9887263" cy="5717950"/>
            <a:chOff x="-333531" y="-287225"/>
            <a:chExt cx="9887263" cy="5717950"/>
          </a:xfrm>
        </p:grpSpPr>
        <p:sp>
          <p:nvSpPr>
            <p:cNvPr id="181" name="Google Shape;181;p13"/>
            <p:cNvSpPr/>
            <p:nvPr/>
          </p:nvSpPr>
          <p:spPr>
            <a:xfrm>
              <a:off x="71600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2" name="Google Shape;182;p13"/>
            <p:cNvSpPr/>
            <p:nvPr/>
          </p:nvSpPr>
          <p:spPr>
            <a:xfrm rot="10800000">
              <a:off x="-3335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" name="Google Shape;183;p13"/>
            <p:cNvSpPr/>
            <p:nvPr/>
          </p:nvSpPr>
          <p:spPr>
            <a:xfrm>
              <a:off x="72362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13"/>
            <p:cNvSpPr/>
            <p:nvPr/>
          </p:nvSpPr>
          <p:spPr>
            <a:xfrm rot="10800000">
              <a:off x="-2573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475213" y="228463"/>
            <a:ext cx="8193575" cy="4686575"/>
            <a:chOff x="513313" y="228463"/>
            <a:chExt cx="8193575" cy="4686575"/>
          </a:xfrm>
        </p:grpSpPr>
        <p:sp>
          <p:nvSpPr>
            <p:cNvPr id="186" name="Google Shape;186;p13"/>
            <p:cNvSpPr/>
            <p:nvPr/>
          </p:nvSpPr>
          <p:spPr>
            <a:xfrm>
              <a:off x="8342829" y="879661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513313" y="228463"/>
              <a:ext cx="8193575" cy="4686575"/>
              <a:chOff x="513313" y="228463"/>
              <a:chExt cx="8193575" cy="4686575"/>
            </a:xfrm>
          </p:grpSpPr>
          <p:sp>
            <p:nvSpPr>
              <p:cNvPr id="188" name="Google Shape;188;p13"/>
              <p:cNvSpPr/>
              <p:nvPr/>
            </p:nvSpPr>
            <p:spPr>
              <a:xfrm>
                <a:off x="7706300" y="342550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" name="Google Shape;189;p13"/>
              <p:cNvGrpSpPr/>
              <p:nvPr/>
            </p:nvGrpSpPr>
            <p:grpSpPr>
              <a:xfrm>
                <a:off x="513313" y="228463"/>
                <a:ext cx="8193575" cy="4686575"/>
                <a:chOff x="513313" y="228463"/>
                <a:chExt cx="8193575" cy="4686575"/>
              </a:xfrm>
            </p:grpSpPr>
            <p:sp>
              <p:nvSpPr>
                <p:cNvPr id="190" name="Google Shape;190;p13"/>
                <p:cNvSpPr/>
                <p:nvPr/>
              </p:nvSpPr>
              <p:spPr>
                <a:xfrm>
                  <a:off x="513313" y="3622013"/>
                  <a:ext cx="268850" cy="2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0697" extrusionOk="0">
                      <a:moveTo>
                        <a:pt x="6627" y="1"/>
                      </a:moveTo>
                      <a:cubicBezTo>
                        <a:pt x="6367" y="1"/>
                        <a:pt x="6097" y="174"/>
                        <a:pt x="5905" y="347"/>
                      </a:cubicBezTo>
                      <a:cubicBezTo>
                        <a:pt x="5161" y="1043"/>
                        <a:pt x="4513" y="1835"/>
                        <a:pt x="3985" y="2700"/>
                      </a:cubicBezTo>
                      <a:cubicBezTo>
                        <a:pt x="3198" y="2363"/>
                        <a:pt x="2326" y="2047"/>
                        <a:pt x="1504" y="2047"/>
                      </a:cubicBezTo>
                      <a:cubicBezTo>
                        <a:pt x="1097" y="2047"/>
                        <a:pt x="702" y="2125"/>
                        <a:pt x="336" y="2315"/>
                      </a:cubicBezTo>
                      <a:cubicBezTo>
                        <a:pt x="192" y="2363"/>
                        <a:pt x="96" y="2460"/>
                        <a:pt x="24" y="2604"/>
                      </a:cubicBezTo>
                      <a:cubicBezTo>
                        <a:pt x="0" y="2772"/>
                        <a:pt x="24" y="2940"/>
                        <a:pt x="144" y="3084"/>
                      </a:cubicBezTo>
                      <a:cubicBezTo>
                        <a:pt x="624" y="3924"/>
                        <a:pt x="1344" y="4596"/>
                        <a:pt x="2208" y="5028"/>
                      </a:cubicBezTo>
                      <a:lnTo>
                        <a:pt x="912" y="7164"/>
                      </a:lnTo>
                      <a:cubicBezTo>
                        <a:pt x="624" y="7692"/>
                        <a:pt x="312" y="8412"/>
                        <a:pt x="792" y="8820"/>
                      </a:cubicBezTo>
                      <a:cubicBezTo>
                        <a:pt x="956" y="8972"/>
                        <a:pt x="1165" y="9027"/>
                        <a:pt x="1387" y="9027"/>
                      </a:cubicBezTo>
                      <a:cubicBezTo>
                        <a:pt x="1620" y="9027"/>
                        <a:pt x="1867" y="8966"/>
                        <a:pt x="2088" y="8892"/>
                      </a:cubicBezTo>
                      <a:cubicBezTo>
                        <a:pt x="2832" y="8628"/>
                        <a:pt x="3553" y="8292"/>
                        <a:pt x="4225" y="7884"/>
                      </a:cubicBezTo>
                      <a:cubicBezTo>
                        <a:pt x="4513" y="8604"/>
                        <a:pt x="4897" y="9300"/>
                        <a:pt x="5329" y="9948"/>
                      </a:cubicBezTo>
                      <a:cubicBezTo>
                        <a:pt x="5578" y="10312"/>
                        <a:pt x="5936" y="10696"/>
                        <a:pt x="6359" y="10696"/>
                      </a:cubicBezTo>
                      <a:cubicBezTo>
                        <a:pt x="6384" y="10696"/>
                        <a:pt x="6408" y="10695"/>
                        <a:pt x="6433" y="10692"/>
                      </a:cubicBezTo>
                      <a:cubicBezTo>
                        <a:pt x="7033" y="10620"/>
                        <a:pt x="7249" y="9876"/>
                        <a:pt x="7297" y="9276"/>
                      </a:cubicBezTo>
                      <a:lnTo>
                        <a:pt x="7537" y="6780"/>
                      </a:lnTo>
                      <a:cubicBezTo>
                        <a:pt x="7813" y="6830"/>
                        <a:pt x="8094" y="6854"/>
                        <a:pt x="8375" y="6854"/>
                      </a:cubicBezTo>
                      <a:cubicBezTo>
                        <a:pt x="9046" y="6854"/>
                        <a:pt x="9719" y="6715"/>
                        <a:pt x="10345" y="6444"/>
                      </a:cubicBezTo>
                      <a:cubicBezTo>
                        <a:pt x="10513" y="6396"/>
                        <a:pt x="10657" y="6276"/>
                        <a:pt x="10729" y="6132"/>
                      </a:cubicBezTo>
                      <a:cubicBezTo>
                        <a:pt x="10753" y="5988"/>
                        <a:pt x="10753" y="5844"/>
                        <a:pt x="10681" y="5724"/>
                      </a:cubicBezTo>
                      <a:cubicBezTo>
                        <a:pt x="10129" y="4572"/>
                        <a:pt x="8737" y="4140"/>
                        <a:pt x="7513" y="3828"/>
                      </a:cubicBezTo>
                      <a:cubicBezTo>
                        <a:pt x="7585" y="2844"/>
                        <a:pt x="7537" y="1811"/>
                        <a:pt x="7369" y="827"/>
                      </a:cubicBezTo>
                      <a:cubicBezTo>
                        <a:pt x="7297" y="491"/>
                        <a:pt x="7153" y="107"/>
                        <a:pt x="6817" y="35"/>
                      </a:cubicBezTo>
                      <a:cubicBezTo>
                        <a:pt x="6755" y="11"/>
                        <a:pt x="6691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6392638" y="412013"/>
                  <a:ext cx="216050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8505" extrusionOk="0">
                      <a:moveTo>
                        <a:pt x="5208" y="0"/>
                      </a:moveTo>
                      <a:cubicBezTo>
                        <a:pt x="4995" y="0"/>
                        <a:pt x="4790" y="157"/>
                        <a:pt x="4633" y="314"/>
                      </a:cubicBezTo>
                      <a:cubicBezTo>
                        <a:pt x="4057" y="890"/>
                        <a:pt x="3577" y="1514"/>
                        <a:pt x="3169" y="2210"/>
                      </a:cubicBezTo>
                      <a:cubicBezTo>
                        <a:pt x="2567" y="1994"/>
                        <a:pt x="1896" y="1768"/>
                        <a:pt x="1264" y="1768"/>
                      </a:cubicBezTo>
                      <a:cubicBezTo>
                        <a:pt x="913" y="1768"/>
                        <a:pt x="573" y="1838"/>
                        <a:pt x="265" y="2018"/>
                      </a:cubicBezTo>
                      <a:cubicBezTo>
                        <a:pt x="145" y="2066"/>
                        <a:pt x="73" y="2138"/>
                        <a:pt x="25" y="2258"/>
                      </a:cubicBezTo>
                      <a:cubicBezTo>
                        <a:pt x="1" y="2378"/>
                        <a:pt x="49" y="2522"/>
                        <a:pt x="145" y="2642"/>
                      </a:cubicBezTo>
                      <a:cubicBezTo>
                        <a:pt x="553" y="3290"/>
                        <a:pt x="1129" y="3818"/>
                        <a:pt x="1825" y="4130"/>
                      </a:cubicBezTo>
                      <a:lnTo>
                        <a:pt x="865" y="5859"/>
                      </a:lnTo>
                      <a:cubicBezTo>
                        <a:pt x="625" y="6267"/>
                        <a:pt x="433" y="6867"/>
                        <a:pt x="793" y="7179"/>
                      </a:cubicBezTo>
                      <a:cubicBezTo>
                        <a:pt x="920" y="7284"/>
                        <a:pt x="1070" y="7325"/>
                        <a:pt x="1226" y="7325"/>
                      </a:cubicBezTo>
                      <a:cubicBezTo>
                        <a:pt x="1426" y="7325"/>
                        <a:pt x="1637" y="7259"/>
                        <a:pt x="1825" y="7179"/>
                      </a:cubicBezTo>
                      <a:cubicBezTo>
                        <a:pt x="2425" y="6963"/>
                        <a:pt x="2977" y="6675"/>
                        <a:pt x="3505" y="6339"/>
                      </a:cubicBezTo>
                      <a:cubicBezTo>
                        <a:pt x="3745" y="6891"/>
                        <a:pt x="4081" y="7443"/>
                        <a:pt x="4441" y="7947"/>
                      </a:cubicBezTo>
                      <a:cubicBezTo>
                        <a:pt x="4641" y="8236"/>
                        <a:pt x="4924" y="8504"/>
                        <a:pt x="5250" y="8504"/>
                      </a:cubicBezTo>
                      <a:cubicBezTo>
                        <a:pt x="5276" y="8504"/>
                        <a:pt x="5303" y="8502"/>
                        <a:pt x="5329" y="8499"/>
                      </a:cubicBezTo>
                      <a:cubicBezTo>
                        <a:pt x="5809" y="8427"/>
                        <a:pt x="5953" y="7827"/>
                        <a:pt x="5977" y="7347"/>
                      </a:cubicBezTo>
                      <a:cubicBezTo>
                        <a:pt x="6025" y="6699"/>
                        <a:pt x="6073" y="6027"/>
                        <a:pt x="6097" y="5379"/>
                      </a:cubicBezTo>
                      <a:cubicBezTo>
                        <a:pt x="6270" y="5400"/>
                        <a:pt x="6443" y="5411"/>
                        <a:pt x="6615" y="5411"/>
                      </a:cubicBezTo>
                      <a:cubicBezTo>
                        <a:pt x="7207" y="5411"/>
                        <a:pt x="7790" y="5284"/>
                        <a:pt x="8330" y="5043"/>
                      </a:cubicBezTo>
                      <a:cubicBezTo>
                        <a:pt x="8474" y="4995"/>
                        <a:pt x="8570" y="4899"/>
                        <a:pt x="8642" y="4778"/>
                      </a:cubicBezTo>
                      <a:cubicBezTo>
                        <a:pt x="8642" y="4658"/>
                        <a:pt x="8618" y="4538"/>
                        <a:pt x="8570" y="4442"/>
                      </a:cubicBezTo>
                      <a:cubicBezTo>
                        <a:pt x="8113" y="3554"/>
                        <a:pt x="6985" y="3242"/>
                        <a:pt x="6001" y="3050"/>
                      </a:cubicBezTo>
                      <a:cubicBezTo>
                        <a:pt x="6025" y="2234"/>
                        <a:pt x="5977" y="1442"/>
                        <a:pt x="5809" y="650"/>
                      </a:cubicBezTo>
                      <a:cubicBezTo>
                        <a:pt x="5737" y="386"/>
                        <a:pt x="5617" y="98"/>
                        <a:pt x="5353" y="26"/>
                      </a:cubicBezTo>
                      <a:cubicBezTo>
                        <a:pt x="5305" y="8"/>
                        <a:pt x="5256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8112600" y="4385588"/>
                  <a:ext cx="325875" cy="30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12362" extrusionOk="0">
                      <a:moveTo>
                        <a:pt x="5873" y="1"/>
                      </a:moveTo>
                      <a:cubicBezTo>
                        <a:pt x="5828" y="1"/>
                        <a:pt x="5783" y="6"/>
                        <a:pt x="5737" y="18"/>
                      </a:cubicBezTo>
                      <a:cubicBezTo>
                        <a:pt x="5329" y="42"/>
                        <a:pt x="5089" y="450"/>
                        <a:pt x="4945" y="834"/>
                      </a:cubicBezTo>
                      <a:cubicBezTo>
                        <a:pt x="4537" y="1938"/>
                        <a:pt x="4273" y="3090"/>
                        <a:pt x="4177" y="4266"/>
                      </a:cubicBezTo>
                      <a:cubicBezTo>
                        <a:pt x="2689" y="4386"/>
                        <a:pt x="1009" y="4602"/>
                        <a:pt x="169" y="5802"/>
                      </a:cubicBezTo>
                      <a:cubicBezTo>
                        <a:pt x="49" y="5922"/>
                        <a:pt x="1" y="6090"/>
                        <a:pt x="25" y="6258"/>
                      </a:cubicBezTo>
                      <a:cubicBezTo>
                        <a:pt x="73" y="6450"/>
                        <a:pt x="217" y="6618"/>
                        <a:pt x="385" y="6714"/>
                      </a:cubicBezTo>
                      <a:cubicBezTo>
                        <a:pt x="1345" y="7314"/>
                        <a:pt x="2449" y="7626"/>
                        <a:pt x="3577" y="7650"/>
                      </a:cubicBezTo>
                      <a:lnTo>
                        <a:pt x="3361" y="10531"/>
                      </a:lnTo>
                      <a:cubicBezTo>
                        <a:pt x="3313" y="11227"/>
                        <a:pt x="3409" y="12139"/>
                        <a:pt x="4081" y="12331"/>
                      </a:cubicBezTo>
                      <a:cubicBezTo>
                        <a:pt x="4159" y="12352"/>
                        <a:pt x="4236" y="12362"/>
                        <a:pt x="4312" y="12362"/>
                      </a:cubicBezTo>
                      <a:cubicBezTo>
                        <a:pt x="4755" y="12362"/>
                        <a:pt x="5166" y="12034"/>
                        <a:pt x="5473" y="11707"/>
                      </a:cubicBezTo>
                      <a:cubicBezTo>
                        <a:pt x="6121" y="11059"/>
                        <a:pt x="6674" y="10315"/>
                        <a:pt x="7178" y="9547"/>
                      </a:cubicBezTo>
                      <a:cubicBezTo>
                        <a:pt x="7874" y="10147"/>
                        <a:pt x="8618" y="10675"/>
                        <a:pt x="9434" y="11131"/>
                      </a:cubicBezTo>
                      <a:cubicBezTo>
                        <a:pt x="9734" y="11289"/>
                        <a:pt x="10097" y="11437"/>
                        <a:pt x="10434" y="11437"/>
                      </a:cubicBezTo>
                      <a:cubicBezTo>
                        <a:pt x="10608" y="11437"/>
                        <a:pt x="10775" y="11397"/>
                        <a:pt x="10922" y="11299"/>
                      </a:cubicBezTo>
                      <a:cubicBezTo>
                        <a:pt x="11522" y="10915"/>
                        <a:pt x="11354" y="10027"/>
                        <a:pt x="11090" y="9379"/>
                      </a:cubicBezTo>
                      <a:lnTo>
                        <a:pt x="10034" y="6666"/>
                      </a:lnTo>
                      <a:cubicBezTo>
                        <a:pt x="11114" y="6330"/>
                        <a:pt x="12074" y="5706"/>
                        <a:pt x="12794" y="4842"/>
                      </a:cubicBezTo>
                      <a:cubicBezTo>
                        <a:pt x="12938" y="4698"/>
                        <a:pt x="13034" y="4506"/>
                        <a:pt x="13010" y="4314"/>
                      </a:cubicBezTo>
                      <a:cubicBezTo>
                        <a:pt x="12986" y="4146"/>
                        <a:pt x="12866" y="4002"/>
                        <a:pt x="12746" y="3906"/>
                      </a:cubicBezTo>
                      <a:cubicBezTo>
                        <a:pt x="12158" y="3462"/>
                        <a:pt x="11450" y="3312"/>
                        <a:pt x="10706" y="3312"/>
                      </a:cubicBezTo>
                      <a:cubicBezTo>
                        <a:pt x="9962" y="3312"/>
                        <a:pt x="9182" y="3462"/>
                        <a:pt x="8450" y="3618"/>
                      </a:cubicBezTo>
                      <a:cubicBezTo>
                        <a:pt x="8018" y="2538"/>
                        <a:pt x="7442" y="1506"/>
                        <a:pt x="6722" y="570"/>
                      </a:cubicBezTo>
                      <a:cubicBezTo>
                        <a:pt x="6510" y="295"/>
                        <a:pt x="6205" y="1"/>
                        <a:pt x="58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8621663" y="228463"/>
                  <a:ext cx="85225" cy="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" h="3697" extrusionOk="0">
                      <a:moveTo>
                        <a:pt x="1657" y="0"/>
                      </a:moveTo>
                      <a:cubicBezTo>
                        <a:pt x="1465" y="0"/>
                        <a:pt x="1321" y="648"/>
                        <a:pt x="1297" y="1512"/>
                      </a:cubicBezTo>
                      <a:cubicBezTo>
                        <a:pt x="553" y="1560"/>
                        <a:pt x="0" y="1704"/>
                        <a:pt x="0" y="1872"/>
                      </a:cubicBezTo>
                      <a:cubicBezTo>
                        <a:pt x="0" y="2040"/>
                        <a:pt x="553" y="2184"/>
                        <a:pt x="1273" y="2208"/>
                      </a:cubicBezTo>
                      <a:cubicBezTo>
                        <a:pt x="1321" y="3048"/>
                        <a:pt x="1465" y="3696"/>
                        <a:pt x="1633" y="3696"/>
                      </a:cubicBezTo>
                      <a:cubicBezTo>
                        <a:pt x="1801" y="3696"/>
                        <a:pt x="1969" y="3072"/>
                        <a:pt x="1993" y="2208"/>
                      </a:cubicBezTo>
                      <a:cubicBezTo>
                        <a:pt x="2809" y="2160"/>
                        <a:pt x="3409" y="1992"/>
                        <a:pt x="3409" y="1824"/>
                      </a:cubicBezTo>
                      <a:cubicBezTo>
                        <a:pt x="3409" y="1632"/>
                        <a:pt x="2809" y="1512"/>
                        <a:pt x="1993" y="1488"/>
                      </a:cubicBezTo>
                      <a:cubicBezTo>
                        <a:pt x="1969" y="648"/>
                        <a:pt x="1825" y="0"/>
                        <a:pt x="16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1091838" y="4717588"/>
                  <a:ext cx="197425" cy="1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7" h="7898" extrusionOk="0">
                      <a:moveTo>
                        <a:pt x="3937" y="1"/>
                      </a:moveTo>
                      <a:cubicBezTo>
                        <a:pt x="3769" y="1"/>
                        <a:pt x="3673" y="1465"/>
                        <a:pt x="3649" y="3361"/>
                      </a:cubicBezTo>
                      <a:cubicBezTo>
                        <a:pt x="2605" y="2340"/>
                        <a:pt x="1776" y="1577"/>
                        <a:pt x="1607" y="1577"/>
                      </a:cubicBezTo>
                      <a:cubicBezTo>
                        <a:pt x="1597" y="1577"/>
                        <a:pt x="1590" y="1580"/>
                        <a:pt x="1584" y="1585"/>
                      </a:cubicBezTo>
                      <a:cubicBezTo>
                        <a:pt x="1464" y="1681"/>
                        <a:pt x="2136" y="2593"/>
                        <a:pt x="3144" y="3649"/>
                      </a:cubicBezTo>
                      <a:cubicBezTo>
                        <a:pt x="1344" y="3673"/>
                        <a:pt x="0" y="3793"/>
                        <a:pt x="0" y="3937"/>
                      </a:cubicBezTo>
                      <a:cubicBezTo>
                        <a:pt x="0" y="4081"/>
                        <a:pt x="1488" y="4201"/>
                        <a:pt x="3433" y="4225"/>
                      </a:cubicBezTo>
                      <a:cubicBezTo>
                        <a:pt x="2496" y="5401"/>
                        <a:pt x="1848" y="6313"/>
                        <a:pt x="1944" y="6409"/>
                      </a:cubicBezTo>
                      <a:cubicBezTo>
                        <a:pt x="1952" y="6416"/>
                        <a:pt x="1962" y="6419"/>
                        <a:pt x="1974" y="6419"/>
                      </a:cubicBezTo>
                      <a:cubicBezTo>
                        <a:pt x="2157" y="6419"/>
                        <a:pt x="2839" y="5771"/>
                        <a:pt x="3649" y="4849"/>
                      </a:cubicBezTo>
                      <a:cubicBezTo>
                        <a:pt x="3697" y="6601"/>
                        <a:pt x="3793" y="7898"/>
                        <a:pt x="3937" y="7898"/>
                      </a:cubicBezTo>
                      <a:cubicBezTo>
                        <a:pt x="4081" y="7898"/>
                        <a:pt x="4201" y="6529"/>
                        <a:pt x="4249" y="4753"/>
                      </a:cubicBezTo>
                      <a:cubicBezTo>
                        <a:pt x="5243" y="5681"/>
                        <a:pt x="6094" y="6304"/>
                        <a:pt x="6280" y="6304"/>
                      </a:cubicBezTo>
                      <a:cubicBezTo>
                        <a:pt x="6296" y="6304"/>
                        <a:pt x="6307" y="6299"/>
                        <a:pt x="6313" y="6289"/>
                      </a:cubicBezTo>
                      <a:cubicBezTo>
                        <a:pt x="6409" y="6193"/>
                        <a:pt x="5617" y="5329"/>
                        <a:pt x="4513" y="4225"/>
                      </a:cubicBezTo>
                      <a:cubicBezTo>
                        <a:pt x="6433" y="4201"/>
                        <a:pt x="7897" y="4105"/>
                        <a:pt x="7897" y="3937"/>
                      </a:cubicBezTo>
                      <a:cubicBezTo>
                        <a:pt x="7897" y="3793"/>
                        <a:pt x="6481" y="3673"/>
                        <a:pt x="4633" y="3649"/>
                      </a:cubicBezTo>
                      <a:cubicBezTo>
                        <a:pt x="5521" y="2521"/>
                        <a:pt x="6049" y="1561"/>
                        <a:pt x="5953" y="1489"/>
                      </a:cubicBezTo>
                      <a:cubicBezTo>
                        <a:pt x="5948" y="1486"/>
                        <a:pt x="5941" y="1484"/>
                        <a:pt x="5934" y="1484"/>
                      </a:cubicBezTo>
                      <a:cubicBezTo>
                        <a:pt x="5772" y="1484"/>
                        <a:pt x="5098" y="2231"/>
                        <a:pt x="4249" y="3241"/>
                      </a:cubicBezTo>
                      <a:cubicBezTo>
                        <a:pt x="4225" y="1393"/>
                        <a:pt x="4105" y="1"/>
                        <a:pt x="39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9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2457300" y="2665525"/>
            <a:ext cx="4229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2457300" y="1439725"/>
            <a:ext cx="42294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-377050" y="-295375"/>
            <a:ext cx="9898100" cy="5734250"/>
            <a:chOff x="-377050" y="-295375"/>
            <a:chExt cx="9898100" cy="5734250"/>
          </a:xfrm>
        </p:grpSpPr>
        <p:sp>
          <p:nvSpPr>
            <p:cNvPr id="199" name="Google Shape;199;p14"/>
            <p:cNvSpPr/>
            <p:nvPr/>
          </p:nvSpPr>
          <p:spPr>
            <a:xfrm flipH="1">
              <a:off x="-377050" y="-295375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0" name="Google Shape;200;p14"/>
            <p:cNvSpPr/>
            <p:nvPr/>
          </p:nvSpPr>
          <p:spPr>
            <a:xfrm rot="10800000" flipH="1">
              <a:off x="5976775" y="1039200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201" name="Google Shape;201;p14"/>
          <p:cNvGrpSpPr/>
          <p:nvPr/>
        </p:nvGrpSpPr>
        <p:grpSpPr>
          <a:xfrm>
            <a:off x="-300850" y="-295375"/>
            <a:ext cx="9898100" cy="5734250"/>
            <a:chOff x="-377050" y="-295375"/>
            <a:chExt cx="9898100" cy="5734250"/>
          </a:xfrm>
        </p:grpSpPr>
        <p:sp>
          <p:nvSpPr>
            <p:cNvPr id="202" name="Google Shape;202;p14"/>
            <p:cNvSpPr/>
            <p:nvPr/>
          </p:nvSpPr>
          <p:spPr>
            <a:xfrm flipH="1">
              <a:off x="-377050" y="-295375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3" name="Google Shape;203;p14"/>
            <p:cNvSpPr/>
            <p:nvPr/>
          </p:nvSpPr>
          <p:spPr>
            <a:xfrm rot="10800000" flipH="1">
              <a:off x="5976775" y="1039200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04" name="Google Shape;204;p14"/>
          <p:cNvGrpSpPr/>
          <p:nvPr/>
        </p:nvGrpSpPr>
        <p:grpSpPr>
          <a:xfrm>
            <a:off x="453534" y="405484"/>
            <a:ext cx="8236931" cy="4332531"/>
            <a:chOff x="453534" y="405484"/>
            <a:chExt cx="8236931" cy="4332531"/>
          </a:xfrm>
        </p:grpSpPr>
        <p:sp>
          <p:nvSpPr>
            <p:cNvPr id="205" name="Google Shape;205;p14"/>
            <p:cNvSpPr/>
            <p:nvPr/>
          </p:nvSpPr>
          <p:spPr>
            <a:xfrm>
              <a:off x="453534" y="405484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4"/>
            <p:cNvGrpSpPr/>
            <p:nvPr/>
          </p:nvGrpSpPr>
          <p:grpSpPr>
            <a:xfrm>
              <a:off x="2046125" y="761738"/>
              <a:ext cx="5051750" cy="3364313"/>
              <a:chOff x="2046125" y="761738"/>
              <a:chExt cx="5051750" cy="3364313"/>
            </a:xfrm>
          </p:grpSpPr>
          <p:sp>
            <p:nvSpPr>
              <p:cNvPr id="207" name="Google Shape;207;p14"/>
              <p:cNvSpPr/>
              <p:nvPr/>
            </p:nvSpPr>
            <p:spPr>
              <a:xfrm>
                <a:off x="2046125" y="1913375"/>
                <a:ext cx="210050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8472" extrusionOk="0">
                    <a:moveTo>
                      <a:pt x="5338" y="1"/>
                    </a:moveTo>
                    <a:cubicBezTo>
                      <a:pt x="5139" y="1"/>
                      <a:pt x="4943" y="112"/>
                      <a:pt x="4801" y="237"/>
                    </a:cubicBezTo>
                    <a:cubicBezTo>
                      <a:pt x="4177" y="765"/>
                      <a:pt x="3625" y="1365"/>
                      <a:pt x="3169" y="2013"/>
                    </a:cubicBezTo>
                    <a:cubicBezTo>
                      <a:pt x="2530" y="1686"/>
                      <a:pt x="1793" y="1370"/>
                      <a:pt x="1090" y="1370"/>
                    </a:cubicBezTo>
                    <a:cubicBezTo>
                      <a:pt x="815" y="1370"/>
                      <a:pt x="545" y="1419"/>
                      <a:pt x="288" y="1533"/>
                    </a:cubicBezTo>
                    <a:cubicBezTo>
                      <a:pt x="168" y="1581"/>
                      <a:pt x="96" y="1653"/>
                      <a:pt x="24" y="1749"/>
                    </a:cubicBezTo>
                    <a:cubicBezTo>
                      <a:pt x="0" y="1893"/>
                      <a:pt x="24" y="2037"/>
                      <a:pt x="96" y="2157"/>
                    </a:cubicBezTo>
                    <a:cubicBezTo>
                      <a:pt x="456" y="2829"/>
                      <a:pt x="984" y="3406"/>
                      <a:pt x="1656" y="3790"/>
                    </a:cubicBezTo>
                    <a:lnTo>
                      <a:pt x="528" y="5422"/>
                    </a:lnTo>
                    <a:cubicBezTo>
                      <a:pt x="264" y="5806"/>
                      <a:pt x="0" y="6382"/>
                      <a:pt x="336" y="6718"/>
                    </a:cubicBezTo>
                    <a:cubicBezTo>
                      <a:pt x="482" y="6864"/>
                      <a:pt x="679" y="6914"/>
                      <a:pt x="883" y="6914"/>
                    </a:cubicBezTo>
                    <a:cubicBezTo>
                      <a:pt x="1048" y="6914"/>
                      <a:pt x="1218" y="6881"/>
                      <a:pt x="1368" y="6838"/>
                    </a:cubicBezTo>
                    <a:cubicBezTo>
                      <a:pt x="1968" y="6670"/>
                      <a:pt x="2568" y="6430"/>
                      <a:pt x="3121" y="6142"/>
                    </a:cubicBezTo>
                    <a:cubicBezTo>
                      <a:pt x="3313" y="6742"/>
                      <a:pt x="3577" y="7294"/>
                      <a:pt x="3913" y="7846"/>
                    </a:cubicBezTo>
                    <a:cubicBezTo>
                      <a:pt x="4075" y="8125"/>
                      <a:pt x="4350" y="8471"/>
                      <a:pt x="4695" y="8471"/>
                    </a:cubicBezTo>
                    <a:cubicBezTo>
                      <a:pt x="4706" y="8471"/>
                      <a:pt x="4717" y="8471"/>
                      <a:pt x="4729" y="8470"/>
                    </a:cubicBezTo>
                    <a:cubicBezTo>
                      <a:pt x="5209" y="8446"/>
                      <a:pt x="5425" y="7870"/>
                      <a:pt x="5497" y="7390"/>
                    </a:cubicBezTo>
                    <a:cubicBezTo>
                      <a:pt x="5593" y="6742"/>
                      <a:pt x="5689" y="6070"/>
                      <a:pt x="5785" y="5422"/>
                    </a:cubicBezTo>
                    <a:cubicBezTo>
                      <a:pt x="6094" y="5492"/>
                      <a:pt x="6412" y="5528"/>
                      <a:pt x="6729" y="5528"/>
                    </a:cubicBezTo>
                    <a:cubicBezTo>
                      <a:pt x="7175" y="5528"/>
                      <a:pt x="7620" y="5456"/>
                      <a:pt x="8041" y="5302"/>
                    </a:cubicBezTo>
                    <a:cubicBezTo>
                      <a:pt x="8185" y="5254"/>
                      <a:pt x="8305" y="5182"/>
                      <a:pt x="8353" y="5062"/>
                    </a:cubicBezTo>
                    <a:cubicBezTo>
                      <a:pt x="8401" y="4942"/>
                      <a:pt x="8377" y="4846"/>
                      <a:pt x="8329" y="4726"/>
                    </a:cubicBezTo>
                    <a:cubicBezTo>
                      <a:pt x="7945" y="3814"/>
                      <a:pt x="6865" y="3406"/>
                      <a:pt x="5905" y="3093"/>
                    </a:cubicBezTo>
                    <a:cubicBezTo>
                      <a:pt x="6001" y="2301"/>
                      <a:pt x="6025" y="1485"/>
                      <a:pt x="5929" y="693"/>
                    </a:cubicBezTo>
                    <a:cubicBezTo>
                      <a:pt x="5881" y="429"/>
                      <a:pt x="5785" y="117"/>
                      <a:pt x="5545" y="45"/>
                    </a:cubicBezTo>
                    <a:cubicBezTo>
                      <a:pt x="5477" y="14"/>
                      <a:pt x="5407" y="1"/>
                      <a:pt x="5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3069325" y="761738"/>
                <a:ext cx="2160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6772000" y="3334000"/>
                <a:ext cx="32587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12362" extrusionOk="0">
                    <a:moveTo>
                      <a:pt x="5873" y="1"/>
                    </a:moveTo>
                    <a:cubicBezTo>
                      <a:pt x="5828" y="1"/>
                      <a:pt x="5783" y="6"/>
                      <a:pt x="5737" y="18"/>
                    </a:cubicBezTo>
                    <a:cubicBezTo>
                      <a:pt x="5329" y="42"/>
                      <a:pt x="5089" y="450"/>
                      <a:pt x="4945" y="834"/>
                    </a:cubicBezTo>
                    <a:cubicBezTo>
                      <a:pt x="4537" y="1938"/>
                      <a:pt x="4273" y="3090"/>
                      <a:pt x="4177" y="4266"/>
                    </a:cubicBezTo>
                    <a:cubicBezTo>
                      <a:pt x="2689" y="4386"/>
                      <a:pt x="1009" y="4602"/>
                      <a:pt x="169" y="5802"/>
                    </a:cubicBezTo>
                    <a:cubicBezTo>
                      <a:pt x="49" y="5922"/>
                      <a:pt x="1" y="6090"/>
                      <a:pt x="25" y="6258"/>
                    </a:cubicBezTo>
                    <a:cubicBezTo>
                      <a:pt x="73" y="6450"/>
                      <a:pt x="217" y="6618"/>
                      <a:pt x="385" y="6714"/>
                    </a:cubicBezTo>
                    <a:cubicBezTo>
                      <a:pt x="1345" y="7314"/>
                      <a:pt x="2449" y="7626"/>
                      <a:pt x="3577" y="7650"/>
                    </a:cubicBezTo>
                    <a:lnTo>
                      <a:pt x="3361" y="10531"/>
                    </a:lnTo>
                    <a:cubicBezTo>
                      <a:pt x="3313" y="11227"/>
                      <a:pt x="3409" y="12139"/>
                      <a:pt x="4081" y="12331"/>
                    </a:cubicBezTo>
                    <a:cubicBezTo>
                      <a:pt x="4159" y="12352"/>
                      <a:pt x="4236" y="12362"/>
                      <a:pt x="4312" y="12362"/>
                    </a:cubicBezTo>
                    <a:cubicBezTo>
                      <a:pt x="4755" y="12362"/>
                      <a:pt x="5166" y="12034"/>
                      <a:pt x="5473" y="11707"/>
                    </a:cubicBezTo>
                    <a:cubicBezTo>
                      <a:pt x="6121" y="11059"/>
                      <a:pt x="6674" y="10315"/>
                      <a:pt x="7178" y="9547"/>
                    </a:cubicBezTo>
                    <a:cubicBezTo>
                      <a:pt x="7874" y="10147"/>
                      <a:pt x="8618" y="10675"/>
                      <a:pt x="9434" y="11131"/>
                    </a:cubicBezTo>
                    <a:cubicBezTo>
                      <a:pt x="9734" y="11289"/>
                      <a:pt x="10097" y="11437"/>
                      <a:pt x="10434" y="11437"/>
                    </a:cubicBezTo>
                    <a:cubicBezTo>
                      <a:pt x="10608" y="11437"/>
                      <a:pt x="10775" y="11397"/>
                      <a:pt x="10922" y="11299"/>
                    </a:cubicBezTo>
                    <a:cubicBezTo>
                      <a:pt x="11522" y="10915"/>
                      <a:pt x="11354" y="10027"/>
                      <a:pt x="11090" y="9379"/>
                    </a:cubicBezTo>
                    <a:lnTo>
                      <a:pt x="10034" y="6666"/>
                    </a:lnTo>
                    <a:cubicBezTo>
                      <a:pt x="11114" y="6330"/>
                      <a:pt x="12074" y="5706"/>
                      <a:pt x="12794" y="4842"/>
                    </a:cubicBezTo>
                    <a:cubicBezTo>
                      <a:pt x="12938" y="4698"/>
                      <a:pt x="13034" y="4506"/>
                      <a:pt x="13010" y="4314"/>
                    </a:cubicBezTo>
                    <a:cubicBezTo>
                      <a:pt x="12986" y="4146"/>
                      <a:pt x="12866" y="4002"/>
                      <a:pt x="12746" y="3906"/>
                    </a:cubicBezTo>
                    <a:cubicBezTo>
                      <a:pt x="12158" y="3462"/>
                      <a:pt x="11450" y="3312"/>
                      <a:pt x="10706" y="3312"/>
                    </a:cubicBezTo>
                    <a:cubicBezTo>
                      <a:pt x="9962" y="3312"/>
                      <a:pt x="9182" y="3462"/>
                      <a:pt x="8450" y="3618"/>
                    </a:cubicBezTo>
                    <a:cubicBezTo>
                      <a:pt x="8018" y="2538"/>
                      <a:pt x="7442" y="1506"/>
                      <a:pt x="6722" y="570"/>
                    </a:cubicBezTo>
                    <a:cubicBezTo>
                      <a:pt x="6510" y="295"/>
                      <a:pt x="6205" y="1"/>
                      <a:pt x="5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2404906" y="1292525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6507269" y="4033625"/>
                <a:ext cx="8522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697" extrusionOk="0">
                    <a:moveTo>
                      <a:pt x="1657" y="0"/>
                    </a:moveTo>
                    <a:cubicBezTo>
                      <a:pt x="1465" y="0"/>
                      <a:pt x="1321" y="648"/>
                      <a:pt x="1297" y="1512"/>
                    </a:cubicBezTo>
                    <a:cubicBezTo>
                      <a:pt x="553" y="1560"/>
                      <a:pt x="0" y="1704"/>
                      <a:pt x="0" y="1872"/>
                    </a:cubicBezTo>
                    <a:cubicBezTo>
                      <a:pt x="0" y="2040"/>
                      <a:pt x="553" y="2184"/>
                      <a:pt x="1273" y="2208"/>
                    </a:cubicBezTo>
                    <a:cubicBezTo>
                      <a:pt x="1321" y="3048"/>
                      <a:pt x="1465" y="3696"/>
                      <a:pt x="1633" y="3696"/>
                    </a:cubicBezTo>
                    <a:cubicBezTo>
                      <a:pt x="1801" y="3696"/>
                      <a:pt x="1969" y="3072"/>
                      <a:pt x="1993" y="2208"/>
                    </a:cubicBezTo>
                    <a:cubicBezTo>
                      <a:pt x="2809" y="2160"/>
                      <a:pt x="3409" y="1992"/>
                      <a:pt x="3409" y="1824"/>
                    </a:cubicBezTo>
                    <a:cubicBezTo>
                      <a:pt x="3409" y="1632"/>
                      <a:pt x="2809" y="1512"/>
                      <a:pt x="1993" y="1488"/>
                    </a:cubicBezTo>
                    <a:cubicBezTo>
                      <a:pt x="1969" y="648"/>
                      <a:pt x="1825" y="0"/>
                      <a:pt x="16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3782750" y="1065700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14"/>
            <p:cNvSpPr/>
            <p:nvPr/>
          </p:nvSpPr>
          <p:spPr>
            <a:xfrm>
              <a:off x="834309" y="1064897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 rot="-5400000">
              <a:off x="8023816" y="4469878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rot="-5400000">
              <a:off x="8493028" y="3836178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5"/>
          <p:cNvGrpSpPr/>
          <p:nvPr/>
        </p:nvGrpSpPr>
        <p:grpSpPr>
          <a:xfrm>
            <a:off x="617225" y="441275"/>
            <a:ext cx="7909550" cy="3962088"/>
            <a:chOff x="617225" y="441275"/>
            <a:chExt cx="7909550" cy="3962088"/>
          </a:xfrm>
        </p:grpSpPr>
        <p:sp>
          <p:nvSpPr>
            <p:cNvPr id="218" name="Google Shape;218;p15"/>
            <p:cNvSpPr/>
            <p:nvPr/>
          </p:nvSpPr>
          <p:spPr>
            <a:xfrm>
              <a:off x="842563" y="762150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403813" y="419073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200900" y="713525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656713" y="713525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17225" y="1392500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369963" y="441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5"/>
          <p:cNvSpPr/>
          <p:nvPr/>
        </p:nvSpPr>
        <p:spPr>
          <a:xfrm>
            <a:off x="850577" y="779904"/>
            <a:ext cx="6213850" cy="3464075"/>
          </a:xfrm>
          <a:custGeom>
            <a:avLst/>
            <a:gdLst/>
            <a:ahLst/>
            <a:cxnLst/>
            <a:rect l="l" t="t" r="r" b="b"/>
            <a:pathLst>
              <a:path w="248554" h="138563" extrusionOk="0">
                <a:moveTo>
                  <a:pt x="49146" y="1472"/>
                </a:moveTo>
                <a:cubicBezTo>
                  <a:pt x="70388" y="-6118"/>
                  <a:pt x="100960" y="17968"/>
                  <a:pt x="127910" y="20868"/>
                </a:cubicBezTo>
                <a:cubicBezTo>
                  <a:pt x="154860" y="23769"/>
                  <a:pt x="191174" y="11034"/>
                  <a:pt x="210844" y="18875"/>
                </a:cubicBezTo>
                <a:cubicBezTo>
                  <a:pt x="230514" y="26717"/>
                  <a:pt x="241545" y="49310"/>
                  <a:pt x="245931" y="67917"/>
                </a:cubicBezTo>
                <a:cubicBezTo>
                  <a:pt x="250317" y="86524"/>
                  <a:pt x="250317" y="121878"/>
                  <a:pt x="237159" y="130517"/>
                </a:cubicBezTo>
                <a:cubicBezTo>
                  <a:pt x="224001" y="139156"/>
                  <a:pt x="200911" y="118731"/>
                  <a:pt x="166984" y="119751"/>
                </a:cubicBezTo>
                <a:cubicBezTo>
                  <a:pt x="133057" y="120771"/>
                  <a:pt x="61350" y="145530"/>
                  <a:pt x="33596" y="136639"/>
                </a:cubicBezTo>
                <a:cubicBezTo>
                  <a:pt x="5842" y="127748"/>
                  <a:pt x="-2131" y="88934"/>
                  <a:pt x="461" y="66406"/>
                </a:cubicBezTo>
                <a:cubicBezTo>
                  <a:pt x="3053" y="43878"/>
                  <a:pt x="27905" y="9062"/>
                  <a:pt x="49146" y="1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5" name="Google Shape;225;p15"/>
          <p:cNvSpPr/>
          <p:nvPr/>
        </p:nvSpPr>
        <p:spPr>
          <a:xfrm>
            <a:off x="926777" y="779904"/>
            <a:ext cx="6213850" cy="3464075"/>
          </a:xfrm>
          <a:custGeom>
            <a:avLst/>
            <a:gdLst/>
            <a:ahLst/>
            <a:cxnLst/>
            <a:rect l="l" t="t" r="r" b="b"/>
            <a:pathLst>
              <a:path w="248554" h="138563" extrusionOk="0">
                <a:moveTo>
                  <a:pt x="49146" y="1472"/>
                </a:moveTo>
                <a:cubicBezTo>
                  <a:pt x="70388" y="-6118"/>
                  <a:pt x="100960" y="17968"/>
                  <a:pt x="127910" y="20868"/>
                </a:cubicBezTo>
                <a:cubicBezTo>
                  <a:pt x="154860" y="23769"/>
                  <a:pt x="191174" y="11034"/>
                  <a:pt x="210844" y="18875"/>
                </a:cubicBezTo>
                <a:cubicBezTo>
                  <a:pt x="230514" y="26717"/>
                  <a:pt x="241545" y="49310"/>
                  <a:pt x="245931" y="67917"/>
                </a:cubicBezTo>
                <a:cubicBezTo>
                  <a:pt x="250317" y="86524"/>
                  <a:pt x="250317" y="121878"/>
                  <a:pt x="237159" y="130517"/>
                </a:cubicBezTo>
                <a:cubicBezTo>
                  <a:pt x="224001" y="139156"/>
                  <a:pt x="200911" y="118731"/>
                  <a:pt x="166984" y="119751"/>
                </a:cubicBezTo>
                <a:cubicBezTo>
                  <a:pt x="133057" y="120771"/>
                  <a:pt x="61350" y="145530"/>
                  <a:pt x="33596" y="136639"/>
                </a:cubicBezTo>
                <a:cubicBezTo>
                  <a:pt x="5842" y="127748"/>
                  <a:pt x="-2131" y="88934"/>
                  <a:pt x="461" y="66406"/>
                </a:cubicBezTo>
                <a:cubicBezTo>
                  <a:pt x="3053" y="43878"/>
                  <a:pt x="27905" y="9062"/>
                  <a:pt x="49146" y="1472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2326600" y="3103321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1706650" y="1633075"/>
            <a:ext cx="4065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488573" y="605754"/>
            <a:ext cx="7755425" cy="3991800"/>
            <a:chOff x="488573" y="729194"/>
            <a:chExt cx="7755425" cy="3991800"/>
          </a:xfrm>
        </p:grpSpPr>
        <p:sp>
          <p:nvSpPr>
            <p:cNvPr id="230" name="Google Shape;230;p16"/>
            <p:cNvSpPr/>
            <p:nvPr/>
          </p:nvSpPr>
          <p:spPr>
            <a:xfrm>
              <a:off x="719998" y="1244981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flipH="1">
              <a:off x="735373" y="4508369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flipH="1">
              <a:off x="7455636" y="1220644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flipH="1">
              <a:off x="6979073" y="729506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1" y="1704"/>
                    <a:pt x="1" y="1872"/>
                  </a:cubicBezTo>
                  <a:cubicBezTo>
                    <a:pt x="1" y="2040"/>
                    <a:pt x="553" y="2184"/>
                    <a:pt x="1297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25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flipH="1">
              <a:off x="1115823" y="729194"/>
              <a:ext cx="85250" cy="93025"/>
            </a:xfrm>
            <a:custGeom>
              <a:avLst/>
              <a:gdLst/>
              <a:ahLst/>
              <a:cxnLst/>
              <a:rect l="l" t="t" r="r" b="b"/>
              <a:pathLst>
                <a:path w="3410" h="3721" extrusionOk="0">
                  <a:moveTo>
                    <a:pt x="1633" y="0"/>
                  </a:moveTo>
                  <a:cubicBezTo>
                    <a:pt x="1465" y="0"/>
                    <a:pt x="1321" y="672"/>
                    <a:pt x="1273" y="1536"/>
                  </a:cubicBezTo>
                  <a:cubicBezTo>
                    <a:pt x="553" y="1584"/>
                    <a:pt x="1" y="1728"/>
                    <a:pt x="1" y="1896"/>
                  </a:cubicBezTo>
                  <a:cubicBezTo>
                    <a:pt x="1" y="2064"/>
                    <a:pt x="553" y="2208"/>
                    <a:pt x="1273" y="2232"/>
                  </a:cubicBezTo>
                  <a:cubicBezTo>
                    <a:pt x="1321" y="3072"/>
                    <a:pt x="1465" y="3720"/>
                    <a:pt x="1633" y="3720"/>
                  </a:cubicBezTo>
                  <a:cubicBezTo>
                    <a:pt x="1825" y="3720"/>
                    <a:pt x="1969" y="3072"/>
                    <a:pt x="1993" y="2232"/>
                  </a:cubicBezTo>
                  <a:cubicBezTo>
                    <a:pt x="2785" y="2184"/>
                    <a:pt x="3409" y="2016"/>
                    <a:pt x="3409" y="1848"/>
                  </a:cubicBezTo>
                  <a:cubicBezTo>
                    <a:pt x="3409" y="1656"/>
                    <a:pt x="2785" y="1536"/>
                    <a:pt x="1993" y="1512"/>
                  </a:cubicBezTo>
                  <a:cubicBezTo>
                    <a:pt x="1969" y="648"/>
                    <a:pt x="1801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flipH="1">
              <a:off x="488573" y="4032019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flipH="1">
              <a:off x="8046573" y="1875094"/>
              <a:ext cx="197425" cy="196850"/>
            </a:xfrm>
            <a:custGeom>
              <a:avLst/>
              <a:gdLst/>
              <a:ahLst/>
              <a:cxnLst/>
              <a:rect l="l" t="t" r="r" b="b"/>
              <a:pathLst>
                <a:path w="7897" h="7874" extrusionOk="0">
                  <a:moveTo>
                    <a:pt x="3960" y="1"/>
                  </a:moveTo>
                  <a:cubicBezTo>
                    <a:pt x="3816" y="1"/>
                    <a:pt x="3696" y="1465"/>
                    <a:pt x="3648" y="3361"/>
                  </a:cubicBezTo>
                  <a:cubicBezTo>
                    <a:pt x="2605" y="2341"/>
                    <a:pt x="1776" y="1577"/>
                    <a:pt x="1607" y="1577"/>
                  </a:cubicBezTo>
                  <a:cubicBezTo>
                    <a:pt x="1597" y="1577"/>
                    <a:pt x="1589" y="1580"/>
                    <a:pt x="1584" y="1585"/>
                  </a:cubicBezTo>
                  <a:cubicBezTo>
                    <a:pt x="1464" y="1681"/>
                    <a:pt x="2136" y="2569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2" y="4225"/>
                  </a:cubicBezTo>
                  <a:cubicBezTo>
                    <a:pt x="2496" y="5377"/>
                    <a:pt x="1848" y="6290"/>
                    <a:pt x="1944" y="6386"/>
                  </a:cubicBezTo>
                  <a:cubicBezTo>
                    <a:pt x="1951" y="6392"/>
                    <a:pt x="1960" y="6395"/>
                    <a:pt x="1971" y="6395"/>
                  </a:cubicBezTo>
                  <a:cubicBezTo>
                    <a:pt x="2138" y="6395"/>
                    <a:pt x="2841" y="5767"/>
                    <a:pt x="3648" y="4825"/>
                  </a:cubicBezTo>
                  <a:cubicBezTo>
                    <a:pt x="3696" y="6578"/>
                    <a:pt x="3792" y="7874"/>
                    <a:pt x="3936" y="7874"/>
                  </a:cubicBezTo>
                  <a:cubicBezTo>
                    <a:pt x="4080" y="7874"/>
                    <a:pt x="4200" y="6530"/>
                    <a:pt x="4224" y="4729"/>
                  </a:cubicBezTo>
                  <a:cubicBezTo>
                    <a:pt x="5234" y="5671"/>
                    <a:pt x="6096" y="6299"/>
                    <a:pt x="6283" y="6299"/>
                  </a:cubicBezTo>
                  <a:cubicBezTo>
                    <a:pt x="6297" y="6299"/>
                    <a:pt x="6306" y="6296"/>
                    <a:pt x="6313" y="6290"/>
                  </a:cubicBezTo>
                  <a:cubicBezTo>
                    <a:pt x="6385" y="6169"/>
                    <a:pt x="5593" y="5305"/>
                    <a:pt x="4513" y="4225"/>
                  </a:cubicBezTo>
                  <a:cubicBezTo>
                    <a:pt x="6433" y="4201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49"/>
                  </a:cubicBezTo>
                  <a:cubicBezTo>
                    <a:pt x="5521" y="2497"/>
                    <a:pt x="6049" y="1561"/>
                    <a:pt x="5953" y="1489"/>
                  </a:cubicBezTo>
                  <a:cubicBezTo>
                    <a:pt x="5947" y="1486"/>
                    <a:pt x="5941" y="1484"/>
                    <a:pt x="5933" y="1484"/>
                  </a:cubicBezTo>
                  <a:cubicBezTo>
                    <a:pt x="5770" y="1484"/>
                    <a:pt x="5096" y="2209"/>
                    <a:pt x="4224" y="3241"/>
                  </a:cubicBezTo>
                  <a:cubicBezTo>
                    <a:pt x="4200" y="1393"/>
                    <a:pt x="4104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flipH="1">
              <a:off x="1393498" y="1068644"/>
              <a:ext cx="147625" cy="148225"/>
            </a:xfrm>
            <a:custGeom>
              <a:avLst/>
              <a:gdLst/>
              <a:ahLst/>
              <a:cxnLst/>
              <a:rect l="l" t="t" r="r" b="b"/>
              <a:pathLst>
                <a:path w="5905" h="5929" extrusionOk="0">
                  <a:moveTo>
                    <a:pt x="2953" y="0"/>
                  </a:moveTo>
                  <a:cubicBezTo>
                    <a:pt x="2857" y="0"/>
                    <a:pt x="2761" y="1104"/>
                    <a:pt x="2737" y="2544"/>
                  </a:cubicBezTo>
                  <a:cubicBezTo>
                    <a:pt x="1965" y="1773"/>
                    <a:pt x="1344" y="1194"/>
                    <a:pt x="1217" y="1194"/>
                  </a:cubicBezTo>
                  <a:cubicBezTo>
                    <a:pt x="1210" y="1194"/>
                    <a:pt x="1204" y="1196"/>
                    <a:pt x="1200" y="1200"/>
                  </a:cubicBezTo>
                  <a:cubicBezTo>
                    <a:pt x="1104" y="1272"/>
                    <a:pt x="1609" y="1944"/>
                    <a:pt x="2353" y="2760"/>
                  </a:cubicBezTo>
                  <a:cubicBezTo>
                    <a:pt x="1008" y="2784"/>
                    <a:pt x="0" y="2856"/>
                    <a:pt x="0" y="2976"/>
                  </a:cubicBezTo>
                  <a:cubicBezTo>
                    <a:pt x="0" y="3072"/>
                    <a:pt x="1128" y="3168"/>
                    <a:pt x="2569" y="3168"/>
                  </a:cubicBezTo>
                  <a:cubicBezTo>
                    <a:pt x="1873" y="4056"/>
                    <a:pt x="1369" y="4729"/>
                    <a:pt x="1465" y="4801"/>
                  </a:cubicBezTo>
                  <a:cubicBezTo>
                    <a:pt x="1471" y="4805"/>
                    <a:pt x="1479" y="4808"/>
                    <a:pt x="1489" y="4808"/>
                  </a:cubicBezTo>
                  <a:cubicBezTo>
                    <a:pt x="1631" y="4808"/>
                    <a:pt x="2132" y="4342"/>
                    <a:pt x="2737" y="3624"/>
                  </a:cubicBezTo>
                  <a:cubicBezTo>
                    <a:pt x="2761" y="4945"/>
                    <a:pt x="2857" y="5929"/>
                    <a:pt x="2953" y="5929"/>
                  </a:cubicBezTo>
                  <a:cubicBezTo>
                    <a:pt x="3073" y="5929"/>
                    <a:pt x="3145" y="4897"/>
                    <a:pt x="3169" y="3552"/>
                  </a:cubicBezTo>
                  <a:cubicBezTo>
                    <a:pt x="3931" y="4270"/>
                    <a:pt x="4588" y="4736"/>
                    <a:pt x="4711" y="4736"/>
                  </a:cubicBezTo>
                  <a:cubicBezTo>
                    <a:pt x="4720" y="4736"/>
                    <a:pt x="4726" y="4733"/>
                    <a:pt x="4729" y="4729"/>
                  </a:cubicBezTo>
                  <a:cubicBezTo>
                    <a:pt x="4801" y="4657"/>
                    <a:pt x="4201" y="4008"/>
                    <a:pt x="3385" y="3168"/>
                  </a:cubicBezTo>
                  <a:cubicBezTo>
                    <a:pt x="4825" y="3168"/>
                    <a:pt x="5905" y="3072"/>
                    <a:pt x="5905" y="2976"/>
                  </a:cubicBezTo>
                  <a:cubicBezTo>
                    <a:pt x="5905" y="2856"/>
                    <a:pt x="4849" y="2760"/>
                    <a:pt x="3457" y="2760"/>
                  </a:cubicBezTo>
                  <a:cubicBezTo>
                    <a:pt x="4129" y="1896"/>
                    <a:pt x="4537" y="1176"/>
                    <a:pt x="4441" y="1128"/>
                  </a:cubicBezTo>
                  <a:cubicBezTo>
                    <a:pt x="4437" y="1124"/>
                    <a:pt x="4431" y="1122"/>
                    <a:pt x="4424" y="1122"/>
                  </a:cubicBezTo>
                  <a:cubicBezTo>
                    <a:pt x="4309" y="1122"/>
                    <a:pt x="3803" y="1678"/>
                    <a:pt x="3169" y="2448"/>
                  </a:cubicBezTo>
                  <a:cubicBezTo>
                    <a:pt x="3145" y="1056"/>
                    <a:pt x="3073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flipH="1">
              <a:off x="5397423" y="1276444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6"/>
          <p:cNvSpPr txBox="1">
            <a:spLocks noGrp="1"/>
          </p:cNvSpPr>
          <p:nvPr>
            <p:ph type="title" hasCustomPrompt="1"/>
          </p:nvPr>
        </p:nvSpPr>
        <p:spPr>
          <a:xfrm flipH="1">
            <a:off x="2148400" y="116905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40" name="Google Shape;240;p16"/>
          <p:cNvSpPr txBox="1">
            <a:spLocks noGrp="1"/>
          </p:cNvSpPr>
          <p:nvPr>
            <p:ph type="subTitle" idx="1"/>
          </p:nvPr>
        </p:nvSpPr>
        <p:spPr>
          <a:xfrm flipH="1">
            <a:off x="1483750" y="3607650"/>
            <a:ext cx="264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title" idx="2"/>
          </p:nvPr>
        </p:nvSpPr>
        <p:spPr>
          <a:xfrm flipH="1">
            <a:off x="605200" y="2458350"/>
            <a:ext cx="43995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242" name="Google Shape;242;p16"/>
          <p:cNvGrpSpPr/>
          <p:nvPr/>
        </p:nvGrpSpPr>
        <p:grpSpPr>
          <a:xfrm rot="10800000">
            <a:off x="7426994" y="3496104"/>
            <a:ext cx="2074700" cy="1716650"/>
            <a:chOff x="-357739" y="-161496"/>
            <a:chExt cx="2074700" cy="1716650"/>
          </a:xfrm>
        </p:grpSpPr>
        <p:sp>
          <p:nvSpPr>
            <p:cNvPr id="243" name="Google Shape;243;p16"/>
            <p:cNvSpPr/>
            <p:nvPr/>
          </p:nvSpPr>
          <p:spPr>
            <a:xfrm>
              <a:off x="-281539" y="-161496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4" name="Google Shape;244;p16"/>
            <p:cNvSpPr/>
            <p:nvPr/>
          </p:nvSpPr>
          <p:spPr>
            <a:xfrm>
              <a:off x="-357739" y="-161496"/>
              <a:ext cx="1998500" cy="1716650"/>
            </a:xfrm>
            <a:custGeom>
              <a:avLst/>
              <a:gdLst/>
              <a:ahLst/>
              <a:cxnLst/>
              <a:rect l="l" t="t" r="r" b="b"/>
              <a:pathLst>
                <a:path w="79940" h="68666" extrusionOk="0">
                  <a:moveTo>
                    <a:pt x="70279" y="2103"/>
                  </a:moveTo>
                  <a:cubicBezTo>
                    <a:pt x="82307" y="3033"/>
                    <a:pt x="80617" y="8975"/>
                    <a:pt x="78254" y="11672"/>
                  </a:cubicBezTo>
                  <a:cubicBezTo>
                    <a:pt x="75891" y="14369"/>
                    <a:pt x="61749" y="14299"/>
                    <a:pt x="56100" y="18286"/>
                  </a:cubicBezTo>
                  <a:cubicBezTo>
                    <a:pt x="50451" y="22273"/>
                    <a:pt x="49442" y="31647"/>
                    <a:pt x="44362" y="35595"/>
                  </a:cubicBezTo>
                  <a:cubicBezTo>
                    <a:pt x="39282" y="39543"/>
                    <a:pt x="30473" y="36991"/>
                    <a:pt x="25622" y="41975"/>
                  </a:cubicBezTo>
                  <a:cubicBezTo>
                    <a:pt x="20771" y="46959"/>
                    <a:pt x="18911" y="62176"/>
                    <a:pt x="15256" y="65499"/>
                  </a:cubicBezTo>
                  <a:cubicBezTo>
                    <a:pt x="11601" y="68822"/>
                    <a:pt x="5222" y="71813"/>
                    <a:pt x="3693" y="61911"/>
                  </a:cubicBezTo>
                  <a:cubicBezTo>
                    <a:pt x="2165" y="52010"/>
                    <a:pt x="-5013" y="16058"/>
                    <a:pt x="6085" y="6090"/>
                  </a:cubicBezTo>
                  <a:cubicBezTo>
                    <a:pt x="17183" y="-3878"/>
                    <a:pt x="58251" y="1173"/>
                    <a:pt x="70279" y="2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1" r:id="rId10"/>
    <p:sldLayoutId id="2147483678" r:id="rId11"/>
    <p:sldLayoutId id="2147483679" r:id="rId12"/>
    <p:sldLayoutId id="2147483680" r:id="rId13"/>
    <p:sldLayoutId id="2147483684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international-literacy-day-with-man-flying-book_9282299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vector/family-child-enjoying-time-together_7707806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black-father-cute-son-reading-book-couch_4130677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young-people-reading-design-illustration_5778272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vector/flat-design-world-book-day-concept_716704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reepik.com/free-vector/set-young-people-reading_5183170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vector/hand-drawn-people-home-collection_426427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other-little-daughter-reading-book-couch_3967193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flat-design-young-characters-reading_5359448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portrait-woman-reading-book_11195242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different-young-people-reading-together-illustrated_5524721.htm/?utm_source=slidesgo_template&amp;utm_medium=referral-link&amp;utm_campaign=sg_resources&amp;utm_content=freepi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3780999" y="1485405"/>
            <a:ext cx="4791883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 Copilot for CODEX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4900074" y="3145466"/>
            <a:ext cx="3186213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 công bay cùng toàn năng</a:t>
            </a:r>
            <a:endParaRPr dirty="0"/>
          </a:p>
        </p:txBody>
      </p:sp>
      <p:grpSp>
        <p:nvGrpSpPr>
          <p:cNvPr id="600" name="Google Shape;600;p37"/>
          <p:cNvGrpSpPr/>
          <p:nvPr/>
        </p:nvGrpSpPr>
        <p:grpSpPr>
          <a:xfrm flipH="1">
            <a:off x="720071" y="1298638"/>
            <a:ext cx="3994597" cy="3303935"/>
            <a:chOff x="5069888" y="935736"/>
            <a:chExt cx="3838006" cy="3174418"/>
          </a:xfrm>
        </p:grpSpPr>
        <p:sp>
          <p:nvSpPr>
            <p:cNvPr id="601" name="Google Shape;601;p37"/>
            <p:cNvSpPr/>
            <p:nvPr/>
          </p:nvSpPr>
          <p:spPr>
            <a:xfrm>
              <a:off x="5069888" y="3110557"/>
              <a:ext cx="3811689" cy="999597"/>
            </a:xfrm>
            <a:custGeom>
              <a:avLst/>
              <a:gdLst/>
              <a:ahLst/>
              <a:cxnLst/>
              <a:rect l="l" t="t" r="r" b="b"/>
              <a:pathLst>
                <a:path w="242551" h="79176" extrusionOk="0">
                  <a:moveTo>
                    <a:pt x="121275" y="1"/>
                  </a:moveTo>
                  <a:cubicBezTo>
                    <a:pt x="54277" y="1"/>
                    <a:pt x="0" y="17701"/>
                    <a:pt x="0" y="39611"/>
                  </a:cubicBezTo>
                  <a:cubicBezTo>
                    <a:pt x="0" y="61476"/>
                    <a:pt x="54277" y="79176"/>
                    <a:pt x="121275" y="79176"/>
                  </a:cubicBezTo>
                  <a:cubicBezTo>
                    <a:pt x="188273" y="79176"/>
                    <a:pt x="242551" y="61476"/>
                    <a:pt x="242551" y="39611"/>
                  </a:cubicBezTo>
                  <a:cubicBezTo>
                    <a:pt x="242551" y="17701"/>
                    <a:pt x="188273" y="1"/>
                    <a:pt x="121275" y="1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294419" y="4094655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1" y="0"/>
                  </a:moveTo>
                  <a:lnTo>
                    <a:pt x="1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7866382" y="1594068"/>
              <a:ext cx="425436" cy="812654"/>
            </a:xfrm>
            <a:custGeom>
              <a:avLst/>
              <a:gdLst/>
              <a:ahLst/>
              <a:cxnLst/>
              <a:rect l="l" t="t" r="r" b="b"/>
              <a:pathLst>
                <a:path w="27072" h="51712" extrusionOk="0">
                  <a:moveTo>
                    <a:pt x="1" y="1"/>
                  </a:moveTo>
                  <a:cubicBezTo>
                    <a:pt x="1" y="1"/>
                    <a:pt x="6112" y="39792"/>
                    <a:pt x="7832" y="41920"/>
                  </a:cubicBezTo>
                  <a:cubicBezTo>
                    <a:pt x="9553" y="44002"/>
                    <a:pt x="12314" y="51562"/>
                    <a:pt x="13129" y="51698"/>
                  </a:cubicBezTo>
                  <a:cubicBezTo>
                    <a:pt x="13186" y="51707"/>
                    <a:pt x="13302" y="51712"/>
                    <a:pt x="13468" y="51712"/>
                  </a:cubicBezTo>
                  <a:cubicBezTo>
                    <a:pt x="15687" y="51712"/>
                    <a:pt x="26891" y="50928"/>
                    <a:pt x="26891" y="50928"/>
                  </a:cubicBezTo>
                  <a:cubicBezTo>
                    <a:pt x="27072" y="41648"/>
                    <a:pt x="26393" y="32323"/>
                    <a:pt x="24899" y="23133"/>
                  </a:cubicBezTo>
                  <a:cubicBezTo>
                    <a:pt x="22409" y="7697"/>
                    <a:pt x="13491" y="2581"/>
                    <a:pt x="1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402326" y="1550978"/>
              <a:ext cx="1845381" cy="1145073"/>
            </a:xfrm>
            <a:custGeom>
              <a:avLst/>
              <a:gdLst/>
              <a:ahLst/>
              <a:cxnLst/>
              <a:rect l="l" t="t" r="r" b="b"/>
              <a:pathLst>
                <a:path w="117428" h="72865" extrusionOk="0">
                  <a:moveTo>
                    <a:pt x="62478" y="1"/>
                  </a:moveTo>
                  <a:cubicBezTo>
                    <a:pt x="34797" y="1"/>
                    <a:pt x="3124" y="4010"/>
                    <a:pt x="3124" y="4010"/>
                  </a:cubicBezTo>
                  <a:lnTo>
                    <a:pt x="1" y="72864"/>
                  </a:lnTo>
                  <a:cubicBezTo>
                    <a:pt x="1" y="72864"/>
                    <a:pt x="50113" y="70420"/>
                    <a:pt x="51607" y="70103"/>
                  </a:cubicBezTo>
                  <a:cubicBezTo>
                    <a:pt x="53101" y="69741"/>
                    <a:pt x="112177" y="65395"/>
                    <a:pt x="112177" y="65395"/>
                  </a:cubicBezTo>
                  <a:cubicBezTo>
                    <a:pt x="112177" y="65395"/>
                    <a:pt x="117428" y="16640"/>
                    <a:pt x="99275" y="5368"/>
                  </a:cubicBezTo>
                  <a:cubicBezTo>
                    <a:pt x="92677" y="1298"/>
                    <a:pt x="78224" y="1"/>
                    <a:pt x="6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830536" y="2259724"/>
              <a:ext cx="752953" cy="1350830"/>
            </a:xfrm>
            <a:custGeom>
              <a:avLst/>
              <a:gdLst/>
              <a:ahLst/>
              <a:cxnLst/>
              <a:rect l="l" t="t" r="r" b="b"/>
              <a:pathLst>
                <a:path w="47913" h="85958" extrusionOk="0">
                  <a:moveTo>
                    <a:pt x="24472" y="0"/>
                  </a:moveTo>
                  <a:cubicBezTo>
                    <a:pt x="19209" y="0"/>
                    <a:pt x="13350" y="508"/>
                    <a:pt x="8031" y="1463"/>
                  </a:cubicBezTo>
                  <a:cubicBezTo>
                    <a:pt x="8031" y="1463"/>
                    <a:pt x="10566" y="28851"/>
                    <a:pt x="10294" y="30978"/>
                  </a:cubicBezTo>
                  <a:cubicBezTo>
                    <a:pt x="10068" y="33061"/>
                    <a:pt x="2191" y="57959"/>
                    <a:pt x="2191" y="57959"/>
                  </a:cubicBezTo>
                  <a:cubicBezTo>
                    <a:pt x="2191" y="57959"/>
                    <a:pt x="1" y="85958"/>
                    <a:pt x="7172" y="85958"/>
                  </a:cubicBezTo>
                  <a:cubicBezTo>
                    <a:pt x="7290" y="85958"/>
                    <a:pt x="7410" y="85950"/>
                    <a:pt x="7533" y="85935"/>
                  </a:cubicBezTo>
                  <a:cubicBezTo>
                    <a:pt x="15184" y="84984"/>
                    <a:pt x="36686" y="70679"/>
                    <a:pt x="38180" y="66696"/>
                  </a:cubicBezTo>
                  <a:cubicBezTo>
                    <a:pt x="39719" y="62712"/>
                    <a:pt x="47913" y="6262"/>
                    <a:pt x="38044" y="1871"/>
                  </a:cubicBezTo>
                  <a:cubicBezTo>
                    <a:pt x="35193" y="598"/>
                    <a:pt x="30184" y="0"/>
                    <a:pt x="24472" y="0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623349" y="2317100"/>
              <a:ext cx="599716" cy="571963"/>
            </a:xfrm>
            <a:custGeom>
              <a:avLst/>
              <a:gdLst/>
              <a:ahLst/>
              <a:cxnLst/>
              <a:rect l="l" t="t" r="r" b="b"/>
              <a:pathLst>
                <a:path w="38162" h="36396" extrusionOk="0">
                  <a:moveTo>
                    <a:pt x="24408" y="1"/>
                  </a:moveTo>
                  <a:cubicBezTo>
                    <a:pt x="17000" y="1"/>
                    <a:pt x="7127" y="746"/>
                    <a:pt x="0" y="1886"/>
                  </a:cubicBezTo>
                  <a:cubicBezTo>
                    <a:pt x="0" y="1886"/>
                    <a:pt x="3667" y="23751"/>
                    <a:pt x="4029" y="25245"/>
                  </a:cubicBezTo>
                  <a:cubicBezTo>
                    <a:pt x="4391" y="26694"/>
                    <a:pt x="11046" y="32715"/>
                    <a:pt x="12132" y="34299"/>
                  </a:cubicBezTo>
                  <a:cubicBezTo>
                    <a:pt x="13173" y="35883"/>
                    <a:pt x="22997" y="35883"/>
                    <a:pt x="23766" y="36381"/>
                  </a:cubicBezTo>
                  <a:cubicBezTo>
                    <a:pt x="23779" y="36391"/>
                    <a:pt x="23794" y="36395"/>
                    <a:pt x="23811" y="36395"/>
                  </a:cubicBezTo>
                  <a:cubicBezTo>
                    <a:pt x="24809" y="36395"/>
                    <a:pt x="33874" y="21330"/>
                    <a:pt x="34631" y="20039"/>
                  </a:cubicBezTo>
                  <a:cubicBezTo>
                    <a:pt x="35400" y="18726"/>
                    <a:pt x="38162" y="2384"/>
                    <a:pt x="33861" y="845"/>
                  </a:cubicBezTo>
                  <a:cubicBezTo>
                    <a:pt x="32269" y="258"/>
                    <a:pt x="28765" y="1"/>
                    <a:pt x="24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19180" y="2345497"/>
              <a:ext cx="454132" cy="1258882"/>
            </a:xfrm>
            <a:custGeom>
              <a:avLst/>
              <a:gdLst/>
              <a:ahLst/>
              <a:cxnLst/>
              <a:rect l="l" t="t" r="r" b="b"/>
              <a:pathLst>
                <a:path w="28898" h="80107" extrusionOk="0">
                  <a:moveTo>
                    <a:pt x="13861" y="1"/>
                  </a:moveTo>
                  <a:cubicBezTo>
                    <a:pt x="13577" y="1"/>
                    <a:pt x="13287" y="27"/>
                    <a:pt x="12992" y="79"/>
                  </a:cubicBezTo>
                  <a:cubicBezTo>
                    <a:pt x="453" y="2343"/>
                    <a:pt x="0" y="21582"/>
                    <a:pt x="1086" y="38467"/>
                  </a:cubicBezTo>
                  <a:cubicBezTo>
                    <a:pt x="2173" y="55353"/>
                    <a:pt x="3350" y="73777"/>
                    <a:pt x="8692" y="77670"/>
                  </a:cubicBezTo>
                  <a:cubicBezTo>
                    <a:pt x="10983" y="79354"/>
                    <a:pt x="13892" y="80107"/>
                    <a:pt x="16680" y="80107"/>
                  </a:cubicBezTo>
                  <a:cubicBezTo>
                    <a:pt x="20337" y="80107"/>
                    <a:pt x="23784" y="78812"/>
                    <a:pt x="25351" y="76629"/>
                  </a:cubicBezTo>
                  <a:cubicBezTo>
                    <a:pt x="28105" y="72808"/>
                    <a:pt x="28898" y="1"/>
                    <a:pt x="13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42154" y="3043903"/>
              <a:ext cx="2106470" cy="618495"/>
            </a:xfrm>
            <a:custGeom>
              <a:avLst/>
              <a:gdLst/>
              <a:ahLst/>
              <a:cxnLst/>
              <a:rect l="l" t="t" r="r" b="b"/>
              <a:pathLst>
                <a:path w="134042" h="39357" extrusionOk="0">
                  <a:moveTo>
                    <a:pt x="120189" y="1"/>
                  </a:moveTo>
                  <a:cubicBezTo>
                    <a:pt x="118423" y="1"/>
                    <a:pt x="102987" y="1"/>
                    <a:pt x="101719" y="499"/>
                  </a:cubicBezTo>
                  <a:cubicBezTo>
                    <a:pt x="100452" y="997"/>
                    <a:pt x="2037" y="4935"/>
                    <a:pt x="2037" y="4935"/>
                  </a:cubicBezTo>
                  <a:cubicBezTo>
                    <a:pt x="2037" y="4935"/>
                    <a:pt x="0" y="28792"/>
                    <a:pt x="5568" y="34767"/>
                  </a:cubicBezTo>
                  <a:cubicBezTo>
                    <a:pt x="8328" y="37730"/>
                    <a:pt x="36453" y="39357"/>
                    <a:pt x="64976" y="39357"/>
                  </a:cubicBezTo>
                  <a:cubicBezTo>
                    <a:pt x="93991" y="39357"/>
                    <a:pt x="123418" y="37673"/>
                    <a:pt x="126979" y="33998"/>
                  </a:cubicBezTo>
                  <a:cubicBezTo>
                    <a:pt x="134041" y="26710"/>
                    <a:pt x="131778" y="5433"/>
                    <a:pt x="131778" y="5433"/>
                  </a:cubicBezTo>
                  <a:cubicBezTo>
                    <a:pt x="131778" y="5433"/>
                    <a:pt x="121954" y="1"/>
                    <a:pt x="120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702317" y="2555166"/>
              <a:ext cx="2270802" cy="661240"/>
            </a:xfrm>
            <a:custGeom>
              <a:avLst/>
              <a:gdLst/>
              <a:ahLst/>
              <a:cxnLst/>
              <a:rect l="l" t="t" r="r" b="b"/>
              <a:pathLst>
                <a:path w="144499" h="42077" extrusionOk="0">
                  <a:moveTo>
                    <a:pt x="124432" y="1"/>
                  </a:moveTo>
                  <a:cubicBezTo>
                    <a:pt x="93765" y="1"/>
                    <a:pt x="12083" y="11560"/>
                    <a:pt x="7605" y="16841"/>
                  </a:cubicBezTo>
                  <a:cubicBezTo>
                    <a:pt x="2309" y="23043"/>
                    <a:pt x="0" y="34496"/>
                    <a:pt x="4572" y="38616"/>
                  </a:cubicBezTo>
                  <a:cubicBezTo>
                    <a:pt x="7620" y="41392"/>
                    <a:pt x="53040" y="42076"/>
                    <a:pt x="85235" y="42076"/>
                  </a:cubicBezTo>
                  <a:cubicBezTo>
                    <a:pt x="101332" y="42076"/>
                    <a:pt x="114123" y="41905"/>
                    <a:pt x="116658" y="41739"/>
                  </a:cubicBezTo>
                  <a:cubicBezTo>
                    <a:pt x="124218" y="41196"/>
                    <a:pt x="127251" y="39928"/>
                    <a:pt x="127522" y="34224"/>
                  </a:cubicBezTo>
                  <a:cubicBezTo>
                    <a:pt x="128156" y="20191"/>
                    <a:pt x="144498" y="6973"/>
                    <a:pt x="135354" y="1269"/>
                  </a:cubicBezTo>
                  <a:cubicBezTo>
                    <a:pt x="133941" y="387"/>
                    <a:pt x="130039" y="1"/>
                    <a:pt x="124432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658661" y="2282307"/>
              <a:ext cx="579805" cy="1343585"/>
            </a:xfrm>
            <a:custGeom>
              <a:avLst/>
              <a:gdLst/>
              <a:ahLst/>
              <a:cxnLst/>
              <a:rect l="l" t="t" r="r" b="b"/>
              <a:pathLst>
                <a:path w="36895" h="85497" extrusionOk="0">
                  <a:moveTo>
                    <a:pt x="19569" y="0"/>
                  </a:moveTo>
                  <a:cubicBezTo>
                    <a:pt x="14886" y="0"/>
                    <a:pt x="10413" y="4233"/>
                    <a:pt x="7560" y="11615"/>
                  </a:cubicBezTo>
                  <a:cubicBezTo>
                    <a:pt x="2264" y="25377"/>
                    <a:pt x="0" y="75127"/>
                    <a:pt x="2762" y="81646"/>
                  </a:cubicBezTo>
                  <a:cubicBezTo>
                    <a:pt x="3907" y="84306"/>
                    <a:pt x="7571" y="85496"/>
                    <a:pt x="11731" y="85496"/>
                  </a:cubicBezTo>
                  <a:cubicBezTo>
                    <a:pt x="17765" y="85496"/>
                    <a:pt x="24844" y="82993"/>
                    <a:pt x="26800" y="78839"/>
                  </a:cubicBezTo>
                  <a:cubicBezTo>
                    <a:pt x="30104" y="71823"/>
                    <a:pt x="36895" y="18858"/>
                    <a:pt x="29606" y="7179"/>
                  </a:cubicBezTo>
                  <a:cubicBezTo>
                    <a:pt x="26513" y="2253"/>
                    <a:pt x="22985" y="0"/>
                    <a:pt x="19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8022181" y="243494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8A9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6575" y="1009423"/>
              <a:ext cx="624011" cy="877306"/>
            </a:xfrm>
            <a:custGeom>
              <a:avLst/>
              <a:gdLst/>
              <a:ahLst/>
              <a:cxnLst/>
              <a:rect l="l" t="t" r="r" b="b"/>
              <a:pathLst>
                <a:path w="39708" h="55826" extrusionOk="0">
                  <a:moveTo>
                    <a:pt x="22045" y="1"/>
                  </a:moveTo>
                  <a:cubicBezTo>
                    <a:pt x="0" y="1"/>
                    <a:pt x="2738" y="22209"/>
                    <a:pt x="3402" y="29463"/>
                  </a:cubicBezTo>
                  <a:cubicBezTo>
                    <a:pt x="4081" y="36932"/>
                    <a:pt x="459" y="44854"/>
                    <a:pt x="2360" y="53003"/>
                  </a:cubicBezTo>
                  <a:cubicBezTo>
                    <a:pt x="2840" y="55057"/>
                    <a:pt x="5451" y="55825"/>
                    <a:pt x="9089" y="55825"/>
                  </a:cubicBezTo>
                  <a:cubicBezTo>
                    <a:pt x="19881" y="55825"/>
                    <a:pt x="39707" y="49064"/>
                    <a:pt x="39707" y="49064"/>
                  </a:cubicBezTo>
                  <a:cubicBezTo>
                    <a:pt x="39707" y="49064"/>
                    <a:pt x="37987" y="35574"/>
                    <a:pt x="37625" y="24845"/>
                  </a:cubicBezTo>
                  <a:cubicBezTo>
                    <a:pt x="37308" y="14117"/>
                    <a:pt x="38530" y="762"/>
                    <a:pt x="23637" y="38"/>
                  </a:cubicBezTo>
                  <a:cubicBezTo>
                    <a:pt x="23092" y="13"/>
                    <a:pt x="22562" y="1"/>
                    <a:pt x="2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80781" y="3262499"/>
              <a:ext cx="221063" cy="533556"/>
            </a:xfrm>
            <a:custGeom>
              <a:avLst/>
              <a:gdLst/>
              <a:ahLst/>
              <a:cxnLst/>
              <a:rect l="l" t="t" r="r" b="b"/>
              <a:pathLst>
                <a:path w="14067" h="33952" extrusionOk="0">
                  <a:moveTo>
                    <a:pt x="12874" y="0"/>
                  </a:moveTo>
                  <a:cubicBezTo>
                    <a:pt x="11694" y="0"/>
                    <a:pt x="10008" y="1215"/>
                    <a:pt x="9778" y="1301"/>
                  </a:cubicBezTo>
                  <a:cubicBezTo>
                    <a:pt x="9416" y="1482"/>
                    <a:pt x="6428" y="3474"/>
                    <a:pt x="6428" y="3474"/>
                  </a:cubicBezTo>
                  <a:cubicBezTo>
                    <a:pt x="6428" y="3474"/>
                    <a:pt x="5885" y="13750"/>
                    <a:pt x="5976" y="17236"/>
                  </a:cubicBezTo>
                  <a:cubicBezTo>
                    <a:pt x="6066" y="20676"/>
                    <a:pt x="5704" y="22261"/>
                    <a:pt x="4844" y="24388"/>
                  </a:cubicBezTo>
                  <a:cubicBezTo>
                    <a:pt x="3984" y="26561"/>
                    <a:pt x="0" y="31360"/>
                    <a:pt x="0" y="32492"/>
                  </a:cubicBezTo>
                  <a:cubicBezTo>
                    <a:pt x="0" y="33327"/>
                    <a:pt x="789" y="33644"/>
                    <a:pt x="1475" y="33644"/>
                  </a:cubicBezTo>
                  <a:cubicBezTo>
                    <a:pt x="1719" y="33644"/>
                    <a:pt x="1950" y="33604"/>
                    <a:pt x="2128" y="33533"/>
                  </a:cubicBezTo>
                  <a:cubicBezTo>
                    <a:pt x="2512" y="33815"/>
                    <a:pt x="2969" y="33951"/>
                    <a:pt x="3433" y="33951"/>
                  </a:cubicBezTo>
                  <a:cubicBezTo>
                    <a:pt x="3788" y="33951"/>
                    <a:pt x="4148" y="33871"/>
                    <a:pt x="4482" y="33714"/>
                  </a:cubicBezTo>
                  <a:cubicBezTo>
                    <a:pt x="4753" y="33827"/>
                    <a:pt x="5036" y="33884"/>
                    <a:pt x="5313" y="33884"/>
                  </a:cubicBezTo>
                  <a:cubicBezTo>
                    <a:pt x="5591" y="33884"/>
                    <a:pt x="5862" y="33827"/>
                    <a:pt x="6111" y="33714"/>
                  </a:cubicBezTo>
                  <a:cubicBezTo>
                    <a:pt x="6111" y="33714"/>
                    <a:pt x="6290" y="33880"/>
                    <a:pt x="6660" y="33880"/>
                  </a:cubicBezTo>
                  <a:cubicBezTo>
                    <a:pt x="6988" y="33880"/>
                    <a:pt x="7466" y="33750"/>
                    <a:pt x="8103" y="33261"/>
                  </a:cubicBezTo>
                  <a:cubicBezTo>
                    <a:pt x="9507" y="32220"/>
                    <a:pt x="10910" y="27240"/>
                    <a:pt x="12087" y="25520"/>
                  </a:cubicBezTo>
                  <a:cubicBezTo>
                    <a:pt x="13309" y="23800"/>
                    <a:pt x="13219" y="22940"/>
                    <a:pt x="12721" y="20450"/>
                  </a:cubicBezTo>
                  <a:cubicBezTo>
                    <a:pt x="12177" y="17960"/>
                    <a:pt x="13943" y="5149"/>
                    <a:pt x="14033" y="1663"/>
                  </a:cubicBezTo>
                  <a:cubicBezTo>
                    <a:pt x="14067" y="405"/>
                    <a:pt x="13554" y="0"/>
                    <a:pt x="12874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853841" y="3238345"/>
              <a:ext cx="208978" cy="530036"/>
            </a:xfrm>
            <a:custGeom>
              <a:avLst/>
              <a:gdLst/>
              <a:ahLst/>
              <a:cxnLst/>
              <a:rect l="l" t="t" r="r" b="b"/>
              <a:pathLst>
                <a:path w="13298" h="33728" extrusionOk="0">
                  <a:moveTo>
                    <a:pt x="12112" y="0"/>
                  </a:moveTo>
                  <a:cubicBezTo>
                    <a:pt x="10936" y="0"/>
                    <a:pt x="9255" y="1229"/>
                    <a:pt x="9054" y="1344"/>
                  </a:cubicBezTo>
                  <a:cubicBezTo>
                    <a:pt x="8692" y="1480"/>
                    <a:pt x="5659" y="3472"/>
                    <a:pt x="5659" y="3472"/>
                  </a:cubicBezTo>
                  <a:cubicBezTo>
                    <a:pt x="5659" y="3472"/>
                    <a:pt x="5116" y="13748"/>
                    <a:pt x="5206" y="17189"/>
                  </a:cubicBezTo>
                  <a:cubicBezTo>
                    <a:pt x="5297" y="20674"/>
                    <a:pt x="4980" y="22213"/>
                    <a:pt x="4074" y="24386"/>
                  </a:cubicBezTo>
                  <a:cubicBezTo>
                    <a:pt x="3214" y="26559"/>
                    <a:pt x="0" y="30633"/>
                    <a:pt x="0" y="31765"/>
                  </a:cubicBezTo>
                  <a:cubicBezTo>
                    <a:pt x="0" y="32441"/>
                    <a:pt x="323" y="32648"/>
                    <a:pt x="737" y="32648"/>
                  </a:cubicBezTo>
                  <a:cubicBezTo>
                    <a:pt x="1017" y="32648"/>
                    <a:pt x="1338" y="32554"/>
                    <a:pt x="1630" y="32444"/>
                  </a:cubicBezTo>
                  <a:cubicBezTo>
                    <a:pt x="1828" y="32841"/>
                    <a:pt x="2221" y="33078"/>
                    <a:pt x="2632" y="33078"/>
                  </a:cubicBezTo>
                  <a:cubicBezTo>
                    <a:pt x="2878" y="33078"/>
                    <a:pt x="3130" y="32993"/>
                    <a:pt x="3350" y="32806"/>
                  </a:cubicBezTo>
                  <a:cubicBezTo>
                    <a:pt x="3608" y="33161"/>
                    <a:pt x="4005" y="33355"/>
                    <a:pt x="4424" y="33355"/>
                  </a:cubicBezTo>
                  <a:cubicBezTo>
                    <a:pt x="4593" y="33355"/>
                    <a:pt x="4766" y="33324"/>
                    <a:pt x="4935" y="33259"/>
                  </a:cubicBezTo>
                  <a:cubicBezTo>
                    <a:pt x="5310" y="33575"/>
                    <a:pt x="5762" y="33727"/>
                    <a:pt x="6213" y="33727"/>
                  </a:cubicBezTo>
                  <a:cubicBezTo>
                    <a:pt x="6797" y="33727"/>
                    <a:pt x="7378" y="33472"/>
                    <a:pt x="7787" y="32987"/>
                  </a:cubicBezTo>
                  <a:cubicBezTo>
                    <a:pt x="8964" y="31720"/>
                    <a:pt x="10141" y="27284"/>
                    <a:pt x="11363" y="25518"/>
                  </a:cubicBezTo>
                  <a:cubicBezTo>
                    <a:pt x="12585" y="23798"/>
                    <a:pt x="12494" y="22938"/>
                    <a:pt x="11997" y="20448"/>
                  </a:cubicBezTo>
                  <a:cubicBezTo>
                    <a:pt x="11453" y="17958"/>
                    <a:pt x="13174" y="5147"/>
                    <a:pt x="13264" y="1661"/>
                  </a:cubicBezTo>
                  <a:cubicBezTo>
                    <a:pt x="13297" y="406"/>
                    <a:pt x="12788" y="0"/>
                    <a:pt x="12112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887267" y="2542374"/>
              <a:ext cx="629606" cy="810297"/>
            </a:xfrm>
            <a:custGeom>
              <a:avLst/>
              <a:gdLst/>
              <a:ahLst/>
              <a:cxnLst/>
              <a:rect l="l" t="t" r="r" b="b"/>
              <a:pathLst>
                <a:path w="40064" h="51562" extrusionOk="0">
                  <a:moveTo>
                    <a:pt x="12495" y="0"/>
                  </a:moveTo>
                  <a:cubicBezTo>
                    <a:pt x="12495" y="0"/>
                    <a:pt x="5886" y="6474"/>
                    <a:pt x="2943" y="15437"/>
                  </a:cubicBezTo>
                  <a:cubicBezTo>
                    <a:pt x="1" y="24446"/>
                    <a:pt x="2174" y="49977"/>
                    <a:pt x="2174" y="49977"/>
                  </a:cubicBezTo>
                  <a:cubicBezTo>
                    <a:pt x="3447" y="51078"/>
                    <a:pt x="5625" y="51366"/>
                    <a:pt x="7556" y="51366"/>
                  </a:cubicBezTo>
                  <a:cubicBezTo>
                    <a:pt x="9676" y="51366"/>
                    <a:pt x="11499" y="51018"/>
                    <a:pt x="11499" y="51018"/>
                  </a:cubicBezTo>
                  <a:cubicBezTo>
                    <a:pt x="11499" y="51018"/>
                    <a:pt x="11499" y="33047"/>
                    <a:pt x="14261" y="26120"/>
                  </a:cubicBezTo>
                  <a:cubicBezTo>
                    <a:pt x="17022" y="19195"/>
                    <a:pt x="24219" y="10186"/>
                    <a:pt x="24220" y="10186"/>
                  </a:cubicBezTo>
                  <a:lnTo>
                    <a:pt x="24220" y="10186"/>
                  </a:lnTo>
                  <a:cubicBezTo>
                    <a:pt x="22092" y="16026"/>
                    <a:pt x="20372" y="22001"/>
                    <a:pt x="19150" y="28112"/>
                  </a:cubicBezTo>
                  <a:cubicBezTo>
                    <a:pt x="17475" y="36759"/>
                    <a:pt x="17565" y="50068"/>
                    <a:pt x="17565" y="50068"/>
                  </a:cubicBezTo>
                  <a:cubicBezTo>
                    <a:pt x="19250" y="51268"/>
                    <a:pt x="21605" y="51562"/>
                    <a:pt x="23510" y="51562"/>
                  </a:cubicBezTo>
                  <a:cubicBezTo>
                    <a:pt x="25341" y="51562"/>
                    <a:pt x="26755" y="51290"/>
                    <a:pt x="26755" y="51290"/>
                  </a:cubicBezTo>
                  <a:cubicBezTo>
                    <a:pt x="27705" y="44726"/>
                    <a:pt x="30467" y="32956"/>
                    <a:pt x="32730" y="27524"/>
                  </a:cubicBezTo>
                  <a:cubicBezTo>
                    <a:pt x="34994" y="22046"/>
                    <a:pt x="39792" y="13128"/>
                    <a:pt x="40064" y="12811"/>
                  </a:cubicBezTo>
                  <a:lnTo>
                    <a:pt x="38796" y="4754"/>
                  </a:lnTo>
                  <a:lnTo>
                    <a:pt x="25714" y="1992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98246" y="1657384"/>
              <a:ext cx="825242" cy="1022701"/>
            </a:xfrm>
            <a:custGeom>
              <a:avLst/>
              <a:gdLst/>
              <a:ahLst/>
              <a:cxnLst/>
              <a:rect l="l" t="t" r="r" b="b"/>
              <a:pathLst>
                <a:path w="52513" h="65078" extrusionOk="0">
                  <a:moveTo>
                    <a:pt x="35990" y="1"/>
                  </a:moveTo>
                  <a:lnTo>
                    <a:pt x="25125" y="2174"/>
                  </a:lnTo>
                  <a:cubicBezTo>
                    <a:pt x="25074" y="2185"/>
                    <a:pt x="24847" y="2190"/>
                    <a:pt x="24489" y="2190"/>
                  </a:cubicBezTo>
                  <a:cubicBezTo>
                    <a:pt x="21980" y="2190"/>
                    <a:pt x="13038" y="1947"/>
                    <a:pt x="13038" y="1947"/>
                  </a:cubicBezTo>
                  <a:cubicBezTo>
                    <a:pt x="7697" y="3351"/>
                    <a:pt x="3396" y="7244"/>
                    <a:pt x="1721" y="11906"/>
                  </a:cubicBezTo>
                  <a:cubicBezTo>
                    <a:pt x="1" y="16614"/>
                    <a:pt x="1178" y="28430"/>
                    <a:pt x="1178" y="28430"/>
                  </a:cubicBezTo>
                  <a:cubicBezTo>
                    <a:pt x="2252" y="28598"/>
                    <a:pt x="3351" y="28691"/>
                    <a:pt x="4457" y="28691"/>
                  </a:cubicBezTo>
                  <a:cubicBezTo>
                    <a:pt x="4842" y="28691"/>
                    <a:pt x="5228" y="28679"/>
                    <a:pt x="5614" y="28656"/>
                  </a:cubicBezTo>
                  <a:lnTo>
                    <a:pt x="10730" y="34948"/>
                  </a:lnTo>
                  <a:cubicBezTo>
                    <a:pt x="10730" y="34948"/>
                    <a:pt x="7923" y="51562"/>
                    <a:pt x="1993" y="55908"/>
                  </a:cubicBezTo>
                  <a:cubicBezTo>
                    <a:pt x="1993" y="55908"/>
                    <a:pt x="8707" y="65078"/>
                    <a:pt x="21921" y="65078"/>
                  </a:cubicBezTo>
                  <a:cubicBezTo>
                    <a:pt x="25054" y="65078"/>
                    <a:pt x="28553" y="64562"/>
                    <a:pt x="32413" y="63287"/>
                  </a:cubicBezTo>
                  <a:cubicBezTo>
                    <a:pt x="52513" y="56632"/>
                    <a:pt x="43731" y="16388"/>
                    <a:pt x="43731" y="16388"/>
                  </a:cubicBezTo>
                  <a:lnTo>
                    <a:pt x="41739" y="1993"/>
                  </a:lnTo>
                  <a:lnTo>
                    <a:pt x="35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86470" y="2081391"/>
              <a:ext cx="377050" cy="371361"/>
            </a:xfrm>
            <a:custGeom>
              <a:avLst/>
              <a:gdLst/>
              <a:ahLst/>
              <a:cxnLst/>
              <a:rect l="l" t="t" r="r" b="b"/>
              <a:pathLst>
                <a:path w="23993" h="23631" extrusionOk="0">
                  <a:moveTo>
                    <a:pt x="9099" y="0"/>
                  </a:moveTo>
                  <a:cubicBezTo>
                    <a:pt x="9099" y="0"/>
                    <a:pt x="5025" y="1701"/>
                    <a:pt x="870" y="1701"/>
                  </a:cubicBezTo>
                  <a:cubicBezTo>
                    <a:pt x="580" y="1701"/>
                    <a:pt x="290" y="1693"/>
                    <a:pt x="0" y="1675"/>
                  </a:cubicBezTo>
                  <a:lnTo>
                    <a:pt x="0" y="1675"/>
                  </a:lnTo>
                  <a:cubicBezTo>
                    <a:pt x="0" y="1675"/>
                    <a:pt x="2988" y="12313"/>
                    <a:pt x="5976" y="16478"/>
                  </a:cubicBezTo>
                  <a:cubicBezTo>
                    <a:pt x="8963" y="20643"/>
                    <a:pt x="22318" y="23630"/>
                    <a:pt x="22318" y="23630"/>
                  </a:cubicBezTo>
                  <a:cubicBezTo>
                    <a:pt x="22318" y="23630"/>
                    <a:pt x="23993" y="15935"/>
                    <a:pt x="23359" y="15889"/>
                  </a:cubicBezTo>
                  <a:cubicBezTo>
                    <a:pt x="22725" y="15844"/>
                    <a:pt x="16478" y="12992"/>
                    <a:pt x="13626" y="10367"/>
                  </a:cubicBezTo>
                  <a:cubicBezTo>
                    <a:pt x="10774" y="7786"/>
                    <a:pt x="9099" y="0"/>
                    <a:pt x="9099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03138" y="1510842"/>
              <a:ext cx="360691" cy="261026"/>
            </a:xfrm>
            <a:custGeom>
              <a:avLst/>
              <a:gdLst/>
              <a:ahLst/>
              <a:cxnLst/>
              <a:rect l="l" t="t" r="r" b="b"/>
              <a:pathLst>
                <a:path w="22952" h="16610" extrusionOk="0">
                  <a:moveTo>
                    <a:pt x="15935" y="0"/>
                  </a:moveTo>
                  <a:lnTo>
                    <a:pt x="8149" y="770"/>
                  </a:lnTo>
                  <a:cubicBezTo>
                    <a:pt x="8149" y="770"/>
                    <a:pt x="8149" y="6202"/>
                    <a:pt x="6745" y="8058"/>
                  </a:cubicBezTo>
                  <a:cubicBezTo>
                    <a:pt x="5297" y="9869"/>
                    <a:pt x="0" y="11272"/>
                    <a:pt x="0" y="11272"/>
                  </a:cubicBezTo>
                  <a:cubicBezTo>
                    <a:pt x="0" y="11272"/>
                    <a:pt x="3797" y="16610"/>
                    <a:pt x="10117" y="16610"/>
                  </a:cubicBezTo>
                  <a:cubicBezTo>
                    <a:pt x="10902" y="16610"/>
                    <a:pt x="11725" y="16527"/>
                    <a:pt x="12585" y="16342"/>
                  </a:cubicBezTo>
                  <a:cubicBezTo>
                    <a:pt x="20371" y="14667"/>
                    <a:pt x="22952" y="9326"/>
                    <a:pt x="22952" y="9326"/>
                  </a:cubicBezTo>
                  <a:cubicBezTo>
                    <a:pt x="22952" y="9326"/>
                    <a:pt x="18923" y="8149"/>
                    <a:pt x="17746" y="7017"/>
                  </a:cubicBezTo>
                  <a:cubicBezTo>
                    <a:pt x="16614" y="5885"/>
                    <a:pt x="15935" y="0"/>
                    <a:pt x="15935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500497" y="3563017"/>
              <a:ext cx="374897" cy="474232"/>
            </a:xfrm>
            <a:custGeom>
              <a:avLst/>
              <a:gdLst/>
              <a:ahLst/>
              <a:cxnLst/>
              <a:rect l="l" t="t" r="r" b="b"/>
              <a:pathLst>
                <a:path w="23856" h="30177" extrusionOk="0">
                  <a:moveTo>
                    <a:pt x="21222" y="1"/>
                  </a:moveTo>
                  <a:cubicBezTo>
                    <a:pt x="18188" y="1"/>
                    <a:pt x="13008" y="3007"/>
                    <a:pt x="12359" y="5130"/>
                  </a:cubicBezTo>
                  <a:cubicBezTo>
                    <a:pt x="12359" y="5130"/>
                    <a:pt x="12857" y="14183"/>
                    <a:pt x="11952" y="17307"/>
                  </a:cubicBezTo>
                  <a:cubicBezTo>
                    <a:pt x="11046" y="20431"/>
                    <a:pt x="8466" y="22106"/>
                    <a:pt x="5478" y="23418"/>
                  </a:cubicBezTo>
                  <a:cubicBezTo>
                    <a:pt x="2490" y="24686"/>
                    <a:pt x="1" y="26406"/>
                    <a:pt x="2355" y="27809"/>
                  </a:cubicBezTo>
                  <a:cubicBezTo>
                    <a:pt x="2762" y="28670"/>
                    <a:pt x="3622" y="29213"/>
                    <a:pt x="4573" y="29258"/>
                  </a:cubicBezTo>
                  <a:cubicBezTo>
                    <a:pt x="5175" y="29612"/>
                    <a:pt x="5860" y="29800"/>
                    <a:pt x="6563" y="29800"/>
                  </a:cubicBezTo>
                  <a:cubicBezTo>
                    <a:pt x="6759" y="29800"/>
                    <a:pt x="6956" y="29786"/>
                    <a:pt x="7153" y="29756"/>
                  </a:cubicBezTo>
                  <a:cubicBezTo>
                    <a:pt x="7153" y="29756"/>
                    <a:pt x="8557" y="30028"/>
                    <a:pt x="9869" y="30163"/>
                  </a:cubicBezTo>
                  <a:cubicBezTo>
                    <a:pt x="9955" y="30172"/>
                    <a:pt x="10052" y="30177"/>
                    <a:pt x="10159" y="30177"/>
                  </a:cubicBezTo>
                  <a:cubicBezTo>
                    <a:pt x="11711" y="30177"/>
                    <a:pt x="15481" y="29259"/>
                    <a:pt x="18063" y="27311"/>
                  </a:cubicBezTo>
                  <a:cubicBezTo>
                    <a:pt x="20779" y="25229"/>
                    <a:pt x="21684" y="23645"/>
                    <a:pt x="22092" y="22377"/>
                  </a:cubicBezTo>
                  <a:cubicBezTo>
                    <a:pt x="22454" y="21064"/>
                    <a:pt x="21413" y="9792"/>
                    <a:pt x="23224" y="3183"/>
                  </a:cubicBezTo>
                  <a:cubicBezTo>
                    <a:pt x="23855" y="863"/>
                    <a:pt x="22846" y="1"/>
                    <a:pt x="21222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183934" y="3457019"/>
              <a:ext cx="361366" cy="486238"/>
            </a:xfrm>
            <a:custGeom>
              <a:avLst/>
              <a:gdLst/>
              <a:ahLst/>
              <a:cxnLst/>
              <a:rect l="l" t="t" r="r" b="b"/>
              <a:pathLst>
                <a:path w="22995" h="30941" extrusionOk="0">
                  <a:moveTo>
                    <a:pt x="20359" y="1"/>
                  </a:moveTo>
                  <a:cubicBezTo>
                    <a:pt x="17322" y="1"/>
                    <a:pt x="12131" y="3007"/>
                    <a:pt x="11453" y="5130"/>
                  </a:cubicBezTo>
                  <a:cubicBezTo>
                    <a:pt x="11453" y="5130"/>
                    <a:pt x="11996" y="14183"/>
                    <a:pt x="11091" y="17307"/>
                  </a:cubicBezTo>
                  <a:cubicBezTo>
                    <a:pt x="10186" y="20430"/>
                    <a:pt x="7967" y="21789"/>
                    <a:pt x="4980" y="23056"/>
                  </a:cubicBezTo>
                  <a:cubicBezTo>
                    <a:pt x="1992" y="24369"/>
                    <a:pt x="0" y="25727"/>
                    <a:pt x="2309" y="27176"/>
                  </a:cubicBezTo>
                  <a:cubicBezTo>
                    <a:pt x="2396" y="28052"/>
                    <a:pt x="3121" y="28717"/>
                    <a:pt x="3989" y="28717"/>
                  </a:cubicBezTo>
                  <a:cubicBezTo>
                    <a:pt x="4017" y="28717"/>
                    <a:pt x="4046" y="28716"/>
                    <a:pt x="4074" y="28715"/>
                  </a:cubicBezTo>
                  <a:cubicBezTo>
                    <a:pt x="4074" y="28715"/>
                    <a:pt x="4357" y="29401"/>
                    <a:pt x="5799" y="29401"/>
                  </a:cubicBezTo>
                  <a:cubicBezTo>
                    <a:pt x="5884" y="29401"/>
                    <a:pt x="5973" y="29399"/>
                    <a:pt x="6066" y="29394"/>
                  </a:cubicBezTo>
                  <a:cubicBezTo>
                    <a:pt x="6066" y="29394"/>
                    <a:pt x="7334" y="30797"/>
                    <a:pt x="8601" y="30933"/>
                  </a:cubicBezTo>
                  <a:cubicBezTo>
                    <a:pt x="8651" y="30938"/>
                    <a:pt x="8706" y="30941"/>
                    <a:pt x="8765" y="30941"/>
                  </a:cubicBezTo>
                  <a:cubicBezTo>
                    <a:pt x="10256" y="30941"/>
                    <a:pt x="14544" y="29314"/>
                    <a:pt x="17157" y="27311"/>
                  </a:cubicBezTo>
                  <a:cubicBezTo>
                    <a:pt x="19873" y="25229"/>
                    <a:pt x="20824" y="23645"/>
                    <a:pt x="21186" y="22377"/>
                  </a:cubicBezTo>
                  <a:cubicBezTo>
                    <a:pt x="21593" y="21064"/>
                    <a:pt x="20552" y="9792"/>
                    <a:pt x="22363" y="3183"/>
                  </a:cubicBezTo>
                  <a:cubicBezTo>
                    <a:pt x="22994" y="862"/>
                    <a:pt x="21985" y="1"/>
                    <a:pt x="20359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339717" y="2476214"/>
              <a:ext cx="1333182" cy="1199589"/>
            </a:xfrm>
            <a:custGeom>
              <a:avLst/>
              <a:gdLst/>
              <a:ahLst/>
              <a:cxnLst/>
              <a:rect l="l" t="t" r="r" b="b"/>
              <a:pathLst>
                <a:path w="84835" h="76334" extrusionOk="0">
                  <a:moveTo>
                    <a:pt x="42282" y="0"/>
                  </a:moveTo>
                  <a:lnTo>
                    <a:pt x="21685" y="9099"/>
                  </a:lnTo>
                  <a:cubicBezTo>
                    <a:pt x="21685" y="9099"/>
                    <a:pt x="13355" y="13717"/>
                    <a:pt x="8195" y="26211"/>
                  </a:cubicBezTo>
                  <a:cubicBezTo>
                    <a:pt x="2989" y="38705"/>
                    <a:pt x="1" y="72068"/>
                    <a:pt x="1" y="72068"/>
                  </a:cubicBezTo>
                  <a:cubicBezTo>
                    <a:pt x="1283" y="73388"/>
                    <a:pt x="3701" y="73776"/>
                    <a:pt x="6107" y="73776"/>
                  </a:cubicBezTo>
                  <a:cubicBezTo>
                    <a:pt x="9563" y="73776"/>
                    <a:pt x="12993" y="72974"/>
                    <a:pt x="12993" y="72974"/>
                  </a:cubicBezTo>
                  <a:cubicBezTo>
                    <a:pt x="13582" y="65414"/>
                    <a:pt x="14894" y="57945"/>
                    <a:pt x="16886" y="50656"/>
                  </a:cubicBezTo>
                  <a:cubicBezTo>
                    <a:pt x="20236" y="38072"/>
                    <a:pt x="29832" y="25986"/>
                    <a:pt x="29833" y="25985"/>
                  </a:cubicBezTo>
                  <a:lnTo>
                    <a:pt x="29833" y="25985"/>
                  </a:lnTo>
                  <a:cubicBezTo>
                    <a:pt x="21911" y="39475"/>
                    <a:pt x="20508" y="74287"/>
                    <a:pt x="20508" y="74287"/>
                  </a:cubicBezTo>
                  <a:cubicBezTo>
                    <a:pt x="22819" y="76020"/>
                    <a:pt x="27787" y="76334"/>
                    <a:pt x="31078" y="76334"/>
                  </a:cubicBezTo>
                  <a:cubicBezTo>
                    <a:pt x="32943" y="76334"/>
                    <a:pt x="34269" y="76233"/>
                    <a:pt x="34269" y="76233"/>
                  </a:cubicBezTo>
                  <a:cubicBezTo>
                    <a:pt x="35311" y="70394"/>
                    <a:pt x="44410" y="40788"/>
                    <a:pt x="49435" y="35491"/>
                  </a:cubicBezTo>
                  <a:cubicBezTo>
                    <a:pt x="54505" y="30149"/>
                    <a:pt x="63830" y="28203"/>
                    <a:pt x="74332" y="21865"/>
                  </a:cubicBezTo>
                  <a:cubicBezTo>
                    <a:pt x="84835" y="15482"/>
                    <a:pt x="82888" y="5387"/>
                    <a:pt x="82888" y="5387"/>
                  </a:cubicBezTo>
                  <a:cubicBezTo>
                    <a:pt x="82888" y="5387"/>
                    <a:pt x="65982" y="677"/>
                    <a:pt x="64777" y="677"/>
                  </a:cubicBezTo>
                  <a:cubicBezTo>
                    <a:pt x="64760" y="677"/>
                    <a:pt x="64746" y="677"/>
                    <a:pt x="64735" y="679"/>
                  </a:cubicBezTo>
                  <a:cubicBezTo>
                    <a:pt x="64676" y="690"/>
                    <a:pt x="64493" y="695"/>
                    <a:pt x="64206" y="695"/>
                  </a:cubicBezTo>
                  <a:cubicBezTo>
                    <a:pt x="60758" y="695"/>
                    <a:pt x="42282" y="0"/>
                    <a:pt x="42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560490" y="2085649"/>
              <a:ext cx="290256" cy="206197"/>
            </a:xfrm>
            <a:custGeom>
              <a:avLst/>
              <a:gdLst/>
              <a:ahLst/>
              <a:cxnLst/>
              <a:rect l="l" t="t" r="r" b="b"/>
              <a:pathLst>
                <a:path w="18470" h="13121" extrusionOk="0">
                  <a:moveTo>
                    <a:pt x="17157" y="1"/>
                  </a:moveTo>
                  <a:cubicBezTo>
                    <a:pt x="17157" y="1"/>
                    <a:pt x="3260" y="227"/>
                    <a:pt x="2626" y="906"/>
                  </a:cubicBezTo>
                  <a:cubicBezTo>
                    <a:pt x="1947" y="1540"/>
                    <a:pt x="0" y="5297"/>
                    <a:pt x="544" y="6972"/>
                  </a:cubicBezTo>
                  <a:cubicBezTo>
                    <a:pt x="1041" y="8692"/>
                    <a:pt x="2852" y="12042"/>
                    <a:pt x="3803" y="12812"/>
                  </a:cubicBezTo>
                  <a:cubicBezTo>
                    <a:pt x="4053" y="13037"/>
                    <a:pt x="4708" y="13120"/>
                    <a:pt x="5541" y="13120"/>
                  </a:cubicBezTo>
                  <a:cubicBezTo>
                    <a:pt x="7724" y="13120"/>
                    <a:pt x="11135" y="12548"/>
                    <a:pt x="11725" y="12450"/>
                  </a:cubicBezTo>
                  <a:cubicBezTo>
                    <a:pt x="12494" y="12314"/>
                    <a:pt x="18470" y="8285"/>
                    <a:pt x="18198" y="5433"/>
                  </a:cubicBezTo>
                  <a:cubicBezTo>
                    <a:pt x="18017" y="3577"/>
                    <a:pt x="17655" y="1766"/>
                    <a:pt x="1715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67584" y="1594068"/>
              <a:ext cx="1021585" cy="1025309"/>
            </a:xfrm>
            <a:custGeom>
              <a:avLst/>
              <a:gdLst/>
              <a:ahLst/>
              <a:cxnLst/>
              <a:rect l="l" t="t" r="r" b="b"/>
              <a:pathLst>
                <a:path w="65007" h="65244" extrusionOk="0">
                  <a:moveTo>
                    <a:pt x="33862" y="1"/>
                  </a:moveTo>
                  <a:cubicBezTo>
                    <a:pt x="29335" y="1"/>
                    <a:pt x="24808" y="453"/>
                    <a:pt x="20371" y="1314"/>
                  </a:cubicBezTo>
                  <a:cubicBezTo>
                    <a:pt x="12449" y="2717"/>
                    <a:pt x="5297" y="9236"/>
                    <a:pt x="5297" y="9236"/>
                  </a:cubicBezTo>
                  <a:lnTo>
                    <a:pt x="3215" y="16207"/>
                  </a:lnTo>
                  <a:lnTo>
                    <a:pt x="0" y="45541"/>
                  </a:lnTo>
                  <a:cubicBezTo>
                    <a:pt x="0" y="45541"/>
                    <a:pt x="1995" y="63863"/>
                    <a:pt x="5406" y="63863"/>
                  </a:cubicBezTo>
                  <a:cubicBezTo>
                    <a:pt x="5592" y="63863"/>
                    <a:pt x="5782" y="63809"/>
                    <a:pt x="5976" y="63694"/>
                  </a:cubicBezTo>
                  <a:cubicBezTo>
                    <a:pt x="7580" y="62767"/>
                    <a:pt x="10297" y="62326"/>
                    <a:pt x="13691" y="62326"/>
                  </a:cubicBezTo>
                  <a:cubicBezTo>
                    <a:pt x="18249" y="62326"/>
                    <a:pt x="24027" y="63121"/>
                    <a:pt x="29968" y="64600"/>
                  </a:cubicBezTo>
                  <a:cubicBezTo>
                    <a:pt x="31769" y="65056"/>
                    <a:pt x="33621" y="65244"/>
                    <a:pt x="35452" y="65244"/>
                  </a:cubicBezTo>
                  <a:cubicBezTo>
                    <a:pt x="44168" y="65244"/>
                    <a:pt x="52422" y="60978"/>
                    <a:pt x="52422" y="60978"/>
                  </a:cubicBezTo>
                  <a:cubicBezTo>
                    <a:pt x="52286" y="53192"/>
                    <a:pt x="48664" y="37619"/>
                    <a:pt x="48664" y="37619"/>
                  </a:cubicBezTo>
                  <a:cubicBezTo>
                    <a:pt x="53735" y="36850"/>
                    <a:pt x="65007" y="31553"/>
                    <a:pt x="65007" y="31553"/>
                  </a:cubicBezTo>
                  <a:cubicBezTo>
                    <a:pt x="64373" y="28430"/>
                    <a:pt x="55002" y="9598"/>
                    <a:pt x="51516" y="6746"/>
                  </a:cubicBezTo>
                  <a:cubicBezTo>
                    <a:pt x="48031" y="3894"/>
                    <a:pt x="41784" y="1812"/>
                    <a:pt x="3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7183440" y="1341874"/>
              <a:ext cx="216286" cy="295741"/>
            </a:xfrm>
            <a:custGeom>
              <a:avLst/>
              <a:gdLst/>
              <a:ahLst/>
              <a:cxnLst/>
              <a:rect l="l" t="t" r="r" b="b"/>
              <a:pathLst>
                <a:path w="13763" h="18819" extrusionOk="0">
                  <a:moveTo>
                    <a:pt x="9017" y="1"/>
                  </a:moveTo>
                  <a:cubicBezTo>
                    <a:pt x="6587" y="1"/>
                    <a:pt x="1" y="8534"/>
                    <a:pt x="1" y="8534"/>
                  </a:cubicBezTo>
                  <a:cubicBezTo>
                    <a:pt x="544" y="11431"/>
                    <a:pt x="635" y="14419"/>
                    <a:pt x="272" y="17362"/>
                  </a:cubicBezTo>
                  <a:cubicBezTo>
                    <a:pt x="272" y="17362"/>
                    <a:pt x="2384" y="18819"/>
                    <a:pt x="5732" y="18819"/>
                  </a:cubicBezTo>
                  <a:cubicBezTo>
                    <a:pt x="7951" y="18819"/>
                    <a:pt x="10713" y="18178"/>
                    <a:pt x="13763" y="16049"/>
                  </a:cubicBezTo>
                  <a:cubicBezTo>
                    <a:pt x="13763" y="16049"/>
                    <a:pt x="11046" y="3328"/>
                    <a:pt x="9734" y="476"/>
                  </a:cubicBezTo>
                  <a:cubicBezTo>
                    <a:pt x="9582" y="147"/>
                    <a:pt x="9335" y="1"/>
                    <a:pt x="901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915641" y="935736"/>
              <a:ext cx="624938" cy="540266"/>
            </a:xfrm>
            <a:custGeom>
              <a:avLst/>
              <a:gdLst/>
              <a:ahLst/>
              <a:cxnLst/>
              <a:rect l="l" t="t" r="r" b="b"/>
              <a:pathLst>
                <a:path w="39767" h="34379" extrusionOk="0">
                  <a:moveTo>
                    <a:pt x="16608" y="1"/>
                  </a:moveTo>
                  <a:cubicBezTo>
                    <a:pt x="4180" y="1"/>
                    <a:pt x="1" y="10540"/>
                    <a:pt x="2103" y="21658"/>
                  </a:cubicBezTo>
                  <a:cubicBezTo>
                    <a:pt x="4502" y="34107"/>
                    <a:pt x="12605" y="34378"/>
                    <a:pt x="12605" y="34378"/>
                  </a:cubicBezTo>
                  <a:lnTo>
                    <a:pt x="15231" y="30213"/>
                  </a:lnTo>
                  <a:cubicBezTo>
                    <a:pt x="15231" y="30213"/>
                    <a:pt x="17231" y="34299"/>
                    <a:pt x="22593" y="34299"/>
                  </a:cubicBezTo>
                  <a:cubicBezTo>
                    <a:pt x="23980" y="34299"/>
                    <a:pt x="25593" y="34026"/>
                    <a:pt x="27454" y="33337"/>
                  </a:cubicBezTo>
                  <a:cubicBezTo>
                    <a:pt x="36507" y="29942"/>
                    <a:pt x="39767" y="16316"/>
                    <a:pt x="34651" y="7126"/>
                  </a:cubicBezTo>
                  <a:cubicBezTo>
                    <a:pt x="31370" y="1202"/>
                    <a:pt x="26859" y="140"/>
                    <a:pt x="24046" y="140"/>
                  </a:cubicBezTo>
                  <a:cubicBezTo>
                    <a:pt x="22474" y="140"/>
                    <a:pt x="21433" y="472"/>
                    <a:pt x="21433" y="472"/>
                  </a:cubicBezTo>
                  <a:cubicBezTo>
                    <a:pt x="19704" y="152"/>
                    <a:pt x="18097" y="1"/>
                    <a:pt x="1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481294" y="1510653"/>
              <a:ext cx="587631" cy="549554"/>
            </a:xfrm>
            <a:custGeom>
              <a:avLst/>
              <a:gdLst/>
              <a:ahLst/>
              <a:cxnLst/>
              <a:rect l="l" t="t" r="r" b="b"/>
              <a:pathLst>
                <a:path w="37393" h="34970" extrusionOk="0">
                  <a:moveTo>
                    <a:pt x="17488" y="0"/>
                  </a:moveTo>
                  <a:cubicBezTo>
                    <a:pt x="16921" y="0"/>
                    <a:pt x="16357" y="34"/>
                    <a:pt x="15799" y="103"/>
                  </a:cubicBezTo>
                  <a:cubicBezTo>
                    <a:pt x="3441" y="1642"/>
                    <a:pt x="3577" y="14498"/>
                    <a:pt x="3577" y="19071"/>
                  </a:cubicBezTo>
                  <a:cubicBezTo>
                    <a:pt x="3577" y="23597"/>
                    <a:pt x="0" y="28215"/>
                    <a:pt x="3124" y="31338"/>
                  </a:cubicBezTo>
                  <a:cubicBezTo>
                    <a:pt x="5531" y="33745"/>
                    <a:pt x="9309" y="34970"/>
                    <a:pt x="14686" y="34970"/>
                  </a:cubicBezTo>
                  <a:cubicBezTo>
                    <a:pt x="16286" y="34970"/>
                    <a:pt x="18029" y="34861"/>
                    <a:pt x="19919" y="34643"/>
                  </a:cubicBezTo>
                  <a:cubicBezTo>
                    <a:pt x="28158" y="33738"/>
                    <a:pt x="35084" y="29256"/>
                    <a:pt x="36261" y="25770"/>
                  </a:cubicBezTo>
                  <a:cubicBezTo>
                    <a:pt x="37393" y="22285"/>
                    <a:pt x="32006" y="16852"/>
                    <a:pt x="31779" y="10651"/>
                  </a:cubicBezTo>
                  <a:cubicBezTo>
                    <a:pt x="31528" y="4881"/>
                    <a:pt x="24328" y="0"/>
                    <a:pt x="17488" y="0"/>
                  </a:cubicBezTo>
                  <a:close/>
                </a:path>
              </a:pathLst>
            </a:custGeom>
            <a:solidFill>
              <a:srgbClr val="39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717474" y="2687078"/>
              <a:ext cx="253876" cy="527003"/>
            </a:xfrm>
            <a:custGeom>
              <a:avLst/>
              <a:gdLst/>
              <a:ahLst/>
              <a:cxnLst/>
              <a:rect l="l" t="t" r="r" b="b"/>
              <a:pathLst>
                <a:path w="16155" h="33535" extrusionOk="0">
                  <a:moveTo>
                    <a:pt x="14239" y="0"/>
                  </a:moveTo>
                  <a:cubicBezTo>
                    <a:pt x="12576" y="0"/>
                    <a:pt x="10117" y="1196"/>
                    <a:pt x="9688" y="1249"/>
                  </a:cubicBezTo>
                  <a:cubicBezTo>
                    <a:pt x="8466" y="1385"/>
                    <a:pt x="6972" y="2789"/>
                    <a:pt x="6021" y="3422"/>
                  </a:cubicBezTo>
                  <a:cubicBezTo>
                    <a:pt x="4890" y="4237"/>
                    <a:pt x="3486" y="4961"/>
                    <a:pt x="2490" y="6003"/>
                  </a:cubicBezTo>
                  <a:cubicBezTo>
                    <a:pt x="2128" y="6365"/>
                    <a:pt x="1857" y="6727"/>
                    <a:pt x="1630" y="7180"/>
                  </a:cubicBezTo>
                  <a:cubicBezTo>
                    <a:pt x="1" y="10484"/>
                    <a:pt x="499" y="13970"/>
                    <a:pt x="1178" y="17456"/>
                  </a:cubicBezTo>
                  <a:cubicBezTo>
                    <a:pt x="1676" y="19764"/>
                    <a:pt x="2038" y="22888"/>
                    <a:pt x="3351" y="24970"/>
                  </a:cubicBezTo>
                  <a:cubicBezTo>
                    <a:pt x="4301" y="26419"/>
                    <a:pt x="2400" y="32576"/>
                    <a:pt x="3260" y="33255"/>
                  </a:cubicBezTo>
                  <a:cubicBezTo>
                    <a:pt x="3509" y="33462"/>
                    <a:pt x="3784" y="33535"/>
                    <a:pt x="4046" y="33535"/>
                  </a:cubicBezTo>
                  <a:cubicBezTo>
                    <a:pt x="4638" y="33535"/>
                    <a:pt x="5161" y="33164"/>
                    <a:pt x="5161" y="33164"/>
                  </a:cubicBezTo>
                  <a:cubicBezTo>
                    <a:pt x="5365" y="33187"/>
                    <a:pt x="5569" y="33198"/>
                    <a:pt x="5772" y="33198"/>
                  </a:cubicBezTo>
                  <a:cubicBezTo>
                    <a:pt x="5976" y="33198"/>
                    <a:pt x="6180" y="33187"/>
                    <a:pt x="6384" y="33164"/>
                  </a:cubicBezTo>
                  <a:cubicBezTo>
                    <a:pt x="6541" y="33193"/>
                    <a:pt x="6703" y="33208"/>
                    <a:pt x="6866" y="33208"/>
                  </a:cubicBezTo>
                  <a:cubicBezTo>
                    <a:pt x="7216" y="33208"/>
                    <a:pt x="7568" y="33138"/>
                    <a:pt x="7877" y="32983"/>
                  </a:cubicBezTo>
                  <a:cubicBezTo>
                    <a:pt x="7966" y="33018"/>
                    <a:pt x="8056" y="33035"/>
                    <a:pt x="8145" y="33035"/>
                  </a:cubicBezTo>
                  <a:cubicBezTo>
                    <a:pt x="8510" y="33035"/>
                    <a:pt x="8846" y="32759"/>
                    <a:pt x="8919" y="32394"/>
                  </a:cubicBezTo>
                  <a:cubicBezTo>
                    <a:pt x="9236" y="31534"/>
                    <a:pt x="9326" y="26238"/>
                    <a:pt x="8557" y="25016"/>
                  </a:cubicBezTo>
                  <a:cubicBezTo>
                    <a:pt x="7787" y="23839"/>
                    <a:pt x="8104" y="19221"/>
                    <a:pt x="8285" y="13970"/>
                  </a:cubicBezTo>
                  <a:cubicBezTo>
                    <a:pt x="8466" y="8674"/>
                    <a:pt x="14306" y="7134"/>
                    <a:pt x="15618" y="2472"/>
                  </a:cubicBezTo>
                  <a:cubicBezTo>
                    <a:pt x="16154" y="569"/>
                    <a:pt x="15386" y="0"/>
                    <a:pt x="14239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403756" y="2673265"/>
              <a:ext cx="415473" cy="466783"/>
            </a:xfrm>
            <a:custGeom>
              <a:avLst/>
              <a:gdLst/>
              <a:ahLst/>
              <a:cxnLst/>
              <a:rect l="l" t="t" r="r" b="b"/>
              <a:pathLst>
                <a:path w="26438" h="29703" extrusionOk="0">
                  <a:moveTo>
                    <a:pt x="17837" y="439"/>
                  </a:moveTo>
                  <a:cubicBezTo>
                    <a:pt x="16682" y="439"/>
                    <a:pt x="15173" y="993"/>
                    <a:pt x="14215" y="1223"/>
                  </a:cubicBezTo>
                  <a:cubicBezTo>
                    <a:pt x="12811" y="1495"/>
                    <a:pt x="11272" y="1676"/>
                    <a:pt x="9959" y="2310"/>
                  </a:cubicBezTo>
                  <a:cubicBezTo>
                    <a:pt x="9507" y="2491"/>
                    <a:pt x="9099" y="2762"/>
                    <a:pt x="8737" y="3079"/>
                  </a:cubicBezTo>
                  <a:cubicBezTo>
                    <a:pt x="6021" y="5524"/>
                    <a:pt x="5161" y="8964"/>
                    <a:pt x="4527" y="12450"/>
                  </a:cubicBezTo>
                  <a:cubicBezTo>
                    <a:pt x="4120" y="14804"/>
                    <a:pt x="3305" y="17837"/>
                    <a:pt x="3757" y="20236"/>
                  </a:cubicBezTo>
                  <a:cubicBezTo>
                    <a:pt x="4120" y="21911"/>
                    <a:pt x="0" y="26981"/>
                    <a:pt x="589" y="27886"/>
                  </a:cubicBezTo>
                  <a:cubicBezTo>
                    <a:pt x="845" y="28283"/>
                    <a:pt x="1102" y="28379"/>
                    <a:pt x="1290" y="28379"/>
                  </a:cubicBezTo>
                  <a:cubicBezTo>
                    <a:pt x="1467" y="28379"/>
                    <a:pt x="1585" y="28294"/>
                    <a:pt x="1585" y="28294"/>
                  </a:cubicBezTo>
                  <a:cubicBezTo>
                    <a:pt x="1585" y="28294"/>
                    <a:pt x="2190" y="28980"/>
                    <a:pt x="2791" y="28980"/>
                  </a:cubicBezTo>
                  <a:cubicBezTo>
                    <a:pt x="2827" y="28980"/>
                    <a:pt x="2862" y="28978"/>
                    <a:pt x="2897" y="28973"/>
                  </a:cubicBezTo>
                  <a:cubicBezTo>
                    <a:pt x="3197" y="29123"/>
                    <a:pt x="3559" y="29211"/>
                    <a:pt x="3907" y="29211"/>
                  </a:cubicBezTo>
                  <a:cubicBezTo>
                    <a:pt x="3978" y="29211"/>
                    <a:pt x="4050" y="29207"/>
                    <a:pt x="4120" y="29199"/>
                  </a:cubicBezTo>
                  <a:cubicBezTo>
                    <a:pt x="4120" y="29199"/>
                    <a:pt x="4784" y="29702"/>
                    <a:pt x="5401" y="29702"/>
                  </a:cubicBezTo>
                  <a:cubicBezTo>
                    <a:pt x="5709" y="29702"/>
                    <a:pt x="6006" y="29577"/>
                    <a:pt x="6202" y="29199"/>
                  </a:cubicBezTo>
                  <a:cubicBezTo>
                    <a:pt x="6655" y="28384"/>
                    <a:pt x="8828" y="23631"/>
                    <a:pt x="8601" y="22228"/>
                  </a:cubicBezTo>
                  <a:cubicBezTo>
                    <a:pt x="8330" y="20825"/>
                    <a:pt x="10276" y="16660"/>
                    <a:pt x="12404" y="11816"/>
                  </a:cubicBezTo>
                  <a:cubicBezTo>
                    <a:pt x="14531" y="6972"/>
                    <a:pt x="20552" y="7697"/>
                    <a:pt x="23495" y="3849"/>
                  </a:cubicBezTo>
                  <a:cubicBezTo>
                    <a:pt x="26437" y="1"/>
                    <a:pt x="19149" y="725"/>
                    <a:pt x="18425" y="499"/>
                  </a:cubicBezTo>
                  <a:cubicBezTo>
                    <a:pt x="18244" y="457"/>
                    <a:pt x="18046" y="439"/>
                    <a:pt x="17837" y="439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6904" y="2040815"/>
              <a:ext cx="656133" cy="781680"/>
            </a:xfrm>
            <a:custGeom>
              <a:avLst/>
              <a:gdLst/>
              <a:ahLst/>
              <a:cxnLst/>
              <a:rect l="l" t="t" r="r" b="b"/>
              <a:pathLst>
                <a:path w="41752" h="49741" extrusionOk="0">
                  <a:moveTo>
                    <a:pt x="12127" y="0"/>
                  </a:moveTo>
                  <a:cubicBezTo>
                    <a:pt x="5650" y="0"/>
                    <a:pt x="357" y="8422"/>
                    <a:pt x="151" y="8422"/>
                  </a:cubicBezTo>
                  <a:cubicBezTo>
                    <a:pt x="150" y="8422"/>
                    <a:pt x="150" y="8422"/>
                    <a:pt x="149" y="8422"/>
                  </a:cubicBezTo>
                  <a:cubicBezTo>
                    <a:pt x="148" y="8422"/>
                    <a:pt x="148" y="8421"/>
                    <a:pt x="147" y="8421"/>
                  </a:cubicBezTo>
                  <a:cubicBezTo>
                    <a:pt x="0" y="8421"/>
                    <a:pt x="4088" y="14399"/>
                    <a:pt x="4483" y="14399"/>
                  </a:cubicBezTo>
                  <a:cubicBezTo>
                    <a:pt x="4488" y="14399"/>
                    <a:pt x="4491" y="14399"/>
                    <a:pt x="4495" y="14397"/>
                  </a:cubicBezTo>
                  <a:cubicBezTo>
                    <a:pt x="4499" y="14396"/>
                    <a:pt x="4502" y="14395"/>
                    <a:pt x="4507" y="14395"/>
                  </a:cubicBezTo>
                  <a:cubicBezTo>
                    <a:pt x="4862" y="14395"/>
                    <a:pt x="7020" y="20118"/>
                    <a:pt x="6125" y="25443"/>
                  </a:cubicBezTo>
                  <a:cubicBezTo>
                    <a:pt x="5219" y="30785"/>
                    <a:pt x="59" y="42464"/>
                    <a:pt x="59" y="42464"/>
                  </a:cubicBezTo>
                  <a:cubicBezTo>
                    <a:pt x="59" y="42464"/>
                    <a:pt x="5174" y="48213"/>
                    <a:pt x="17034" y="49571"/>
                  </a:cubicBezTo>
                  <a:cubicBezTo>
                    <a:pt x="18055" y="49688"/>
                    <a:pt x="19032" y="49741"/>
                    <a:pt x="19967" y="49741"/>
                  </a:cubicBezTo>
                  <a:cubicBezTo>
                    <a:pt x="29935" y="49741"/>
                    <a:pt x="35006" y="43686"/>
                    <a:pt x="35006" y="43686"/>
                  </a:cubicBezTo>
                  <a:cubicBezTo>
                    <a:pt x="35414" y="39703"/>
                    <a:pt x="33739" y="34361"/>
                    <a:pt x="33874" y="34134"/>
                  </a:cubicBezTo>
                  <a:cubicBezTo>
                    <a:pt x="34010" y="33863"/>
                    <a:pt x="33331" y="29064"/>
                    <a:pt x="33331" y="29064"/>
                  </a:cubicBezTo>
                  <a:cubicBezTo>
                    <a:pt x="33331" y="29064"/>
                    <a:pt x="32154" y="26393"/>
                    <a:pt x="33195" y="26212"/>
                  </a:cubicBezTo>
                  <a:cubicBezTo>
                    <a:pt x="34237" y="25986"/>
                    <a:pt x="38401" y="25624"/>
                    <a:pt x="39488" y="24266"/>
                  </a:cubicBezTo>
                  <a:cubicBezTo>
                    <a:pt x="40619" y="22908"/>
                    <a:pt x="41751" y="16842"/>
                    <a:pt x="39578" y="11545"/>
                  </a:cubicBezTo>
                  <a:cubicBezTo>
                    <a:pt x="37360" y="6204"/>
                    <a:pt x="32064" y="1948"/>
                    <a:pt x="26858" y="47"/>
                  </a:cubicBezTo>
                  <a:cubicBezTo>
                    <a:pt x="26858" y="47"/>
                    <a:pt x="24843" y="58"/>
                    <a:pt x="22014" y="58"/>
                  </a:cubicBezTo>
                  <a:cubicBezTo>
                    <a:pt x="19185" y="58"/>
                    <a:pt x="15541" y="47"/>
                    <a:pt x="12281" y="2"/>
                  </a:cubicBezTo>
                  <a:cubicBezTo>
                    <a:pt x="12230" y="1"/>
                    <a:pt x="12178" y="0"/>
                    <a:pt x="1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49900" y="1924869"/>
              <a:ext cx="229078" cy="189256"/>
            </a:xfrm>
            <a:custGeom>
              <a:avLst/>
              <a:gdLst/>
              <a:ahLst/>
              <a:cxnLst/>
              <a:rect l="l" t="t" r="r" b="b"/>
              <a:pathLst>
                <a:path w="14577" h="12043" extrusionOk="0">
                  <a:moveTo>
                    <a:pt x="10412" y="1"/>
                  </a:moveTo>
                  <a:lnTo>
                    <a:pt x="4255" y="46"/>
                  </a:lnTo>
                  <a:cubicBezTo>
                    <a:pt x="4255" y="46"/>
                    <a:pt x="3622" y="4890"/>
                    <a:pt x="2626" y="6067"/>
                  </a:cubicBezTo>
                  <a:cubicBezTo>
                    <a:pt x="1947" y="6791"/>
                    <a:pt x="996" y="7244"/>
                    <a:pt x="0" y="7380"/>
                  </a:cubicBezTo>
                  <a:cubicBezTo>
                    <a:pt x="1222" y="10186"/>
                    <a:pt x="4029" y="12042"/>
                    <a:pt x="7107" y="12042"/>
                  </a:cubicBezTo>
                  <a:cubicBezTo>
                    <a:pt x="12449" y="12042"/>
                    <a:pt x="14577" y="7425"/>
                    <a:pt x="14577" y="7425"/>
                  </a:cubicBezTo>
                  <a:cubicBezTo>
                    <a:pt x="14577" y="7425"/>
                    <a:pt x="12494" y="6701"/>
                    <a:pt x="11634" y="5659"/>
                  </a:cubicBezTo>
                  <a:cubicBezTo>
                    <a:pt x="10819" y="4618"/>
                    <a:pt x="10412" y="1"/>
                    <a:pt x="10412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33525" y="2132606"/>
              <a:ext cx="296683" cy="91791"/>
            </a:xfrm>
            <a:custGeom>
              <a:avLst/>
              <a:gdLst/>
              <a:ahLst/>
              <a:cxnLst/>
              <a:rect l="l" t="t" r="r" b="b"/>
              <a:pathLst>
                <a:path w="18879" h="5841" extrusionOk="0">
                  <a:moveTo>
                    <a:pt x="18471" y="0"/>
                  </a:moveTo>
                  <a:lnTo>
                    <a:pt x="1" y="5840"/>
                  </a:lnTo>
                  <a:lnTo>
                    <a:pt x="18878" y="4708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rgbClr val="F8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354662" y="2106990"/>
              <a:ext cx="611109" cy="244793"/>
            </a:xfrm>
            <a:custGeom>
              <a:avLst/>
              <a:gdLst/>
              <a:ahLst/>
              <a:cxnLst/>
              <a:rect l="l" t="t" r="r" b="b"/>
              <a:pathLst>
                <a:path w="38887" h="15577" extrusionOk="0">
                  <a:moveTo>
                    <a:pt x="2626" y="1"/>
                  </a:moveTo>
                  <a:lnTo>
                    <a:pt x="1" y="3170"/>
                  </a:lnTo>
                  <a:cubicBezTo>
                    <a:pt x="1" y="3170"/>
                    <a:pt x="3848" y="9462"/>
                    <a:pt x="5388" y="10548"/>
                  </a:cubicBezTo>
                  <a:cubicBezTo>
                    <a:pt x="6946" y="11661"/>
                    <a:pt x="13846" y="15577"/>
                    <a:pt x="16356" y="15577"/>
                  </a:cubicBezTo>
                  <a:cubicBezTo>
                    <a:pt x="16398" y="15577"/>
                    <a:pt x="16439" y="15575"/>
                    <a:pt x="16478" y="15573"/>
                  </a:cubicBezTo>
                  <a:cubicBezTo>
                    <a:pt x="18878" y="15437"/>
                    <a:pt x="24174" y="15166"/>
                    <a:pt x="24717" y="15166"/>
                  </a:cubicBezTo>
                  <a:cubicBezTo>
                    <a:pt x="25306" y="15166"/>
                    <a:pt x="38751" y="7380"/>
                    <a:pt x="38887" y="7017"/>
                  </a:cubicBezTo>
                  <a:cubicBezTo>
                    <a:pt x="38887" y="7017"/>
                    <a:pt x="37845" y="3351"/>
                    <a:pt x="37076" y="3305"/>
                  </a:cubicBezTo>
                  <a:cubicBezTo>
                    <a:pt x="37072" y="3305"/>
                    <a:pt x="37067" y="3305"/>
                    <a:pt x="37062" y="3305"/>
                  </a:cubicBezTo>
                  <a:cubicBezTo>
                    <a:pt x="36120" y="3305"/>
                    <a:pt x="19855" y="7486"/>
                    <a:pt x="17898" y="7486"/>
                  </a:cubicBezTo>
                  <a:cubicBezTo>
                    <a:pt x="17829" y="7486"/>
                    <a:pt x="17778" y="7481"/>
                    <a:pt x="17746" y="7470"/>
                  </a:cubicBezTo>
                  <a:cubicBezTo>
                    <a:pt x="16750" y="7108"/>
                    <a:pt x="2626" y="1"/>
                    <a:pt x="2626" y="1"/>
                  </a:cubicBezTo>
                  <a:close/>
                </a:path>
              </a:pathLst>
            </a:custGeom>
            <a:solidFill>
              <a:srgbClr val="FFF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326925" y="2129761"/>
              <a:ext cx="695043" cy="542906"/>
            </a:xfrm>
            <a:custGeom>
              <a:avLst/>
              <a:gdLst/>
              <a:ahLst/>
              <a:cxnLst/>
              <a:rect l="l" t="t" r="r" b="b"/>
              <a:pathLst>
                <a:path w="44228" h="34547" extrusionOk="0">
                  <a:moveTo>
                    <a:pt x="0" y="0"/>
                  </a:moveTo>
                  <a:lnTo>
                    <a:pt x="5885" y="27162"/>
                  </a:lnTo>
                  <a:cubicBezTo>
                    <a:pt x="5885" y="27162"/>
                    <a:pt x="18515" y="34359"/>
                    <a:pt x="21729" y="34541"/>
                  </a:cubicBezTo>
                  <a:cubicBezTo>
                    <a:pt x="21812" y="34545"/>
                    <a:pt x="21899" y="34547"/>
                    <a:pt x="21990" y="34547"/>
                  </a:cubicBezTo>
                  <a:cubicBezTo>
                    <a:pt x="26982" y="34547"/>
                    <a:pt x="44228" y="28565"/>
                    <a:pt x="44228" y="28565"/>
                  </a:cubicBezTo>
                  <a:lnTo>
                    <a:pt x="41647" y="3124"/>
                  </a:lnTo>
                  <a:cubicBezTo>
                    <a:pt x="41647" y="3124"/>
                    <a:pt x="23902" y="8647"/>
                    <a:pt x="20552" y="8647"/>
                  </a:cubicBezTo>
                  <a:cubicBezTo>
                    <a:pt x="17157" y="864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314825" y="2292207"/>
              <a:ext cx="149403" cy="129869"/>
            </a:xfrm>
            <a:custGeom>
              <a:avLst/>
              <a:gdLst/>
              <a:ahLst/>
              <a:cxnLst/>
              <a:rect l="l" t="t" r="r" b="b"/>
              <a:pathLst>
                <a:path w="9507" h="8264" extrusionOk="0">
                  <a:moveTo>
                    <a:pt x="5986" y="1"/>
                  </a:moveTo>
                  <a:cubicBezTo>
                    <a:pt x="5242" y="1"/>
                    <a:pt x="3796" y="913"/>
                    <a:pt x="2852" y="1479"/>
                  </a:cubicBezTo>
                  <a:cubicBezTo>
                    <a:pt x="1" y="3289"/>
                    <a:pt x="2354" y="7861"/>
                    <a:pt x="4256" y="8088"/>
                  </a:cubicBezTo>
                  <a:cubicBezTo>
                    <a:pt x="5259" y="8207"/>
                    <a:pt x="5922" y="8264"/>
                    <a:pt x="6431" y="8264"/>
                  </a:cubicBezTo>
                  <a:cubicBezTo>
                    <a:pt x="6887" y="8264"/>
                    <a:pt x="7218" y="8219"/>
                    <a:pt x="7560" y="8133"/>
                  </a:cubicBezTo>
                  <a:cubicBezTo>
                    <a:pt x="8285" y="7952"/>
                    <a:pt x="8375" y="7454"/>
                    <a:pt x="8058" y="7137"/>
                  </a:cubicBezTo>
                  <a:cubicBezTo>
                    <a:pt x="8058" y="7137"/>
                    <a:pt x="8918" y="6820"/>
                    <a:pt x="8873" y="6368"/>
                  </a:cubicBezTo>
                  <a:cubicBezTo>
                    <a:pt x="8873" y="6141"/>
                    <a:pt x="8828" y="5870"/>
                    <a:pt x="8692" y="5643"/>
                  </a:cubicBezTo>
                  <a:cubicBezTo>
                    <a:pt x="9145" y="5507"/>
                    <a:pt x="9416" y="5145"/>
                    <a:pt x="9462" y="4738"/>
                  </a:cubicBezTo>
                  <a:cubicBezTo>
                    <a:pt x="9507" y="4376"/>
                    <a:pt x="9326" y="4059"/>
                    <a:pt x="9054" y="3832"/>
                  </a:cubicBezTo>
                  <a:cubicBezTo>
                    <a:pt x="9235" y="3380"/>
                    <a:pt x="9145" y="2837"/>
                    <a:pt x="8828" y="2474"/>
                  </a:cubicBezTo>
                  <a:cubicBezTo>
                    <a:pt x="8453" y="2071"/>
                    <a:pt x="7162" y="1998"/>
                    <a:pt x="6273" y="1998"/>
                  </a:cubicBezTo>
                  <a:cubicBezTo>
                    <a:pt x="5765" y="1998"/>
                    <a:pt x="5388" y="2022"/>
                    <a:pt x="5388" y="2022"/>
                  </a:cubicBezTo>
                  <a:cubicBezTo>
                    <a:pt x="5388" y="2022"/>
                    <a:pt x="6836" y="573"/>
                    <a:pt x="6338" y="120"/>
                  </a:cubicBezTo>
                  <a:cubicBezTo>
                    <a:pt x="6255" y="37"/>
                    <a:pt x="6134" y="1"/>
                    <a:pt x="5986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919522" y="2314978"/>
              <a:ext cx="148695" cy="129869"/>
            </a:xfrm>
            <a:custGeom>
              <a:avLst/>
              <a:gdLst/>
              <a:ahLst/>
              <a:cxnLst/>
              <a:rect l="l" t="t" r="r" b="b"/>
              <a:pathLst>
                <a:path w="9462" h="8264" extrusionOk="0">
                  <a:moveTo>
                    <a:pt x="3483" y="1"/>
                  </a:moveTo>
                  <a:cubicBezTo>
                    <a:pt x="3330" y="1"/>
                    <a:pt x="3207" y="37"/>
                    <a:pt x="3124" y="120"/>
                  </a:cubicBezTo>
                  <a:cubicBezTo>
                    <a:pt x="2671" y="618"/>
                    <a:pt x="4120" y="2021"/>
                    <a:pt x="4120" y="2021"/>
                  </a:cubicBezTo>
                  <a:cubicBezTo>
                    <a:pt x="4120" y="2021"/>
                    <a:pt x="3736" y="1997"/>
                    <a:pt x="3223" y="1997"/>
                  </a:cubicBezTo>
                  <a:cubicBezTo>
                    <a:pt x="2324" y="1997"/>
                    <a:pt x="1025" y="2071"/>
                    <a:pt x="679" y="2474"/>
                  </a:cubicBezTo>
                  <a:cubicBezTo>
                    <a:pt x="317" y="2836"/>
                    <a:pt x="226" y="3379"/>
                    <a:pt x="453" y="3832"/>
                  </a:cubicBezTo>
                  <a:cubicBezTo>
                    <a:pt x="136" y="4058"/>
                    <a:pt x="0" y="4375"/>
                    <a:pt x="45" y="4737"/>
                  </a:cubicBezTo>
                  <a:cubicBezTo>
                    <a:pt x="45" y="5145"/>
                    <a:pt x="362" y="5507"/>
                    <a:pt x="770" y="5643"/>
                  </a:cubicBezTo>
                  <a:cubicBezTo>
                    <a:pt x="679" y="5869"/>
                    <a:pt x="589" y="6141"/>
                    <a:pt x="589" y="6367"/>
                  </a:cubicBezTo>
                  <a:cubicBezTo>
                    <a:pt x="543" y="6820"/>
                    <a:pt x="1403" y="7137"/>
                    <a:pt x="1403" y="7137"/>
                  </a:cubicBezTo>
                  <a:cubicBezTo>
                    <a:pt x="1087" y="7454"/>
                    <a:pt x="1177" y="7952"/>
                    <a:pt x="1901" y="8133"/>
                  </a:cubicBezTo>
                  <a:cubicBezTo>
                    <a:pt x="2265" y="8218"/>
                    <a:pt x="2598" y="8263"/>
                    <a:pt x="3048" y="8263"/>
                  </a:cubicBezTo>
                  <a:cubicBezTo>
                    <a:pt x="3552" y="8263"/>
                    <a:pt x="4202" y="8207"/>
                    <a:pt x="5206" y="8087"/>
                  </a:cubicBezTo>
                  <a:cubicBezTo>
                    <a:pt x="7107" y="7861"/>
                    <a:pt x="9461" y="3289"/>
                    <a:pt x="6655" y="1478"/>
                  </a:cubicBezTo>
                  <a:cubicBezTo>
                    <a:pt x="5749" y="912"/>
                    <a:pt x="4247" y="1"/>
                    <a:pt x="3483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7059669" y="2171013"/>
              <a:ext cx="803178" cy="339208"/>
            </a:xfrm>
            <a:custGeom>
              <a:avLst/>
              <a:gdLst/>
              <a:ahLst/>
              <a:cxnLst/>
              <a:rect l="l" t="t" r="r" b="b"/>
              <a:pathLst>
                <a:path w="51109" h="21585" extrusionOk="0">
                  <a:moveTo>
                    <a:pt x="50067" y="1"/>
                  </a:moveTo>
                  <a:cubicBezTo>
                    <a:pt x="50067" y="1"/>
                    <a:pt x="19964" y="9191"/>
                    <a:pt x="17700" y="9372"/>
                  </a:cubicBezTo>
                  <a:cubicBezTo>
                    <a:pt x="15482" y="9507"/>
                    <a:pt x="11227" y="9372"/>
                    <a:pt x="9144" y="9779"/>
                  </a:cubicBezTo>
                  <a:cubicBezTo>
                    <a:pt x="7062" y="10186"/>
                    <a:pt x="2128" y="14215"/>
                    <a:pt x="1358" y="14985"/>
                  </a:cubicBezTo>
                  <a:cubicBezTo>
                    <a:pt x="815" y="15664"/>
                    <a:pt x="498" y="16434"/>
                    <a:pt x="407" y="17294"/>
                  </a:cubicBezTo>
                  <a:cubicBezTo>
                    <a:pt x="0" y="18018"/>
                    <a:pt x="136" y="18923"/>
                    <a:pt x="724" y="19467"/>
                  </a:cubicBezTo>
                  <a:cubicBezTo>
                    <a:pt x="498" y="20055"/>
                    <a:pt x="634" y="20734"/>
                    <a:pt x="1086" y="21187"/>
                  </a:cubicBezTo>
                  <a:cubicBezTo>
                    <a:pt x="1411" y="21458"/>
                    <a:pt x="1794" y="21584"/>
                    <a:pt x="2254" y="21584"/>
                  </a:cubicBezTo>
                  <a:cubicBezTo>
                    <a:pt x="2948" y="21584"/>
                    <a:pt x="3819" y="21296"/>
                    <a:pt x="4934" y="20779"/>
                  </a:cubicBezTo>
                  <a:cubicBezTo>
                    <a:pt x="6745" y="19919"/>
                    <a:pt x="12539" y="17746"/>
                    <a:pt x="14350" y="17384"/>
                  </a:cubicBezTo>
                  <a:cubicBezTo>
                    <a:pt x="14715" y="17311"/>
                    <a:pt x="15179" y="17284"/>
                    <a:pt x="15713" y="17284"/>
                  </a:cubicBezTo>
                  <a:cubicBezTo>
                    <a:pt x="17247" y="17284"/>
                    <a:pt x="19366" y="17507"/>
                    <a:pt x="21406" y="17507"/>
                  </a:cubicBezTo>
                  <a:cubicBezTo>
                    <a:pt x="22187" y="17507"/>
                    <a:pt x="22955" y="17474"/>
                    <a:pt x="23676" y="17384"/>
                  </a:cubicBezTo>
                  <a:cubicBezTo>
                    <a:pt x="26980" y="16932"/>
                    <a:pt x="38207" y="14668"/>
                    <a:pt x="44001" y="11680"/>
                  </a:cubicBezTo>
                  <a:cubicBezTo>
                    <a:pt x="49796" y="8647"/>
                    <a:pt x="51109" y="3034"/>
                    <a:pt x="5006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7029213" y="1118863"/>
              <a:ext cx="403231" cy="430984"/>
            </a:xfrm>
            <a:custGeom>
              <a:avLst/>
              <a:gdLst/>
              <a:ahLst/>
              <a:cxnLst/>
              <a:rect l="l" t="t" r="r" b="b"/>
              <a:pathLst>
                <a:path w="25659" h="27425" extrusionOk="0">
                  <a:moveTo>
                    <a:pt x="14432" y="0"/>
                  </a:moveTo>
                  <a:cubicBezTo>
                    <a:pt x="11037" y="4663"/>
                    <a:pt x="127" y="8828"/>
                    <a:pt x="127" y="8828"/>
                  </a:cubicBezTo>
                  <a:cubicBezTo>
                    <a:pt x="0" y="15730"/>
                    <a:pt x="4587" y="27425"/>
                    <a:pt x="12442" y="27425"/>
                  </a:cubicBezTo>
                  <a:cubicBezTo>
                    <a:pt x="12984" y="27425"/>
                    <a:pt x="13542" y="27369"/>
                    <a:pt x="14115" y="27252"/>
                  </a:cubicBezTo>
                  <a:cubicBezTo>
                    <a:pt x="23577" y="25305"/>
                    <a:pt x="22445" y="15165"/>
                    <a:pt x="22445" y="15165"/>
                  </a:cubicBezTo>
                  <a:cubicBezTo>
                    <a:pt x="24482" y="14486"/>
                    <a:pt x="25659" y="12359"/>
                    <a:pt x="25251" y="10231"/>
                  </a:cubicBezTo>
                  <a:cubicBezTo>
                    <a:pt x="24831" y="8291"/>
                    <a:pt x="22979" y="8014"/>
                    <a:pt x="21955" y="8014"/>
                  </a:cubicBezTo>
                  <a:cubicBezTo>
                    <a:pt x="21545" y="8014"/>
                    <a:pt x="21268" y="8058"/>
                    <a:pt x="21268" y="8058"/>
                  </a:cubicBezTo>
                  <a:cubicBezTo>
                    <a:pt x="16424" y="5568"/>
                    <a:pt x="14432" y="0"/>
                    <a:pt x="14432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602236" y="1646007"/>
              <a:ext cx="325112" cy="347663"/>
            </a:xfrm>
            <a:custGeom>
              <a:avLst/>
              <a:gdLst/>
              <a:ahLst/>
              <a:cxnLst/>
              <a:rect l="l" t="t" r="r" b="b"/>
              <a:pathLst>
                <a:path w="20688" h="22123" extrusionOk="0">
                  <a:moveTo>
                    <a:pt x="7967" y="0"/>
                  </a:moveTo>
                  <a:cubicBezTo>
                    <a:pt x="6700" y="5252"/>
                    <a:pt x="0" y="9009"/>
                    <a:pt x="0" y="9009"/>
                  </a:cubicBezTo>
                  <a:cubicBezTo>
                    <a:pt x="0" y="9009"/>
                    <a:pt x="1714" y="22123"/>
                    <a:pt x="9021" y="22123"/>
                  </a:cubicBezTo>
                  <a:cubicBezTo>
                    <a:pt x="9223" y="22123"/>
                    <a:pt x="9431" y="22112"/>
                    <a:pt x="9642" y="22092"/>
                  </a:cubicBezTo>
                  <a:cubicBezTo>
                    <a:pt x="17429" y="21322"/>
                    <a:pt x="18470" y="13536"/>
                    <a:pt x="18470" y="13536"/>
                  </a:cubicBezTo>
                  <a:cubicBezTo>
                    <a:pt x="19556" y="13445"/>
                    <a:pt x="20688" y="12042"/>
                    <a:pt x="20462" y="10005"/>
                  </a:cubicBezTo>
                  <a:cubicBezTo>
                    <a:pt x="20317" y="8674"/>
                    <a:pt x="19156" y="8434"/>
                    <a:pt x="18337" y="8434"/>
                  </a:cubicBezTo>
                  <a:cubicBezTo>
                    <a:pt x="17873" y="8434"/>
                    <a:pt x="17519" y="8511"/>
                    <a:pt x="17519" y="8511"/>
                  </a:cubicBezTo>
                  <a:cubicBezTo>
                    <a:pt x="12132" y="6112"/>
                    <a:pt x="7967" y="0"/>
                    <a:pt x="7967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70404" y="1160822"/>
              <a:ext cx="397700" cy="413697"/>
            </a:xfrm>
            <a:custGeom>
              <a:avLst/>
              <a:gdLst/>
              <a:ahLst/>
              <a:cxnLst/>
              <a:rect l="l" t="t" r="r" b="b"/>
              <a:pathLst>
                <a:path w="25307" h="26325" extrusionOk="0">
                  <a:moveTo>
                    <a:pt x="15709" y="1"/>
                  </a:moveTo>
                  <a:cubicBezTo>
                    <a:pt x="15709" y="1"/>
                    <a:pt x="13174" y="8693"/>
                    <a:pt x="3622" y="9643"/>
                  </a:cubicBezTo>
                  <a:cubicBezTo>
                    <a:pt x="3622" y="9643"/>
                    <a:pt x="3515" y="9633"/>
                    <a:pt x="3338" y="9633"/>
                  </a:cubicBezTo>
                  <a:cubicBezTo>
                    <a:pt x="2484" y="9633"/>
                    <a:pt x="1" y="9881"/>
                    <a:pt x="1" y="12767"/>
                  </a:cubicBezTo>
                  <a:cubicBezTo>
                    <a:pt x="1" y="15636"/>
                    <a:pt x="2661" y="15905"/>
                    <a:pt x="3658" y="15905"/>
                  </a:cubicBezTo>
                  <a:cubicBezTo>
                    <a:pt x="3888" y="15905"/>
                    <a:pt x="4030" y="15890"/>
                    <a:pt x="4030" y="15890"/>
                  </a:cubicBezTo>
                  <a:cubicBezTo>
                    <a:pt x="4030" y="15890"/>
                    <a:pt x="6763" y="26324"/>
                    <a:pt x="14683" y="26324"/>
                  </a:cubicBezTo>
                  <a:cubicBezTo>
                    <a:pt x="15044" y="26324"/>
                    <a:pt x="15416" y="26302"/>
                    <a:pt x="15800" y="26257"/>
                  </a:cubicBezTo>
                  <a:cubicBezTo>
                    <a:pt x="24627" y="25216"/>
                    <a:pt x="25306" y="13310"/>
                    <a:pt x="25035" y="9643"/>
                  </a:cubicBezTo>
                  <a:cubicBezTo>
                    <a:pt x="25035" y="9643"/>
                    <a:pt x="16479" y="6384"/>
                    <a:pt x="15709" y="1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635662" y="2275722"/>
              <a:ext cx="32750" cy="391366"/>
            </a:xfrm>
            <a:custGeom>
              <a:avLst/>
              <a:gdLst/>
              <a:ahLst/>
              <a:cxnLst/>
              <a:rect l="l" t="t" r="r" b="b"/>
              <a:pathLst>
                <a:path w="2084" h="24904" extrusionOk="0">
                  <a:moveTo>
                    <a:pt x="485" y="1"/>
                  </a:moveTo>
                  <a:cubicBezTo>
                    <a:pt x="433" y="1"/>
                    <a:pt x="382" y="26"/>
                    <a:pt x="363" y="83"/>
                  </a:cubicBezTo>
                  <a:cubicBezTo>
                    <a:pt x="137" y="1667"/>
                    <a:pt x="46" y="3297"/>
                    <a:pt x="46" y="4881"/>
                  </a:cubicBezTo>
                  <a:cubicBezTo>
                    <a:pt x="1" y="6511"/>
                    <a:pt x="1" y="8141"/>
                    <a:pt x="46" y="9771"/>
                  </a:cubicBezTo>
                  <a:cubicBezTo>
                    <a:pt x="182" y="12985"/>
                    <a:pt x="363" y="16199"/>
                    <a:pt x="725" y="19413"/>
                  </a:cubicBezTo>
                  <a:cubicBezTo>
                    <a:pt x="816" y="20318"/>
                    <a:pt x="906" y="21224"/>
                    <a:pt x="1042" y="22129"/>
                  </a:cubicBezTo>
                  <a:cubicBezTo>
                    <a:pt x="1087" y="22582"/>
                    <a:pt x="1132" y="23034"/>
                    <a:pt x="1178" y="23487"/>
                  </a:cubicBezTo>
                  <a:cubicBezTo>
                    <a:pt x="1223" y="23894"/>
                    <a:pt x="1314" y="24347"/>
                    <a:pt x="1495" y="24755"/>
                  </a:cubicBezTo>
                  <a:cubicBezTo>
                    <a:pt x="1556" y="24857"/>
                    <a:pt x="1654" y="24903"/>
                    <a:pt x="1751" y="24903"/>
                  </a:cubicBezTo>
                  <a:cubicBezTo>
                    <a:pt x="1870" y="24903"/>
                    <a:pt x="1988" y="24834"/>
                    <a:pt x="2038" y="24709"/>
                  </a:cubicBezTo>
                  <a:cubicBezTo>
                    <a:pt x="2083" y="24347"/>
                    <a:pt x="2083" y="23985"/>
                    <a:pt x="1993" y="23623"/>
                  </a:cubicBezTo>
                  <a:cubicBezTo>
                    <a:pt x="1947" y="23215"/>
                    <a:pt x="1902" y="22763"/>
                    <a:pt x="1857" y="22355"/>
                  </a:cubicBezTo>
                  <a:cubicBezTo>
                    <a:pt x="1721" y="21540"/>
                    <a:pt x="1630" y="20771"/>
                    <a:pt x="1585" y="20001"/>
                  </a:cubicBezTo>
                  <a:cubicBezTo>
                    <a:pt x="1404" y="18417"/>
                    <a:pt x="1268" y="16787"/>
                    <a:pt x="1132" y="15203"/>
                  </a:cubicBezTo>
                  <a:cubicBezTo>
                    <a:pt x="906" y="11989"/>
                    <a:pt x="816" y="8775"/>
                    <a:pt x="770" y="5561"/>
                  </a:cubicBezTo>
                  <a:cubicBezTo>
                    <a:pt x="770" y="4700"/>
                    <a:pt x="725" y="3795"/>
                    <a:pt x="725" y="2935"/>
                  </a:cubicBezTo>
                  <a:cubicBezTo>
                    <a:pt x="770" y="1984"/>
                    <a:pt x="725" y="1079"/>
                    <a:pt x="635" y="128"/>
                  </a:cubicBezTo>
                  <a:cubicBezTo>
                    <a:pt x="635" y="49"/>
                    <a:pt x="558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825609" y="319828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840554" y="30922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644195" y="2036289"/>
              <a:ext cx="238349" cy="82677"/>
            </a:xfrm>
            <a:custGeom>
              <a:avLst/>
              <a:gdLst/>
              <a:ahLst/>
              <a:cxnLst/>
              <a:rect l="l" t="t" r="r" b="b"/>
              <a:pathLst>
                <a:path w="15167" h="5261" extrusionOk="0">
                  <a:moveTo>
                    <a:pt x="14738" y="0"/>
                  </a:moveTo>
                  <a:cubicBezTo>
                    <a:pt x="14668" y="0"/>
                    <a:pt x="14607" y="34"/>
                    <a:pt x="14532" y="109"/>
                  </a:cubicBezTo>
                  <a:cubicBezTo>
                    <a:pt x="14351" y="380"/>
                    <a:pt x="14170" y="652"/>
                    <a:pt x="14034" y="923"/>
                  </a:cubicBezTo>
                  <a:cubicBezTo>
                    <a:pt x="13853" y="1195"/>
                    <a:pt x="13672" y="1467"/>
                    <a:pt x="13446" y="1693"/>
                  </a:cubicBezTo>
                  <a:cubicBezTo>
                    <a:pt x="11977" y="3401"/>
                    <a:pt x="9845" y="4377"/>
                    <a:pt x="7602" y="4377"/>
                  </a:cubicBezTo>
                  <a:cubicBezTo>
                    <a:pt x="7288" y="4377"/>
                    <a:pt x="6972" y="4358"/>
                    <a:pt x="6656" y="4319"/>
                  </a:cubicBezTo>
                  <a:cubicBezTo>
                    <a:pt x="5297" y="4138"/>
                    <a:pt x="3985" y="3594"/>
                    <a:pt x="2853" y="2734"/>
                  </a:cubicBezTo>
                  <a:cubicBezTo>
                    <a:pt x="2355" y="2327"/>
                    <a:pt x="1857" y="1829"/>
                    <a:pt x="1404" y="1331"/>
                  </a:cubicBezTo>
                  <a:cubicBezTo>
                    <a:pt x="1288" y="1175"/>
                    <a:pt x="771" y="252"/>
                    <a:pt x="426" y="252"/>
                  </a:cubicBezTo>
                  <a:cubicBezTo>
                    <a:pt x="369" y="252"/>
                    <a:pt x="317" y="277"/>
                    <a:pt x="273" y="335"/>
                  </a:cubicBezTo>
                  <a:cubicBezTo>
                    <a:pt x="1" y="742"/>
                    <a:pt x="635" y="1467"/>
                    <a:pt x="861" y="1829"/>
                  </a:cubicBezTo>
                  <a:cubicBezTo>
                    <a:pt x="1223" y="2327"/>
                    <a:pt x="1631" y="2779"/>
                    <a:pt x="2129" y="3187"/>
                  </a:cubicBezTo>
                  <a:cubicBezTo>
                    <a:pt x="3079" y="4002"/>
                    <a:pt x="4166" y="4590"/>
                    <a:pt x="5297" y="4952"/>
                  </a:cubicBezTo>
                  <a:cubicBezTo>
                    <a:pt x="6054" y="5159"/>
                    <a:pt x="6826" y="5260"/>
                    <a:pt x="7594" y="5260"/>
                  </a:cubicBezTo>
                  <a:cubicBezTo>
                    <a:pt x="9355" y="5260"/>
                    <a:pt x="11090" y="4725"/>
                    <a:pt x="12540" y="3685"/>
                  </a:cubicBezTo>
                  <a:cubicBezTo>
                    <a:pt x="13084" y="3323"/>
                    <a:pt x="13536" y="2870"/>
                    <a:pt x="13989" y="2417"/>
                  </a:cubicBezTo>
                  <a:cubicBezTo>
                    <a:pt x="14442" y="1965"/>
                    <a:pt x="14804" y="1421"/>
                    <a:pt x="15076" y="833"/>
                  </a:cubicBezTo>
                  <a:cubicBezTo>
                    <a:pt x="15166" y="561"/>
                    <a:pt x="15121" y="290"/>
                    <a:pt x="14940" y="63"/>
                  </a:cubicBezTo>
                  <a:cubicBezTo>
                    <a:pt x="14858" y="23"/>
                    <a:pt x="14795" y="0"/>
                    <a:pt x="14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435044" y="310437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672655" y="1781878"/>
              <a:ext cx="16" cy="739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46"/>
                  </a:moveTo>
                  <a:cubicBezTo>
                    <a:pt x="1" y="46"/>
                    <a:pt x="1" y="1"/>
                    <a:pt x="1" y="46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635662" y="1774665"/>
              <a:ext cx="37732" cy="21624"/>
            </a:xfrm>
            <a:custGeom>
              <a:avLst/>
              <a:gdLst/>
              <a:ahLst/>
              <a:cxnLst/>
              <a:rect l="l" t="t" r="r" b="b"/>
              <a:pathLst>
                <a:path w="2401" h="1376" extrusionOk="0">
                  <a:moveTo>
                    <a:pt x="1344" y="1"/>
                  </a:moveTo>
                  <a:cubicBezTo>
                    <a:pt x="1136" y="1"/>
                    <a:pt x="940" y="46"/>
                    <a:pt x="770" y="143"/>
                  </a:cubicBezTo>
                  <a:cubicBezTo>
                    <a:pt x="544" y="233"/>
                    <a:pt x="408" y="324"/>
                    <a:pt x="272" y="505"/>
                  </a:cubicBezTo>
                  <a:cubicBezTo>
                    <a:pt x="182" y="596"/>
                    <a:pt x="91" y="686"/>
                    <a:pt x="46" y="822"/>
                  </a:cubicBezTo>
                  <a:cubicBezTo>
                    <a:pt x="1" y="912"/>
                    <a:pt x="1" y="1003"/>
                    <a:pt x="1" y="1139"/>
                  </a:cubicBezTo>
                  <a:cubicBezTo>
                    <a:pt x="1" y="1269"/>
                    <a:pt x="140" y="1375"/>
                    <a:pt x="286" y="1375"/>
                  </a:cubicBezTo>
                  <a:cubicBezTo>
                    <a:pt x="344" y="1375"/>
                    <a:pt x="402" y="1358"/>
                    <a:pt x="453" y="1320"/>
                  </a:cubicBezTo>
                  <a:cubicBezTo>
                    <a:pt x="453" y="1275"/>
                    <a:pt x="499" y="1275"/>
                    <a:pt x="499" y="1229"/>
                  </a:cubicBezTo>
                  <a:cubicBezTo>
                    <a:pt x="544" y="1229"/>
                    <a:pt x="544" y="1184"/>
                    <a:pt x="589" y="1184"/>
                  </a:cubicBezTo>
                  <a:lnTo>
                    <a:pt x="770" y="958"/>
                  </a:lnTo>
                  <a:lnTo>
                    <a:pt x="816" y="912"/>
                  </a:lnTo>
                  <a:lnTo>
                    <a:pt x="906" y="867"/>
                  </a:lnTo>
                  <a:lnTo>
                    <a:pt x="997" y="822"/>
                  </a:lnTo>
                  <a:lnTo>
                    <a:pt x="1404" y="822"/>
                  </a:lnTo>
                  <a:lnTo>
                    <a:pt x="1630" y="867"/>
                  </a:lnTo>
                  <a:lnTo>
                    <a:pt x="1766" y="867"/>
                  </a:lnTo>
                  <a:cubicBezTo>
                    <a:pt x="1857" y="912"/>
                    <a:pt x="1902" y="912"/>
                    <a:pt x="1993" y="912"/>
                  </a:cubicBezTo>
                  <a:cubicBezTo>
                    <a:pt x="2015" y="935"/>
                    <a:pt x="2038" y="946"/>
                    <a:pt x="2061" y="946"/>
                  </a:cubicBezTo>
                  <a:cubicBezTo>
                    <a:pt x="2083" y="946"/>
                    <a:pt x="2106" y="935"/>
                    <a:pt x="2128" y="912"/>
                  </a:cubicBezTo>
                  <a:cubicBezTo>
                    <a:pt x="2219" y="912"/>
                    <a:pt x="2264" y="867"/>
                    <a:pt x="2309" y="822"/>
                  </a:cubicBezTo>
                  <a:cubicBezTo>
                    <a:pt x="2355" y="731"/>
                    <a:pt x="2400" y="641"/>
                    <a:pt x="2355" y="550"/>
                  </a:cubicBezTo>
                  <a:lnTo>
                    <a:pt x="2355" y="505"/>
                  </a:lnTo>
                  <a:cubicBezTo>
                    <a:pt x="2309" y="415"/>
                    <a:pt x="2264" y="369"/>
                    <a:pt x="2219" y="279"/>
                  </a:cubicBezTo>
                  <a:cubicBezTo>
                    <a:pt x="2128" y="188"/>
                    <a:pt x="1993" y="143"/>
                    <a:pt x="1902" y="98"/>
                  </a:cubicBezTo>
                  <a:cubicBezTo>
                    <a:pt x="1713" y="35"/>
                    <a:pt x="1524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767982" y="1766383"/>
              <a:ext cx="45542" cy="21294"/>
            </a:xfrm>
            <a:custGeom>
              <a:avLst/>
              <a:gdLst/>
              <a:ahLst/>
              <a:cxnLst/>
              <a:rect l="l" t="t" r="r" b="b"/>
              <a:pathLst>
                <a:path w="2898" h="1355" extrusionOk="0">
                  <a:moveTo>
                    <a:pt x="1362" y="1"/>
                  </a:moveTo>
                  <a:cubicBezTo>
                    <a:pt x="1078" y="1"/>
                    <a:pt x="796" y="70"/>
                    <a:pt x="544" y="217"/>
                  </a:cubicBezTo>
                  <a:cubicBezTo>
                    <a:pt x="272" y="398"/>
                    <a:pt x="46" y="670"/>
                    <a:pt x="1" y="987"/>
                  </a:cubicBezTo>
                  <a:cubicBezTo>
                    <a:pt x="1" y="1119"/>
                    <a:pt x="98" y="1203"/>
                    <a:pt x="203" y="1203"/>
                  </a:cubicBezTo>
                  <a:cubicBezTo>
                    <a:pt x="242" y="1203"/>
                    <a:pt x="281" y="1192"/>
                    <a:pt x="318" y="1168"/>
                  </a:cubicBezTo>
                  <a:cubicBezTo>
                    <a:pt x="453" y="1123"/>
                    <a:pt x="544" y="1032"/>
                    <a:pt x="589" y="942"/>
                  </a:cubicBezTo>
                  <a:cubicBezTo>
                    <a:pt x="680" y="896"/>
                    <a:pt x="770" y="851"/>
                    <a:pt x="816" y="806"/>
                  </a:cubicBezTo>
                  <a:lnTo>
                    <a:pt x="906" y="760"/>
                  </a:lnTo>
                  <a:lnTo>
                    <a:pt x="951" y="760"/>
                  </a:lnTo>
                  <a:lnTo>
                    <a:pt x="1087" y="715"/>
                  </a:lnTo>
                  <a:lnTo>
                    <a:pt x="1404" y="715"/>
                  </a:lnTo>
                  <a:cubicBezTo>
                    <a:pt x="1495" y="715"/>
                    <a:pt x="1540" y="760"/>
                    <a:pt x="1585" y="760"/>
                  </a:cubicBezTo>
                  <a:lnTo>
                    <a:pt x="1676" y="760"/>
                  </a:lnTo>
                  <a:lnTo>
                    <a:pt x="1812" y="851"/>
                  </a:lnTo>
                  <a:lnTo>
                    <a:pt x="1857" y="896"/>
                  </a:lnTo>
                  <a:cubicBezTo>
                    <a:pt x="1902" y="896"/>
                    <a:pt x="1947" y="942"/>
                    <a:pt x="1993" y="987"/>
                  </a:cubicBezTo>
                  <a:cubicBezTo>
                    <a:pt x="2038" y="1077"/>
                    <a:pt x="2128" y="1168"/>
                    <a:pt x="2219" y="1258"/>
                  </a:cubicBezTo>
                  <a:cubicBezTo>
                    <a:pt x="2269" y="1325"/>
                    <a:pt x="2343" y="1355"/>
                    <a:pt x="2419" y="1355"/>
                  </a:cubicBezTo>
                  <a:cubicBezTo>
                    <a:pt x="2551" y="1355"/>
                    <a:pt x="2688" y="1266"/>
                    <a:pt x="2717" y="1123"/>
                  </a:cubicBezTo>
                  <a:cubicBezTo>
                    <a:pt x="2898" y="760"/>
                    <a:pt x="2581" y="444"/>
                    <a:pt x="2309" y="262"/>
                  </a:cubicBezTo>
                  <a:cubicBezTo>
                    <a:pt x="2019" y="93"/>
                    <a:pt x="1689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650607" y="1813434"/>
              <a:ext cx="19927" cy="30361"/>
            </a:xfrm>
            <a:custGeom>
              <a:avLst/>
              <a:gdLst/>
              <a:ahLst/>
              <a:cxnLst/>
              <a:rect l="l" t="t" r="r" b="b"/>
              <a:pathLst>
                <a:path w="1268" h="1932" extrusionOk="0">
                  <a:moveTo>
                    <a:pt x="567" y="0"/>
                  </a:moveTo>
                  <a:cubicBezTo>
                    <a:pt x="505" y="0"/>
                    <a:pt x="438" y="11"/>
                    <a:pt x="363" y="30"/>
                  </a:cubicBezTo>
                  <a:cubicBezTo>
                    <a:pt x="272" y="75"/>
                    <a:pt x="136" y="166"/>
                    <a:pt x="46" y="256"/>
                  </a:cubicBezTo>
                  <a:lnTo>
                    <a:pt x="0" y="392"/>
                  </a:lnTo>
                  <a:cubicBezTo>
                    <a:pt x="0" y="483"/>
                    <a:pt x="0" y="573"/>
                    <a:pt x="0" y="709"/>
                  </a:cubicBezTo>
                  <a:lnTo>
                    <a:pt x="181" y="1569"/>
                  </a:lnTo>
                  <a:cubicBezTo>
                    <a:pt x="181" y="1614"/>
                    <a:pt x="227" y="1705"/>
                    <a:pt x="272" y="1750"/>
                  </a:cubicBezTo>
                  <a:cubicBezTo>
                    <a:pt x="317" y="1795"/>
                    <a:pt x="363" y="1841"/>
                    <a:pt x="408" y="1886"/>
                  </a:cubicBezTo>
                  <a:lnTo>
                    <a:pt x="544" y="1931"/>
                  </a:lnTo>
                  <a:lnTo>
                    <a:pt x="770" y="1931"/>
                  </a:lnTo>
                  <a:cubicBezTo>
                    <a:pt x="815" y="1931"/>
                    <a:pt x="861" y="1931"/>
                    <a:pt x="906" y="1886"/>
                  </a:cubicBezTo>
                  <a:cubicBezTo>
                    <a:pt x="951" y="1886"/>
                    <a:pt x="996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2" y="1705"/>
                    <a:pt x="1177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23" y="1207"/>
                    <a:pt x="1223" y="1071"/>
                    <a:pt x="1177" y="935"/>
                  </a:cubicBezTo>
                  <a:lnTo>
                    <a:pt x="1177" y="709"/>
                  </a:lnTo>
                  <a:cubicBezTo>
                    <a:pt x="1177" y="573"/>
                    <a:pt x="1132" y="437"/>
                    <a:pt x="1042" y="347"/>
                  </a:cubicBezTo>
                  <a:cubicBezTo>
                    <a:pt x="996" y="302"/>
                    <a:pt x="996" y="256"/>
                    <a:pt x="951" y="211"/>
                  </a:cubicBezTo>
                  <a:cubicBezTo>
                    <a:pt x="906" y="166"/>
                    <a:pt x="861" y="120"/>
                    <a:pt x="815" y="75"/>
                  </a:cubicBezTo>
                  <a:cubicBezTo>
                    <a:pt x="736" y="22"/>
                    <a:pt x="656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778653" y="1813434"/>
              <a:ext cx="19942" cy="30361"/>
            </a:xfrm>
            <a:custGeom>
              <a:avLst/>
              <a:gdLst/>
              <a:ahLst/>
              <a:cxnLst/>
              <a:rect l="l" t="t" r="r" b="b"/>
              <a:pathLst>
                <a:path w="1269" h="1932" extrusionOk="0">
                  <a:moveTo>
                    <a:pt x="591" y="0"/>
                  </a:moveTo>
                  <a:cubicBezTo>
                    <a:pt x="529" y="0"/>
                    <a:pt x="464" y="11"/>
                    <a:pt x="408" y="30"/>
                  </a:cubicBezTo>
                  <a:cubicBezTo>
                    <a:pt x="272" y="75"/>
                    <a:pt x="182" y="166"/>
                    <a:pt x="91" y="256"/>
                  </a:cubicBezTo>
                  <a:lnTo>
                    <a:pt x="46" y="392"/>
                  </a:lnTo>
                  <a:cubicBezTo>
                    <a:pt x="1" y="483"/>
                    <a:pt x="1" y="573"/>
                    <a:pt x="46" y="709"/>
                  </a:cubicBezTo>
                  <a:lnTo>
                    <a:pt x="182" y="1569"/>
                  </a:lnTo>
                  <a:cubicBezTo>
                    <a:pt x="227" y="1614"/>
                    <a:pt x="227" y="1705"/>
                    <a:pt x="272" y="1750"/>
                  </a:cubicBezTo>
                  <a:cubicBezTo>
                    <a:pt x="318" y="1795"/>
                    <a:pt x="363" y="1841"/>
                    <a:pt x="454" y="1886"/>
                  </a:cubicBezTo>
                  <a:lnTo>
                    <a:pt x="589" y="1931"/>
                  </a:lnTo>
                  <a:lnTo>
                    <a:pt x="770" y="1931"/>
                  </a:lnTo>
                  <a:cubicBezTo>
                    <a:pt x="816" y="1931"/>
                    <a:pt x="861" y="1931"/>
                    <a:pt x="906" y="1886"/>
                  </a:cubicBezTo>
                  <a:cubicBezTo>
                    <a:pt x="997" y="1886"/>
                    <a:pt x="1042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3" y="1705"/>
                    <a:pt x="1178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68" y="1207"/>
                    <a:pt x="1223" y="1071"/>
                    <a:pt x="1223" y="935"/>
                  </a:cubicBezTo>
                  <a:lnTo>
                    <a:pt x="1223" y="709"/>
                  </a:lnTo>
                  <a:cubicBezTo>
                    <a:pt x="1178" y="573"/>
                    <a:pt x="1133" y="437"/>
                    <a:pt x="1042" y="347"/>
                  </a:cubicBezTo>
                  <a:cubicBezTo>
                    <a:pt x="1042" y="302"/>
                    <a:pt x="997" y="256"/>
                    <a:pt x="997" y="211"/>
                  </a:cubicBezTo>
                  <a:cubicBezTo>
                    <a:pt x="951" y="166"/>
                    <a:pt x="906" y="120"/>
                    <a:pt x="816" y="75"/>
                  </a:cubicBezTo>
                  <a:cubicBezTo>
                    <a:pt x="763" y="22"/>
                    <a:pt x="67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711786" y="1858898"/>
              <a:ext cx="31320" cy="10498"/>
            </a:xfrm>
            <a:custGeom>
              <a:avLst/>
              <a:gdLst/>
              <a:ahLst/>
              <a:cxnLst/>
              <a:rect l="l" t="t" r="r" b="b"/>
              <a:pathLst>
                <a:path w="1993" h="668" extrusionOk="0">
                  <a:moveTo>
                    <a:pt x="1659" y="0"/>
                  </a:moveTo>
                  <a:cubicBezTo>
                    <a:pt x="1596" y="0"/>
                    <a:pt x="1540" y="11"/>
                    <a:pt x="1494" y="34"/>
                  </a:cubicBezTo>
                  <a:lnTo>
                    <a:pt x="1404" y="79"/>
                  </a:lnTo>
                  <a:lnTo>
                    <a:pt x="1359" y="79"/>
                  </a:lnTo>
                  <a:lnTo>
                    <a:pt x="1178" y="125"/>
                  </a:lnTo>
                  <a:lnTo>
                    <a:pt x="634" y="125"/>
                  </a:lnTo>
                  <a:cubicBezTo>
                    <a:pt x="498" y="125"/>
                    <a:pt x="363" y="125"/>
                    <a:pt x="227" y="79"/>
                  </a:cubicBezTo>
                  <a:cubicBezTo>
                    <a:pt x="91" y="79"/>
                    <a:pt x="1" y="215"/>
                    <a:pt x="91" y="306"/>
                  </a:cubicBezTo>
                  <a:cubicBezTo>
                    <a:pt x="227" y="442"/>
                    <a:pt x="363" y="532"/>
                    <a:pt x="498" y="577"/>
                  </a:cubicBezTo>
                  <a:cubicBezTo>
                    <a:pt x="680" y="668"/>
                    <a:pt x="861" y="668"/>
                    <a:pt x="996" y="668"/>
                  </a:cubicBezTo>
                  <a:cubicBezTo>
                    <a:pt x="1178" y="668"/>
                    <a:pt x="1359" y="623"/>
                    <a:pt x="1494" y="577"/>
                  </a:cubicBezTo>
                  <a:cubicBezTo>
                    <a:pt x="1721" y="532"/>
                    <a:pt x="1992" y="442"/>
                    <a:pt x="1992" y="170"/>
                  </a:cubicBezTo>
                  <a:cubicBezTo>
                    <a:pt x="1947" y="125"/>
                    <a:pt x="1902" y="34"/>
                    <a:pt x="1857" y="34"/>
                  </a:cubicBezTo>
                  <a:cubicBezTo>
                    <a:pt x="1789" y="11"/>
                    <a:pt x="1721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708061" y="1892575"/>
              <a:ext cx="51404" cy="28051"/>
            </a:xfrm>
            <a:custGeom>
              <a:avLst/>
              <a:gdLst/>
              <a:ahLst/>
              <a:cxnLst/>
              <a:rect l="l" t="t" r="r" b="b"/>
              <a:pathLst>
                <a:path w="3271" h="1785" extrusionOk="0">
                  <a:moveTo>
                    <a:pt x="2554" y="1"/>
                  </a:moveTo>
                  <a:cubicBezTo>
                    <a:pt x="2404" y="1"/>
                    <a:pt x="2271" y="43"/>
                    <a:pt x="2139" y="109"/>
                  </a:cubicBezTo>
                  <a:lnTo>
                    <a:pt x="2094" y="109"/>
                  </a:lnTo>
                  <a:lnTo>
                    <a:pt x="1641" y="290"/>
                  </a:lnTo>
                  <a:lnTo>
                    <a:pt x="1777" y="200"/>
                  </a:lnTo>
                  <a:lnTo>
                    <a:pt x="1777" y="200"/>
                  </a:lnTo>
                  <a:cubicBezTo>
                    <a:pt x="1686" y="245"/>
                    <a:pt x="1596" y="290"/>
                    <a:pt x="1460" y="290"/>
                  </a:cubicBezTo>
                  <a:lnTo>
                    <a:pt x="1233" y="290"/>
                  </a:lnTo>
                  <a:cubicBezTo>
                    <a:pt x="1143" y="290"/>
                    <a:pt x="1098" y="245"/>
                    <a:pt x="1007" y="245"/>
                  </a:cubicBezTo>
                  <a:lnTo>
                    <a:pt x="917" y="245"/>
                  </a:lnTo>
                  <a:cubicBezTo>
                    <a:pt x="847" y="222"/>
                    <a:pt x="781" y="211"/>
                    <a:pt x="717" y="211"/>
                  </a:cubicBezTo>
                  <a:cubicBezTo>
                    <a:pt x="281" y="211"/>
                    <a:pt x="0" y="710"/>
                    <a:pt x="238" y="1105"/>
                  </a:cubicBezTo>
                  <a:cubicBezTo>
                    <a:pt x="328" y="1196"/>
                    <a:pt x="373" y="1286"/>
                    <a:pt x="464" y="1422"/>
                  </a:cubicBezTo>
                  <a:cubicBezTo>
                    <a:pt x="600" y="1513"/>
                    <a:pt x="735" y="1603"/>
                    <a:pt x="917" y="1648"/>
                  </a:cubicBezTo>
                  <a:cubicBezTo>
                    <a:pt x="1143" y="1739"/>
                    <a:pt x="1369" y="1784"/>
                    <a:pt x="1550" y="1784"/>
                  </a:cubicBezTo>
                  <a:cubicBezTo>
                    <a:pt x="1958" y="1784"/>
                    <a:pt x="2365" y="1648"/>
                    <a:pt x="2682" y="1467"/>
                  </a:cubicBezTo>
                  <a:lnTo>
                    <a:pt x="2818" y="1377"/>
                  </a:lnTo>
                  <a:cubicBezTo>
                    <a:pt x="2999" y="1241"/>
                    <a:pt x="3135" y="1105"/>
                    <a:pt x="3180" y="879"/>
                  </a:cubicBezTo>
                  <a:cubicBezTo>
                    <a:pt x="3271" y="517"/>
                    <a:pt x="3089" y="155"/>
                    <a:pt x="2727" y="19"/>
                  </a:cubicBezTo>
                  <a:cubicBezTo>
                    <a:pt x="2667" y="7"/>
                    <a:pt x="2609" y="1"/>
                    <a:pt x="2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801424" y="1863691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46"/>
                  </a:moveTo>
                  <a:lnTo>
                    <a:pt x="0" y="46"/>
                  </a:lnTo>
                  <a:cubicBezTo>
                    <a:pt x="0" y="46"/>
                    <a:pt x="0" y="1"/>
                    <a:pt x="0" y="46"/>
                  </a:cubicBezTo>
                  <a:close/>
                </a:path>
              </a:pathLst>
            </a:custGeom>
            <a:solidFill>
              <a:srgbClr val="D16D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077442" y="1274190"/>
              <a:ext cx="41990" cy="26826"/>
            </a:xfrm>
            <a:custGeom>
              <a:avLst/>
              <a:gdLst/>
              <a:ahLst/>
              <a:cxnLst/>
              <a:rect l="l" t="t" r="r" b="b"/>
              <a:pathLst>
                <a:path w="2672" h="1707" extrusionOk="0">
                  <a:moveTo>
                    <a:pt x="1393" y="0"/>
                  </a:moveTo>
                  <a:cubicBezTo>
                    <a:pt x="1224" y="0"/>
                    <a:pt x="1065" y="22"/>
                    <a:pt x="906" y="75"/>
                  </a:cubicBezTo>
                  <a:cubicBezTo>
                    <a:pt x="770" y="166"/>
                    <a:pt x="635" y="211"/>
                    <a:pt x="544" y="302"/>
                  </a:cubicBezTo>
                  <a:cubicBezTo>
                    <a:pt x="408" y="392"/>
                    <a:pt x="272" y="528"/>
                    <a:pt x="182" y="664"/>
                  </a:cubicBezTo>
                  <a:cubicBezTo>
                    <a:pt x="91" y="754"/>
                    <a:pt x="46" y="890"/>
                    <a:pt x="1" y="981"/>
                  </a:cubicBezTo>
                  <a:cubicBezTo>
                    <a:pt x="1" y="1071"/>
                    <a:pt x="1" y="1162"/>
                    <a:pt x="1" y="1252"/>
                  </a:cubicBezTo>
                  <a:cubicBezTo>
                    <a:pt x="1" y="1298"/>
                    <a:pt x="1" y="1343"/>
                    <a:pt x="1" y="1388"/>
                  </a:cubicBezTo>
                  <a:cubicBezTo>
                    <a:pt x="1" y="1560"/>
                    <a:pt x="158" y="1706"/>
                    <a:pt x="333" y="1706"/>
                  </a:cubicBezTo>
                  <a:cubicBezTo>
                    <a:pt x="388" y="1706"/>
                    <a:pt x="445" y="1692"/>
                    <a:pt x="499" y="1660"/>
                  </a:cubicBezTo>
                  <a:cubicBezTo>
                    <a:pt x="544" y="1614"/>
                    <a:pt x="589" y="1614"/>
                    <a:pt x="635" y="1569"/>
                  </a:cubicBezTo>
                  <a:lnTo>
                    <a:pt x="680" y="1524"/>
                  </a:lnTo>
                  <a:lnTo>
                    <a:pt x="725" y="1524"/>
                  </a:lnTo>
                  <a:cubicBezTo>
                    <a:pt x="770" y="1479"/>
                    <a:pt x="861" y="1388"/>
                    <a:pt x="906" y="1343"/>
                  </a:cubicBezTo>
                  <a:lnTo>
                    <a:pt x="997" y="1298"/>
                  </a:lnTo>
                  <a:lnTo>
                    <a:pt x="1042" y="1252"/>
                  </a:lnTo>
                  <a:lnTo>
                    <a:pt x="1132" y="1162"/>
                  </a:lnTo>
                  <a:lnTo>
                    <a:pt x="1495" y="1162"/>
                  </a:lnTo>
                  <a:lnTo>
                    <a:pt x="1721" y="1207"/>
                  </a:lnTo>
                  <a:lnTo>
                    <a:pt x="1766" y="1252"/>
                  </a:lnTo>
                  <a:cubicBezTo>
                    <a:pt x="1902" y="1298"/>
                    <a:pt x="1993" y="1343"/>
                    <a:pt x="2128" y="1343"/>
                  </a:cubicBezTo>
                  <a:cubicBezTo>
                    <a:pt x="2355" y="1343"/>
                    <a:pt x="2536" y="1207"/>
                    <a:pt x="2626" y="1026"/>
                  </a:cubicBezTo>
                  <a:cubicBezTo>
                    <a:pt x="2672" y="890"/>
                    <a:pt x="2672" y="709"/>
                    <a:pt x="2581" y="573"/>
                  </a:cubicBezTo>
                  <a:cubicBezTo>
                    <a:pt x="2581" y="528"/>
                    <a:pt x="2581" y="483"/>
                    <a:pt x="2581" y="483"/>
                  </a:cubicBezTo>
                  <a:cubicBezTo>
                    <a:pt x="2491" y="347"/>
                    <a:pt x="2355" y="211"/>
                    <a:pt x="2174" y="166"/>
                  </a:cubicBezTo>
                  <a:cubicBezTo>
                    <a:pt x="2038" y="75"/>
                    <a:pt x="1902" y="30"/>
                    <a:pt x="1766" y="30"/>
                  </a:cubicBezTo>
                  <a:cubicBezTo>
                    <a:pt x="1635" y="11"/>
                    <a:pt x="1511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7095939" y="1291020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1" y="0"/>
                  </a:moveTo>
                  <a:lnTo>
                    <a:pt x="46" y="0"/>
                  </a:ln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7258149" y="126824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7231103" y="1251120"/>
              <a:ext cx="50524" cy="25411"/>
            </a:xfrm>
            <a:custGeom>
              <a:avLst/>
              <a:gdLst/>
              <a:ahLst/>
              <a:cxnLst/>
              <a:rect l="l" t="t" r="r" b="b"/>
              <a:pathLst>
                <a:path w="3215" h="1617" extrusionOk="0">
                  <a:moveTo>
                    <a:pt x="1646" y="0"/>
                  </a:moveTo>
                  <a:cubicBezTo>
                    <a:pt x="1517" y="0"/>
                    <a:pt x="1389" y="15"/>
                    <a:pt x="1268" y="49"/>
                  </a:cubicBezTo>
                  <a:cubicBezTo>
                    <a:pt x="997" y="95"/>
                    <a:pt x="680" y="230"/>
                    <a:pt x="453" y="412"/>
                  </a:cubicBezTo>
                  <a:cubicBezTo>
                    <a:pt x="182" y="638"/>
                    <a:pt x="46" y="910"/>
                    <a:pt x="1" y="1272"/>
                  </a:cubicBezTo>
                  <a:cubicBezTo>
                    <a:pt x="1" y="1467"/>
                    <a:pt x="165" y="1616"/>
                    <a:pt x="359" y="1616"/>
                  </a:cubicBezTo>
                  <a:cubicBezTo>
                    <a:pt x="434" y="1616"/>
                    <a:pt x="513" y="1594"/>
                    <a:pt x="589" y="1543"/>
                  </a:cubicBezTo>
                  <a:cubicBezTo>
                    <a:pt x="635" y="1543"/>
                    <a:pt x="680" y="1498"/>
                    <a:pt x="770" y="1453"/>
                  </a:cubicBezTo>
                  <a:cubicBezTo>
                    <a:pt x="770" y="1453"/>
                    <a:pt x="861" y="1362"/>
                    <a:pt x="861" y="1317"/>
                  </a:cubicBezTo>
                  <a:lnTo>
                    <a:pt x="906" y="1317"/>
                  </a:lnTo>
                  <a:lnTo>
                    <a:pt x="1042" y="1272"/>
                  </a:lnTo>
                  <a:lnTo>
                    <a:pt x="1178" y="1181"/>
                  </a:lnTo>
                  <a:lnTo>
                    <a:pt x="1223" y="1181"/>
                  </a:lnTo>
                  <a:lnTo>
                    <a:pt x="1404" y="1136"/>
                  </a:lnTo>
                  <a:lnTo>
                    <a:pt x="1766" y="1136"/>
                  </a:lnTo>
                  <a:lnTo>
                    <a:pt x="1947" y="1181"/>
                  </a:lnTo>
                  <a:lnTo>
                    <a:pt x="1993" y="1181"/>
                  </a:lnTo>
                  <a:cubicBezTo>
                    <a:pt x="2038" y="1226"/>
                    <a:pt x="2083" y="1226"/>
                    <a:pt x="2128" y="1272"/>
                  </a:cubicBezTo>
                  <a:lnTo>
                    <a:pt x="2174" y="1272"/>
                  </a:lnTo>
                  <a:cubicBezTo>
                    <a:pt x="2264" y="1362"/>
                    <a:pt x="2355" y="1407"/>
                    <a:pt x="2491" y="1453"/>
                  </a:cubicBezTo>
                  <a:cubicBezTo>
                    <a:pt x="2544" y="1463"/>
                    <a:pt x="2595" y="1469"/>
                    <a:pt x="2644" y="1469"/>
                  </a:cubicBezTo>
                  <a:cubicBezTo>
                    <a:pt x="2802" y="1469"/>
                    <a:pt x="2941" y="1410"/>
                    <a:pt x="3079" y="1272"/>
                  </a:cubicBezTo>
                  <a:cubicBezTo>
                    <a:pt x="3215" y="1091"/>
                    <a:pt x="3215" y="864"/>
                    <a:pt x="3124" y="683"/>
                  </a:cubicBezTo>
                  <a:cubicBezTo>
                    <a:pt x="3034" y="502"/>
                    <a:pt x="2853" y="366"/>
                    <a:pt x="2717" y="276"/>
                  </a:cubicBezTo>
                  <a:cubicBezTo>
                    <a:pt x="2536" y="185"/>
                    <a:pt x="2400" y="140"/>
                    <a:pt x="2264" y="95"/>
                  </a:cubicBezTo>
                  <a:cubicBezTo>
                    <a:pt x="2068" y="39"/>
                    <a:pt x="1855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261701" y="1268957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6" y="1"/>
                  </a:moveTo>
                  <a:cubicBezTo>
                    <a:pt x="0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249600" y="126895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7095939" y="1333702"/>
              <a:ext cx="32027" cy="44002"/>
            </a:xfrm>
            <a:custGeom>
              <a:avLst/>
              <a:gdLst/>
              <a:ahLst/>
              <a:cxnLst/>
              <a:rect l="l" t="t" r="r" b="b"/>
              <a:pathLst>
                <a:path w="2038" h="2800" extrusionOk="0">
                  <a:moveTo>
                    <a:pt x="861" y="0"/>
                  </a:moveTo>
                  <a:cubicBezTo>
                    <a:pt x="589" y="0"/>
                    <a:pt x="318" y="181"/>
                    <a:pt x="227" y="408"/>
                  </a:cubicBezTo>
                  <a:cubicBezTo>
                    <a:pt x="137" y="589"/>
                    <a:pt x="46" y="770"/>
                    <a:pt x="46" y="996"/>
                  </a:cubicBezTo>
                  <a:cubicBezTo>
                    <a:pt x="1" y="1313"/>
                    <a:pt x="46" y="1630"/>
                    <a:pt x="137" y="1947"/>
                  </a:cubicBezTo>
                  <a:cubicBezTo>
                    <a:pt x="294" y="2419"/>
                    <a:pt x="860" y="2799"/>
                    <a:pt x="1336" y="2799"/>
                  </a:cubicBezTo>
                  <a:cubicBezTo>
                    <a:pt x="1682" y="2799"/>
                    <a:pt x="1981" y="2598"/>
                    <a:pt x="2038" y="2083"/>
                  </a:cubicBezTo>
                  <a:cubicBezTo>
                    <a:pt x="2038" y="1947"/>
                    <a:pt x="2038" y="1811"/>
                    <a:pt x="2038" y="1675"/>
                  </a:cubicBezTo>
                  <a:cubicBezTo>
                    <a:pt x="1993" y="1313"/>
                    <a:pt x="1902" y="996"/>
                    <a:pt x="1766" y="679"/>
                  </a:cubicBezTo>
                  <a:cubicBezTo>
                    <a:pt x="1585" y="317"/>
                    <a:pt x="1268" y="46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7251030" y="1305243"/>
              <a:ext cx="31320" cy="43641"/>
            </a:xfrm>
            <a:custGeom>
              <a:avLst/>
              <a:gdLst/>
              <a:ahLst/>
              <a:cxnLst/>
              <a:rect l="l" t="t" r="r" b="b"/>
              <a:pathLst>
                <a:path w="1993" h="2777" extrusionOk="0">
                  <a:moveTo>
                    <a:pt x="815" y="1"/>
                  </a:moveTo>
                  <a:cubicBezTo>
                    <a:pt x="544" y="1"/>
                    <a:pt x="317" y="136"/>
                    <a:pt x="181" y="408"/>
                  </a:cubicBezTo>
                  <a:cubicBezTo>
                    <a:pt x="91" y="589"/>
                    <a:pt x="46" y="770"/>
                    <a:pt x="46" y="951"/>
                  </a:cubicBezTo>
                  <a:cubicBezTo>
                    <a:pt x="0" y="1268"/>
                    <a:pt x="46" y="1585"/>
                    <a:pt x="136" y="1902"/>
                  </a:cubicBezTo>
                  <a:cubicBezTo>
                    <a:pt x="267" y="2400"/>
                    <a:pt x="839" y="2777"/>
                    <a:pt x="1314" y="2777"/>
                  </a:cubicBezTo>
                  <a:cubicBezTo>
                    <a:pt x="1660" y="2777"/>
                    <a:pt x="1954" y="2578"/>
                    <a:pt x="1992" y="2083"/>
                  </a:cubicBezTo>
                  <a:cubicBezTo>
                    <a:pt x="1992" y="1947"/>
                    <a:pt x="1992" y="1811"/>
                    <a:pt x="1992" y="1676"/>
                  </a:cubicBezTo>
                  <a:cubicBezTo>
                    <a:pt x="1947" y="1313"/>
                    <a:pt x="1856" y="997"/>
                    <a:pt x="1721" y="680"/>
                  </a:cubicBezTo>
                  <a:cubicBezTo>
                    <a:pt x="1585" y="272"/>
                    <a:pt x="1223" y="46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7184870" y="1378914"/>
              <a:ext cx="41880" cy="21671"/>
            </a:xfrm>
            <a:custGeom>
              <a:avLst/>
              <a:gdLst/>
              <a:ahLst/>
              <a:cxnLst/>
              <a:rect l="l" t="t" r="r" b="b"/>
              <a:pathLst>
                <a:path w="2665" h="1379" extrusionOk="0">
                  <a:moveTo>
                    <a:pt x="2207" y="0"/>
                  </a:moveTo>
                  <a:cubicBezTo>
                    <a:pt x="2166" y="0"/>
                    <a:pt x="2124" y="7"/>
                    <a:pt x="2083" y="21"/>
                  </a:cubicBezTo>
                  <a:cubicBezTo>
                    <a:pt x="1947" y="66"/>
                    <a:pt x="1856" y="156"/>
                    <a:pt x="1721" y="247"/>
                  </a:cubicBezTo>
                  <a:lnTo>
                    <a:pt x="1675" y="292"/>
                  </a:lnTo>
                  <a:lnTo>
                    <a:pt x="1630" y="292"/>
                  </a:lnTo>
                  <a:lnTo>
                    <a:pt x="1585" y="337"/>
                  </a:lnTo>
                  <a:cubicBezTo>
                    <a:pt x="1539" y="383"/>
                    <a:pt x="1449" y="428"/>
                    <a:pt x="1358" y="473"/>
                  </a:cubicBezTo>
                  <a:lnTo>
                    <a:pt x="1223" y="473"/>
                  </a:lnTo>
                  <a:lnTo>
                    <a:pt x="1132" y="519"/>
                  </a:lnTo>
                  <a:cubicBezTo>
                    <a:pt x="1087" y="564"/>
                    <a:pt x="996" y="564"/>
                    <a:pt x="906" y="609"/>
                  </a:cubicBezTo>
                  <a:lnTo>
                    <a:pt x="362" y="609"/>
                  </a:lnTo>
                  <a:cubicBezTo>
                    <a:pt x="362" y="609"/>
                    <a:pt x="342" y="589"/>
                    <a:pt x="329" y="589"/>
                  </a:cubicBezTo>
                  <a:cubicBezTo>
                    <a:pt x="322" y="589"/>
                    <a:pt x="317" y="594"/>
                    <a:pt x="317" y="609"/>
                  </a:cubicBezTo>
                  <a:cubicBezTo>
                    <a:pt x="297" y="548"/>
                    <a:pt x="258" y="523"/>
                    <a:pt x="217" y="523"/>
                  </a:cubicBezTo>
                  <a:cubicBezTo>
                    <a:pt x="168" y="523"/>
                    <a:pt x="116" y="559"/>
                    <a:pt x="91" y="609"/>
                  </a:cubicBezTo>
                  <a:cubicBezTo>
                    <a:pt x="0" y="835"/>
                    <a:pt x="227" y="1062"/>
                    <a:pt x="408" y="1198"/>
                  </a:cubicBezTo>
                  <a:cubicBezTo>
                    <a:pt x="634" y="1333"/>
                    <a:pt x="906" y="1379"/>
                    <a:pt x="1177" y="1379"/>
                  </a:cubicBezTo>
                  <a:cubicBezTo>
                    <a:pt x="1449" y="1333"/>
                    <a:pt x="1721" y="1288"/>
                    <a:pt x="1992" y="1107"/>
                  </a:cubicBezTo>
                  <a:cubicBezTo>
                    <a:pt x="2083" y="1062"/>
                    <a:pt x="2219" y="971"/>
                    <a:pt x="2309" y="881"/>
                  </a:cubicBezTo>
                  <a:cubicBezTo>
                    <a:pt x="2445" y="790"/>
                    <a:pt x="2581" y="609"/>
                    <a:pt x="2626" y="473"/>
                  </a:cubicBezTo>
                  <a:cubicBezTo>
                    <a:pt x="2664" y="204"/>
                    <a:pt x="2442" y="0"/>
                    <a:pt x="2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7195540" y="1422618"/>
              <a:ext cx="1430" cy="346"/>
            </a:xfrm>
            <a:custGeom>
              <a:avLst/>
              <a:gdLst/>
              <a:ahLst/>
              <a:cxnLst/>
              <a:rect l="l" t="t" r="r" b="b"/>
              <a:pathLst>
                <a:path w="91" h="22" extrusionOk="0">
                  <a:moveTo>
                    <a:pt x="0" y="1"/>
                  </a:moveTo>
                  <a:cubicBezTo>
                    <a:pt x="0" y="16"/>
                    <a:pt x="0" y="21"/>
                    <a:pt x="4" y="21"/>
                  </a:cubicBezTo>
                  <a:cubicBezTo>
                    <a:pt x="10" y="21"/>
                    <a:pt x="3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192696" y="1426185"/>
              <a:ext cx="53368" cy="33442"/>
            </a:xfrm>
            <a:custGeom>
              <a:avLst/>
              <a:gdLst/>
              <a:ahLst/>
              <a:cxnLst/>
              <a:rect l="l" t="t" r="r" b="b"/>
              <a:pathLst>
                <a:path w="3396" h="2128" extrusionOk="0">
                  <a:moveTo>
                    <a:pt x="2581" y="0"/>
                  </a:moveTo>
                  <a:cubicBezTo>
                    <a:pt x="2309" y="0"/>
                    <a:pt x="2037" y="46"/>
                    <a:pt x="1856" y="227"/>
                  </a:cubicBezTo>
                  <a:cubicBezTo>
                    <a:pt x="1721" y="272"/>
                    <a:pt x="1630" y="362"/>
                    <a:pt x="1494" y="408"/>
                  </a:cubicBezTo>
                  <a:cubicBezTo>
                    <a:pt x="1404" y="408"/>
                    <a:pt x="1358" y="453"/>
                    <a:pt x="1268" y="453"/>
                  </a:cubicBezTo>
                  <a:cubicBezTo>
                    <a:pt x="815" y="498"/>
                    <a:pt x="0" y="725"/>
                    <a:pt x="181" y="1358"/>
                  </a:cubicBezTo>
                  <a:cubicBezTo>
                    <a:pt x="408" y="1811"/>
                    <a:pt x="860" y="2128"/>
                    <a:pt x="1404" y="2128"/>
                  </a:cubicBezTo>
                  <a:cubicBezTo>
                    <a:pt x="1585" y="2128"/>
                    <a:pt x="1766" y="2083"/>
                    <a:pt x="1992" y="2037"/>
                  </a:cubicBezTo>
                  <a:cubicBezTo>
                    <a:pt x="2400" y="1992"/>
                    <a:pt x="2852" y="1766"/>
                    <a:pt x="3124" y="1404"/>
                  </a:cubicBezTo>
                  <a:cubicBezTo>
                    <a:pt x="3305" y="1223"/>
                    <a:pt x="3395" y="951"/>
                    <a:pt x="3350" y="679"/>
                  </a:cubicBezTo>
                  <a:cubicBezTo>
                    <a:pt x="3260" y="317"/>
                    <a:pt x="2943" y="46"/>
                    <a:pt x="2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205983" y="1902790"/>
              <a:ext cx="27753" cy="172818"/>
            </a:xfrm>
            <a:custGeom>
              <a:avLst/>
              <a:gdLst/>
              <a:ahLst/>
              <a:cxnLst/>
              <a:rect l="l" t="t" r="r" b="b"/>
              <a:pathLst>
                <a:path w="1766" h="10997" extrusionOk="0">
                  <a:moveTo>
                    <a:pt x="142" y="1"/>
                  </a:moveTo>
                  <a:cubicBezTo>
                    <a:pt x="76" y="1"/>
                    <a:pt x="0" y="51"/>
                    <a:pt x="0" y="138"/>
                  </a:cubicBezTo>
                  <a:cubicBezTo>
                    <a:pt x="272" y="1044"/>
                    <a:pt x="453" y="1949"/>
                    <a:pt x="544" y="2854"/>
                  </a:cubicBezTo>
                  <a:cubicBezTo>
                    <a:pt x="589" y="3805"/>
                    <a:pt x="544" y="4710"/>
                    <a:pt x="544" y="5661"/>
                  </a:cubicBezTo>
                  <a:cubicBezTo>
                    <a:pt x="498" y="6567"/>
                    <a:pt x="498" y="7517"/>
                    <a:pt x="589" y="8423"/>
                  </a:cubicBezTo>
                  <a:cubicBezTo>
                    <a:pt x="634" y="8875"/>
                    <a:pt x="679" y="9283"/>
                    <a:pt x="770" y="9690"/>
                  </a:cubicBezTo>
                  <a:cubicBezTo>
                    <a:pt x="860" y="10143"/>
                    <a:pt x="996" y="10550"/>
                    <a:pt x="1268" y="10912"/>
                  </a:cubicBezTo>
                  <a:cubicBezTo>
                    <a:pt x="1326" y="10971"/>
                    <a:pt x="1399" y="10996"/>
                    <a:pt x="1471" y="10996"/>
                  </a:cubicBezTo>
                  <a:cubicBezTo>
                    <a:pt x="1621" y="10996"/>
                    <a:pt x="1766" y="10885"/>
                    <a:pt x="1766" y="10731"/>
                  </a:cubicBezTo>
                  <a:cubicBezTo>
                    <a:pt x="1721" y="10279"/>
                    <a:pt x="1585" y="9826"/>
                    <a:pt x="1449" y="9418"/>
                  </a:cubicBezTo>
                  <a:cubicBezTo>
                    <a:pt x="1358" y="9011"/>
                    <a:pt x="1313" y="8558"/>
                    <a:pt x="1268" y="8106"/>
                  </a:cubicBezTo>
                  <a:cubicBezTo>
                    <a:pt x="1177" y="7155"/>
                    <a:pt x="1223" y="6204"/>
                    <a:pt x="1223" y="5299"/>
                  </a:cubicBezTo>
                  <a:cubicBezTo>
                    <a:pt x="1268" y="4394"/>
                    <a:pt x="1223" y="3443"/>
                    <a:pt x="1087" y="2538"/>
                  </a:cubicBezTo>
                  <a:cubicBezTo>
                    <a:pt x="996" y="1677"/>
                    <a:pt x="725" y="817"/>
                    <a:pt x="227" y="48"/>
                  </a:cubicBezTo>
                  <a:cubicBezTo>
                    <a:pt x="211" y="16"/>
                    <a:pt x="178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204725" y="1685388"/>
              <a:ext cx="339790" cy="96710"/>
            </a:xfrm>
            <a:custGeom>
              <a:avLst/>
              <a:gdLst/>
              <a:ahLst/>
              <a:cxnLst/>
              <a:rect l="l" t="t" r="r" b="b"/>
              <a:pathLst>
                <a:path w="21622" h="6154" extrusionOk="0">
                  <a:moveTo>
                    <a:pt x="211" y="0"/>
                  </a:moveTo>
                  <a:cubicBezTo>
                    <a:pt x="101" y="0"/>
                    <a:pt x="0" y="105"/>
                    <a:pt x="35" y="211"/>
                  </a:cubicBezTo>
                  <a:cubicBezTo>
                    <a:pt x="171" y="618"/>
                    <a:pt x="352" y="980"/>
                    <a:pt x="669" y="1297"/>
                  </a:cubicBezTo>
                  <a:cubicBezTo>
                    <a:pt x="940" y="1614"/>
                    <a:pt x="1257" y="1976"/>
                    <a:pt x="1574" y="2248"/>
                  </a:cubicBezTo>
                  <a:cubicBezTo>
                    <a:pt x="3430" y="4058"/>
                    <a:pt x="5739" y="5281"/>
                    <a:pt x="8274" y="5824"/>
                  </a:cubicBezTo>
                  <a:cubicBezTo>
                    <a:pt x="9245" y="6044"/>
                    <a:pt x="10231" y="6153"/>
                    <a:pt x="11213" y="6153"/>
                  </a:cubicBezTo>
                  <a:cubicBezTo>
                    <a:pt x="13663" y="6153"/>
                    <a:pt x="16087" y="5474"/>
                    <a:pt x="18188" y="4149"/>
                  </a:cubicBezTo>
                  <a:cubicBezTo>
                    <a:pt x="19003" y="3651"/>
                    <a:pt x="19772" y="3063"/>
                    <a:pt x="20451" y="2383"/>
                  </a:cubicBezTo>
                  <a:cubicBezTo>
                    <a:pt x="20814" y="2067"/>
                    <a:pt x="21130" y="1704"/>
                    <a:pt x="21402" y="1342"/>
                  </a:cubicBezTo>
                  <a:cubicBezTo>
                    <a:pt x="21622" y="947"/>
                    <a:pt x="21500" y="254"/>
                    <a:pt x="20956" y="254"/>
                  </a:cubicBezTo>
                  <a:cubicBezTo>
                    <a:pt x="20939" y="254"/>
                    <a:pt x="20922" y="254"/>
                    <a:pt x="20904" y="256"/>
                  </a:cubicBezTo>
                  <a:cubicBezTo>
                    <a:pt x="20678" y="256"/>
                    <a:pt x="20497" y="437"/>
                    <a:pt x="20497" y="618"/>
                  </a:cubicBezTo>
                  <a:cubicBezTo>
                    <a:pt x="20361" y="844"/>
                    <a:pt x="20180" y="1071"/>
                    <a:pt x="19953" y="1252"/>
                  </a:cubicBezTo>
                  <a:cubicBezTo>
                    <a:pt x="19682" y="1569"/>
                    <a:pt x="19410" y="1840"/>
                    <a:pt x="19093" y="2112"/>
                  </a:cubicBezTo>
                  <a:cubicBezTo>
                    <a:pt x="18550" y="2610"/>
                    <a:pt x="17916" y="3063"/>
                    <a:pt x="17237" y="3425"/>
                  </a:cubicBezTo>
                  <a:cubicBezTo>
                    <a:pt x="15322" y="4513"/>
                    <a:pt x="13177" y="5057"/>
                    <a:pt x="11027" y="5057"/>
                  </a:cubicBezTo>
                  <a:cubicBezTo>
                    <a:pt x="8706" y="5057"/>
                    <a:pt x="6381" y="4422"/>
                    <a:pt x="4336" y="3153"/>
                  </a:cubicBezTo>
                  <a:cubicBezTo>
                    <a:pt x="3611" y="2746"/>
                    <a:pt x="2932" y="2248"/>
                    <a:pt x="2253" y="1704"/>
                  </a:cubicBezTo>
                  <a:cubicBezTo>
                    <a:pt x="1936" y="1433"/>
                    <a:pt x="1574" y="1161"/>
                    <a:pt x="1257" y="844"/>
                  </a:cubicBezTo>
                  <a:cubicBezTo>
                    <a:pt x="986" y="527"/>
                    <a:pt x="669" y="211"/>
                    <a:pt x="307" y="29"/>
                  </a:cubicBezTo>
                  <a:cubicBezTo>
                    <a:pt x="276" y="9"/>
                    <a:pt x="243" y="0"/>
                    <a:pt x="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262887" y="36165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822765" y="3896175"/>
              <a:ext cx="723" cy="1430"/>
            </a:xfrm>
            <a:custGeom>
              <a:avLst/>
              <a:gdLst/>
              <a:ahLst/>
              <a:cxnLst/>
              <a:rect l="l" t="t" r="r" b="b"/>
              <a:pathLst>
                <a:path w="46" h="91" extrusionOk="0">
                  <a:moveTo>
                    <a:pt x="0" y="91"/>
                  </a:moveTo>
                  <a:lnTo>
                    <a:pt x="0" y="91"/>
                  </a:lnTo>
                  <a:cubicBezTo>
                    <a:pt x="0" y="91"/>
                    <a:pt x="46" y="0"/>
                    <a:pt x="0" y="91"/>
                  </a:cubicBezTo>
                  <a:close/>
                </a:path>
              </a:pathLst>
            </a:custGeom>
            <a:solidFill>
              <a:srgbClr val="D47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306291" y="1313524"/>
              <a:ext cx="53368" cy="26213"/>
            </a:xfrm>
            <a:custGeom>
              <a:avLst/>
              <a:gdLst/>
              <a:ahLst/>
              <a:cxnLst/>
              <a:rect l="l" t="t" r="r" b="b"/>
              <a:pathLst>
                <a:path w="3396" h="1668" extrusionOk="0">
                  <a:moveTo>
                    <a:pt x="1646" y="0"/>
                  </a:moveTo>
                  <a:cubicBezTo>
                    <a:pt x="1551" y="0"/>
                    <a:pt x="1455" y="6"/>
                    <a:pt x="1358" y="17"/>
                  </a:cubicBezTo>
                  <a:cubicBezTo>
                    <a:pt x="770" y="107"/>
                    <a:pt x="0" y="651"/>
                    <a:pt x="46" y="1375"/>
                  </a:cubicBezTo>
                  <a:cubicBezTo>
                    <a:pt x="46" y="1509"/>
                    <a:pt x="170" y="1668"/>
                    <a:pt x="326" y="1668"/>
                  </a:cubicBezTo>
                  <a:cubicBezTo>
                    <a:pt x="381" y="1668"/>
                    <a:pt x="439" y="1648"/>
                    <a:pt x="498" y="1601"/>
                  </a:cubicBezTo>
                  <a:cubicBezTo>
                    <a:pt x="589" y="1556"/>
                    <a:pt x="725" y="1465"/>
                    <a:pt x="815" y="1375"/>
                  </a:cubicBezTo>
                  <a:lnTo>
                    <a:pt x="860" y="1330"/>
                  </a:lnTo>
                  <a:lnTo>
                    <a:pt x="996" y="1239"/>
                  </a:lnTo>
                  <a:lnTo>
                    <a:pt x="1177" y="1149"/>
                  </a:lnTo>
                  <a:lnTo>
                    <a:pt x="1223" y="1103"/>
                  </a:lnTo>
                  <a:lnTo>
                    <a:pt x="1766" y="1103"/>
                  </a:lnTo>
                  <a:lnTo>
                    <a:pt x="1856" y="1149"/>
                  </a:lnTo>
                  <a:lnTo>
                    <a:pt x="1947" y="1149"/>
                  </a:lnTo>
                  <a:lnTo>
                    <a:pt x="2128" y="1239"/>
                  </a:lnTo>
                  <a:lnTo>
                    <a:pt x="2173" y="1284"/>
                  </a:lnTo>
                  <a:lnTo>
                    <a:pt x="2218" y="1330"/>
                  </a:lnTo>
                  <a:cubicBezTo>
                    <a:pt x="2354" y="1465"/>
                    <a:pt x="2535" y="1601"/>
                    <a:pt x="2762" y="1601"/>
                  </a:cubicBezTo>
                  <a:cubicBezTo>
                    <a:pt x="2943" y="1601"/>
                    <a:pt x="3124" y="1465"/>
                    <a:pt x="3169" y="1284"/>
                  </a:cubicBezTo>
                  <a:cubicBezTo>
                    <a:pt x="3395" y="786"/>
                    <a:pt x="2852" y="334"/>
                    <a:pt x="2490" y="198"/>
                  </a:cubicBezTo>
                  <a:cubicBezTo>
                    <a:pt x="2248" y="60"/>
                    <a:pt x="1953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330477" y="1329428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494101" y="133156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463504" y="1314231"/>
              <a:ext cx="51152" cy="23290"/>
            </a:xfrm>
            <a:custGeom>
              <a:avLst/>
              <a:gdLst/>
              <a:ahLst/>
              <a:cxnLst/>
              <a:rect l="l" t="t" r="r" b="b"/>
              <a:pathLst>
                <a:path w="3255" h="1482" extrusionOk="0">
                  <a:moveTo>
                    <a:pt x="1778" y="0"/>
                  </a:moveTo>
                  <a:cubicBezTo>
                    <a:pt x="1698" y="0"/>
                    <a:pt x="1619" y="6"/>
                    <a:pt x="1540" y="17"/>
                  </a:cubicBezTo>
                  <a:cubicBezTo>
                    <a:pt x="951" y="17"/>
                    <a:pt x="408" y="379"/>
                    <a:pt x="91" y="922"/>
                  </a:cubicBezTo>
                  <a:cubicBezTo>
                    <a:pt x="1" y="1013"/>
                    <a:pt x="46" y="1194"/>
                    <a:pt x="137" y="1285"/>
                  </a:cubicBezTo>
                  <a:cubicBezTo>
                    <a:pt x="194" y="1371"/>
                    <a:pt x="288" y="1402"/>
                    <a:pt x="383" y="1402"/>
                  </a:cubicBezTo>
                  <a:cubicBezTo>
                    <a:pt x="438" y="1402"/>
                    <a:pt x="494" y="1392"/>
                    <a:pt x="544" y="1375"/>
                  </a:cubicBezTo>
                  <a:lnTo>
                    <a:pt x="770" y="1194"/>
                  </a:lnTo>
                  <a:cubicBezTo>
                    <a:pt x="816" y="1149"/>
                    <a:pt x="906" y="1149"/>
                    <a:pt x="951" y="1104"/>
                  </a:cubicBezTo>
                  <a:lnTo>
                    <a:pt x="997" y="1058"/>
                  </a:lnTo>
                  <a:lnTo>
                    <a:pt x="1132" y="1013"/>
                  </a:lnTo>
                  <a:lnTo>
                    <a:pt x="1585" y="1013"/>
                  </a:lnTo>
                  <a:lnTo>
                    <a:pt x="1721" y="1058"/>
                  </a:lnTo>
                  <a:lnTo>
                    <a:pt x="1902" y="1104"/>
                  </a:lnTo>
                  <a:cubicBezTo>
                    <a:pt x="1947" y="1149"/>
                    <a:pt x="1993" y="1149"/>
                    <a:pt x="2038" y="1194"/>
                  </a:cubicBezTo>
                  <a:lnTo>
                    <a:pt x="2128" y="1239"/>
                  </a:lnTo>
                  <a:lnTo>
                    <a:pt x="2174" y="1239"/>
                  </a:lnTo>
                  <a:lnTo>
                    <a:pt x="2219" y="1285"/>
                  </a:lnTo>
                  <a:cubicBezTo>
                    <a:pt x="2309" y="1375"/>
                    <a:pt x="2445" y="1420"/>
                    <a:pt x="2536" y="1466"/>
                  </a:cubicBezTo>
                  <a:cubicBezTo>
                    <a:pt x="2578" y="1476"/>
                    <a:pt x="2621" y="1481"/>
                    <a:pt x="2662" y="1481"/>
                  </a:cubicBezTo>
                  <a:cubicBezTo>
                    <a:pt x="2977" y="1481"/>
                    <a:pt x="3255" y="1197"/>
                    <a:pt x="3215" y="877"/>
                  </a:cubicBezTo>
                  <a:cubicBezTo>
                    <a:pt x="3170" y="515"/>
                    <a:pt x="2762" y="289"/>
                    <a:pt x="2490" y="153"/>
                  </a:cubicBezTo>
                  <a:cubicBezTo>
                    <a:pt x="2253" y="51"/>
                    <a:pt x="2015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473468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5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2" y="632"/>
                    <a:pt x="0" y="1266"/>
                    <a:pt x="136" y="1854"/>
                  </a:cubicBezTo>
                  <a:cubicBezTo>
                    <a:pt x="182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7" y="2528"/>
                    <a:pt x="1215" y="2472"/>
                    <a:pt x="1359" y="2352"/>
                  </a:cubicBezTo>
                  <a:cubicBezTo>
                    <a:pt x="1585" y="2081"/>
                    <a:pt x="1721" y="1718"/>
                    <a:pt x="1721" y="1356"/>
                  </a:cubicBezTo>
                  <a:cubicBezTo>
                    <a:pt x="1721" y="1266"/>
                    <a:pt x="1721" y="1220"/>
                    <a:pt x="1721" y="1175"/>
                  </a:cubicBezTo>
                  <a:cubicBezTo>
                    <a:pt x="1721" y="1085"/>
                    <a:pt x="1721" y="1039"/>
                    <a:pt x="1721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321944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4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1" y="632"/>
                    <a:pt x="0" y="1266"/>
                    <a:pt x="136" y="1854"/>
                  </a:cubicBezTo>
                  <a:cubicBezTo>
                    <a:pt x="181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6" y="2528"/>
                    <a:pt x="1215" y="2472"/>
                    <a:pt x="1358" y="2352"/>
                  </a:cubicBezTo>
                  <a:cubicBezTo>
                    <a:pt x="1585" y="2081"/>
                    <a:pt x="1720" y="1718"/>
                    <a:pt x="1720" y="1356"/>
                  </a:cubicBezTo>
                  <a:cubicBezTo>
                    <a:pt x="1720" y="1266"/>
                    <a:pt x="1720" y="1220"/>
                    <a:pt x="1720" y="1175"/>
                  </a:cubicBezTo>
                  <a:cubicBezTo>
                    <a:pt x="1720" y="1085"/>
                    <a:pt x="1720" y="1039"/>
                    <a:pt x="1720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403033" y="1421911"/>
              <a:ext cx="33457" cy="15432"/>
            </a:xfrm>
            <a:custGeom>
              <a:avLst/>
              <a:gdLst/>
              <a:ahLst/>
              <a:cxnLst/>
              <a:rect l="l" t="t" r="r" b="b"/>
              <a:pathLst>
                <a:path w="2129" h="982" extrusionOk="0">
                  <a:moveTo>
                    <a:pt x="1721" y="1"/>
                  </a:moveTo>
                  <a:cubicBezTo>
                    <a:pt x="1631" y="1"/>
                    <a:pt x="1540" y="1"/>
                    <a:pt x="1495" y="46"/>
                  </a:cubicBezTo>
                  <a:cubicBezTo>
                    <a:pt x="1449" y="46"/>
                    <a:pt x="1359" y="137"/>
                    <a:pt x="1314" y="137"/>
                  </a:cubicBezTo>
                  <a:lnTo>
                    <a:pt x="1268" y="182"/>
                  </a:lnTo>
                  <a:lnTo>
                    <a:pt x="1223" y="182"/>
                  </a:lnTo>
                  <a:lnTo>
                    <a:pt x="1042" y="227"/>
                  </a:lnTo>
                  <a:lnTo>
                    <a:pt x="137" y="227"/>
                  </a:lnTo>
                  <a:cubicBezTo>
                    <a:pt x="46" y="227"/>
                    <a:pt x="1" y="318"/>
                    <a:pt x="1" y="363"/>
                  </a:cubicBezTo>
                  <a:cubicBezTo>
                    <a:pt x="1" y="680"/>
                    <a:pt x="408" y="861"/>
                    <a:pt x="680" y="951"/>
                  </a:cubicBezTo>
                  <a:cubicBezTo>
                    <a:pt x="792" y="970"/>
                    <a:pt x="913" y="981"/>
                    <a:pt x="1037" y="981"/>
                  </a:cubicBezTo>
                  <a:cubicBezTo>
                    <a:pt x="1214" y="981"/>
                    <a:pt x="1400" y="959"/>
                    <a:pt x="1585" y="906"/>
                  </a:cubicBezTo>
                  <a:cubicBezTo>
                    <a:pt x="1766" y="816"/>
                    <a:pt x="1947" y="680"/>
                    <a:pt x="2083" y="499"/>
                  </a:cubicBezTo>
                  <a:cubicBezTo>
                    <a:pt x="2128" y="363"/>
                    <a:pt x="2083" y="182"/>
                    <a:pt x="1993" y="91"/>
                  </a:cubicBezTo>
                  <a:cubicBezTo>
                    <a:pt x="1993" y="91"/>
                    <a:pt x="1947" y="46"/>
                    <a:pt x="1902" y="46"/>
                  </a:cubicBezTo>
                  <a:cubicBezTo>
                    <a:pt x="1857" y="1"/>
                    <a:pt x="1812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417271" y="142618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404463" y="1458197"/>
              <a:ext cx="36302" cy="20225"/>
            </a:xfrm>
            <a:custGeom>
              <a:avLst/>
              <a:gdLst/>
              <a:ahLst/>
              <a:cxnLst/>
              <a:rect l="l" t="t" r="r" b="b"/>
              <a:pathLst>
                <a:path w="2310" h="1287" extrusionOk="0">
                  <a:moveTo>
                    <a:pt x="1766" y="0"/>
                  </a:moveTo>
                  <a:cubicBezTo>
                    <a:pt x="1630" y="0"/>
                    <a:pt x="1449" y="46"/>
                    <a:pt x="1313" y="91"/>
                  </a:cubicBezTo>
                  <a:cubicBezTo>
                    <a:pt x="1223" y="136"/>
                    <a:pt x="1132" y="181"/>
                    <a:pt x="1042" y="181"/>
                  </a:cubicBezTo>
                  <a:lnTo>
                    <a:pt x="906" y="181"/>
                  </a:lnTo>
                  <a:lnTo>
                    <a:pt x="770" y="136"/>
                  </a:lnTo>
                  <a:lnTo>
                    <a:pt x="770" y="136"/>
                  </a:lnTo>
                  <a:lnTo>
                    <a:pt x="860" y="181"/>
                  </a:lnTo>
                  <a:cubicBezTo>
                    <a:pt x="770" y="136"/>
                    <a:pt x="634" y="136"/>
                    <a:pt x="498" y="136"/>
                  </a:cubicBezTo>
                  <a:cubicBezTo>
                    <a:pt x="363" y="136"/>
                    <a:pt x="227" y="181"/>
                    <a:pt x="136" y="317"/>
                  </a:cubicBezTo>
                  <a:cubicBezTo>
                    <a:pt x="46" y="408"/>
                    <a:pt x="0" y="589"/>
                    <a:pt x="46" y="725"/>
                  </a:cubicBezTo>
                  <a:cubicBezTo>
                    <a:pt x="91" y="815"/>
                    <a:pt x="136" y="951"/>
                    <a:pt x="227" y="1042"/>
                  </a:cubicBezTo>
                  <a:cubicBezTo>
                    <a:pt x="363" y="1132"/>
                    <a:pt x="453" y="1177"/>
                    <a:pt x="589" y="1223"/>
                  </a:cubicBezTo>
                  <a:cubicBezTo>
                    <a:pt x="717" y="1255"/>
                    <a:pt x="822" y="1287"/>
                    <a:pt x="937" y="1287"/>
                  </a:cubicBezTo>
                  <a:cubicBezTo>
                    <a:pt x="985" y="1287"/>
                    <a:pt x="1034" y="1281"/>
                    <a:pt x="1087" y="1268"/>
                  </a:cubicBezTo>
                  <a:cubicBezTo>
                    <a:pt x="1268" y="1268"/>
                    <a:pt x="1449" y="1223"/>
                    <a:pt x="1630" y="1177"/>
                  </a:cubicBezTo>
                  <a:lnTo>
                    <a:pt x="1856" y="1087"/>
                  </a:lnTo>
                  <a:cubicBezTo>
                    <a:pt x="1947" y="1087"/>
                    <a:pt x="1992" y="1042"/>
                    <a:pt x="2083" y="996"/>
                  </a:cubicBezTo>
                  <a:cubicBezTo>
                    <a:pt x="2173" y="951"/>
                    <a:pt x="2219" y="861"/>
                    <a:pt x="2264" y="770"/>
                  </a:cubicBezTo>
                  <a:cubicBezTo>
                    <a:pt x="2309" y="725"/>
                    <a:pt x="2309" y="634"/>
                    <a:pt x="2309" y="544"/>
                  </a:cubicBezTo>
                  <a:cubicBezTo>
                    <a:pt x="2309" y="453"/>
                    <a:pt x="2264" y="363"/>
                    <a:pt x="2219" y="272"/>
                  </a:cubicBezTo>
                  <a:cubicBezTo>
                    <a:pt x="2173" y="181"/>
                    <a:pt x="2128" y="136"/>
                    <a:pt x="2037" y="91"/>
                  </a:cubicBezTo>
                  <a:cubicBezTo>
                    <a:pt x="1947" y="46"/>
                    <a:pt x="1856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7"/>
            <p:cNvGrpSpPr/>
            <p:nvPr/>
          </p:nvGrpSpPr>
          <p:grpSpPr>
            <a:xfrm>
              <a:off x="8316711" y="2130469"/>
              <a:ext cx="591183" cy="1467231"/>
              <a:chOff x="8316711" y="2130469"/>
              <a:chExt cx="591183" cy="1467231"/>
            </a:xfrm>
          </p:grpSpPr>
          <p:grpSp>
            <p:nvGrpSpPr>
              <p:cNvPr id="678" name="Google Shape;678;p37"/>
              <p:cNvGrpSpPr/>
              <p:nvPr/>
            </p:nvGrpSpPr>
            <p:grpSpPr>
              <a:xfrm>
                <a:off x="8327020" y="2130469"/>
                <a:ext cx="570565" cy="999537"/>
                <a:chOff x="8333778" y="2130469"/>
                <a:chExt cx="570565" cy="999537"/>
              </a:xfrm>
            </p:grpSpPr>
            <p:sp>
              <p:nvSpPr>
                <p:cNvPr id="679" name="Google Shape;679;p37"/>
                <p:cNvSpPr/>
                <p:nvPr/>
              </p:nvSpPr>
              <p:spPr>
                <a:xfrm>
                  <a:off x="8597711" y="2413052"/>
                  <a:ext cx="306631" cy="65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2" h="41603" extrusionOk="0">
                      <a:moveTo>
                        <a:pt x="15663" y="1"/>
                      </a:moveTo>
                      <a:lnTo>
                        <a:pt x="15663" y="1"/>
                      </a:lnTo>
                      <a:cubicBezTo>
                        <a:pt x="3803" y="9824"/>
                        <a:pt x="0" y="41105"/>
                        <a:pt x="0" y="41105"/>
                      </a:cubicBezTo>
                      <a:lnTo>
                        <a:pt x="13219" y="41603"/>
                      </a:lnTo>
                      <a:cubicBezTo>
                        <a:pt x="19511" y="27162"/>
                        <a:pt x="15663" y="2"/>
                        <a:pt x="156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7"/>
                <p:cNvSpPr/>
                <p:nvPr/>
              </p:nvSpPr>
              <p:spPr>
                <a:xfrm>
                  <a:off x="8333778" y="2421601"/>
                  <a:ext cx="320146" cy="64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2" h="41331" extrusionOk="0">
                      <a:moveTo>
                        <a:pt x="2128" y="0"/>
                      </a:moveTo>
                      <a:cubicBezTo>
                        <a:pt x="2128" y="1"/>
                        <a:pt x="1" y="27297"/>
                        <a:pt x="7198" y="41331"/>
                      </a:cubicBezTo>
                      <a:lnTo>
                        <a:pt x="20372" y="39973"/>
                      </a:lnTo>
                      <a:cubicBezTo>
                        <a:pt x="20372" y="39973"/>
                        <a:pt x="14577" y="9009"/>
                        <a:pt x="21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8464684" y="2130469"/>
                  <a:ext cx="291686" cy="99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63604" extrusionOk="0">
                      <a:moveTo>
                        <a:pt x="10729" y="1"/>
                      </a:moveTo>
                      <a:cubicBezTo>
                        <a:pt x="10729" y="1"/>
                        <a:pt x="724" y="11997"/>
                        <a:pt x="362" y="28927"/>
                      </a:cubicBezTo>
                      <a:cubicBezTo>
                        <a:pt x="0" y="45858"/>
                        <a:pt x="6700" y="63468"/>
                        <a:pt x="6700" y="63468"/>
                      </a:cubicBezTo>
                      <a:lnTo>
                        <a:pt x="12675" y="63603"/>
                      </a:lnTo>
                      <a:cubicBezTo>
                        <a:pt x="12675" y="63603"/>
                        <a:pt x="18062" y="48574"/>
                        <a:pt x="18289" y="35175"/>
                      </a:cubicBezTo>
                      <a:cubicBezTo>
                        <a:pt x="18560" y="21730"/>
                        <a:pt x="10729" y="1"/>
                        <a:pt x="10729" y="1"/>
                      </a:cubicBezTo>
                      <a:close/>
                    </a:path>
                  </a:pathLst>
                </a:custGeom>
                <a:solidFill>
                  <a:srgbClr val="53AA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" name="Google Shape;682;p37"/>
              <p:cNvSpPr/>
              <p:nvPr/>
            </p:nvSpPr>
            <p:spPr>
              <a:xfrm>
                <a:off x="8316711" y="2996962"/>
                <a:ext cx="591183" cy="600737"/>
              </a:xfrm>
              <a:custGeom>
                <a:avLst/>
                <a:gdLst/>
                <a:ahLst/>
                <a:cxnLst/>
                <a:rect l="l" t="t" r="r" b="b"/>
                <a:pathLst>
                  <a:path w="37619" h="38227" extrusionOk="0">
                    <a:moveTo>
                      <a:pt x="0" y="0"/>
                    </a:moveTo>
                    <a:cubicBezTo>
                      <a:pt x="0" y="0"/>
                      <a:pt x="4527" y="32956"/>
                      <a:pt x="7696" y="36034"/>
                    </a:cubicBezTo>
                    <a:cubicBezTo>
                      <a:pt x="9228" y="37501"/>
                      <a:pt x="14042" y="38227"/>
                      <a:pt x="18841" y="38227"/>
                    </a:cubicBezTo>
                    <a:cubicBezTo>
                      <a:pt x="23966" y="38227"/>
                      <a:pt x="29074" y="37399"/>
                      <a:pt x="30149" y="35763"/>
                    </a:cubicBezTo>
                    <a:cubicBezTo>
                      <a:pt x="32232" y="32594"/>
                      <a:pt x="37619" y="0"/>
                      <a:pt x="37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" name="Google Shape;683;p37"/>
            <p:cNvSpPr/>
            <p:nvPr/>
          </p:nvSpPr>
          <p:spPr>
            <a:xfrm>
              <a:off x="8818240" y="2368787"/>
              <a:ext cx="29890" cy="19047"/>
            </a:xfrm>
            <a:custGeom>
              <a:avLst/>
              <a:gdLst/>
              <a:ahLst/>
              <a:cxnLst/>
              <a:rect l="l" t="t" r="r" b="b"/>
              <a:pathLst>
                <a:path w="1902" h="1212" extrusionOk="0">
                  <a:moveTo>
                    <a:pt x="1811" y="1"/>
                  </a:moveTo>
                  <a:cubicBezTo>
                    <a:pt x="1721" y="1"/>
                    <a:pt x="1630" y="1"/>
                    <a:pt x="1540" y="46"/>
                  </a:cubicBezTo>
                  <a:cubicBezTo>
                    <a:pt x="1449" y="91"/>
                    <a:pt x="1359" y="136"/>
                    <a:pt x="1313" y="182"/>
                  </a:cubicBezTo>
                  <a:cubicBezTo>
                    <a:pt x="1132" y="272"/>
                    <a:pt x="951" y="363"/>
                    <a:pt x="770" y="499"/>
                  </a:cubicBezTo>
                  <a:lnTo>
                    <a:pt x="272" y="816"/>
                  </a:lnTo>
                  <a:cubicBezTo>
                    <a:pt x="227" y="861"/>
                    <a:pt x="136" y="906"/>
                    <a:pt x="91" y="997"/>
                  </a:cubicBezTo>
                  <a:cubicBezTo>
                    <a:pt x="46" y="997"/>
                    <a:pt x="1" y="1042"/>
                    <a:pt x="1" y="1132"/>
                  </a:cubicBezTo>
                  <a:lnTo>
                    <a:pt x="1" y="1178"/>
                  </a:lnTo>
                  <a:cubicBezTo>
                    <a:pt x="46" y="1200"/>
                    <a:pt x="91" y="1212"/>
                    <a:pt x="136" y="1212"/>
                  </a:cubicBezTo>
                  <a:cubicBezTo>
                    <a:pt x="182" y="1212"/>
                    <a:pt x="227" y="1200"/>
                    <a:pt x="272" y="1178"/>
                  </a:cubicBezTo>
                  <a:cubicBezTo>
                    <a:pt x="363" y="1132"/>
                    <a:pt x="453" y="1087"/>
                    <a:pt x="544" y="1042"/>
                  </a:cubicBezTo>
                  <a:lnTo>
                    <a:pt x="1042" y="725"/>
                  </a:lnTo>
                  <a:cubicBezTo>
                    <a:pt x="1178" y="634"/>
                    <a:pt x="1359" y="544"/>
                    <a:pt x="1495" y="453"/>
                  </a:cubicBezTo>
                  <a:cubicBezTo>
                    <a:pt x="1676" y="363"/>
                    <a:pt x="1676" y="318"/>
                    <a:pt x="1766" y="272"/>
                  </a:cubicBezTo>
                  <a:cubicBezTo>
                    <a:pt x="1811" y="227"/>
                    <a:pt x="1857" y="136"/>
                    <a:pt x="1902" y="91"/>
                  </a:cubicBezTo>
                  <a:cubicBezTo>
                    <a:pt x="1902" y="46"/>
                    <a:pt x="1902" y="1"/>
                    <a:pt x="1811" y="1"/>
                  </a:cubicBezTo>
                  <a:close/>
                </a:path>
              </a:pathLst>
            </a:custGeom>
            <a:solidFill>
              <a:srgbClr val="B9C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7"/>
          <p:cNvGrpSpPr/>
          <p:nvPr/>
        </p:nvGrpSpPr>
        <p:grpSpPr>
          <a:xfrm>
            <a:off x="4944050" y="961338"/>
            <a:ext cx="2880335" cy="3254312"/>
            <a:chOff x="4315050" y="932213"/>
            <a:chExt cx="2880335" cy="3254312"/>
          </a:xfrm>
        </p:grpSpPr>
        <p:sp>
          <p:nvSpPr>
            <p:cNvPr id="685" name="Google Shape;685;p37"/>
            <p:cNvSpPr/>
            <p:nvPr/>
          </p:nvSpPr>
          <p:spPr>
            <a:xfrm>
              <a:off x="4315050" y="3974725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908224" y="932213"/>
              <a:ext cx="287161" cy="272335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61848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Copilot giúp chứ không thay thế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6019200" y="1007775"/>
            <a:ext cx="2836800" cy="374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Copilot giúp Kuder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Review code.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Refactor </a:t>
            </a:r>
            <a:r>
              <a:rPr lang="en-US" dirty="0" err="1"/>
              <a:t>lại</a:t>
            </a:r>
            <a:r>
              <a:rPr lang="en-US" dirty="0"/>
              <a:t> code.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Chat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hay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test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 Kuder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còn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, customize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ưng</a:t>
            </a:r>
            <a:r>
              <a:rPr lang="en-US" dirty="0">
                <a:sym typeface="Wingdings" panose="05000000000000000000" pitchFamily="2" charset="2"/>
              </a:rPr>
              <a:t> ý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3192E-524A-4191-B294-AB824E13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7" y="1007775"/>
            <a:ext cx="5395163" cy="23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Hardwork and nice employee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4983200" y="1973479"/>
            <a:ext cx="4052800" cy="1612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+ 1 employee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nices</a:t>
            </a:r>
            <a:r>
              <a:rPr lang="en-US" dirty="0"/>
              <a:t>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khủng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+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human,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ACD6C-3E14-4540-8D14-A923B352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1350288"/>
            <a:ext cx="4528292" cy="28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5"/>
          <p:cNvSpPr txBox="1">
            <a:spLocks noGrp="1"/>
          </p:cNvSpPr>
          <p:nvPr>
            <p:ph type="title"/>
          </p:nvPr>
        </p:nvSpPr>
        <p:spPr>
          <a:xfrm>
            <a:off x="590400" y="1524798"/>
            <a:ext cx="733755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 100 Billions</a:t>
            </a:r>
            <a:endParaRPr dirty="0"/>
          </a:p>
        </p:txBody>
      </p:sp>
      <p:sp>
        <p:nvSpPr>
          <p:cNvPr id="1156" name="Google Shape;1156;p55"/>
          <p:cNvSpPr txBox="1">
            <a:spLocks noGrp="1"/>
          </p:cNvSpPr>
          <p:nvPr>
            <p:ph type="subTitle" idx="1"/>
          </p:nvPr>
        </p:nvSpPr>
        <p:spPr>
          <a:xfrm flipH="1">
            <a:off x="2260800" y="2748924"/>
            <a:ext cx="401355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of meaning </a:t>
            </a:r>
            <a:r>
              <a:rPr lang="en"/>
              <a:t>and quality </a:t>
            </a:r>
            <a:r>
              <a:rPr lang="en" dirty="0"/>
              <a:t>code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16E8F-F256-4B7A-9A38-D548564F768B}"/>
              </a:ext>
            </a:extLst>
          </p:cNvPr>
          <p:cNvSpPr txBox="1"/>
          <p:nvPr/>
        </p:nvSpPr>
        <p:spPr>
          <a:xfrm>
            <a:off x="3441600" y="3996000"/>
            <a:ext cx="54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https://www.techtarget.com/whatis/feature/Explaining-the-largest-IT-outage-in-history-and-whats-next#:~:text=What%20might%20be%20considered%20the,Fortune%20500%20companies%20%245.4%20billion.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5"/>
          <p:cNvSpPr txBox="1">
            <a:spLocks noGrp="1"/>
          </p:cNvSpPr>
          <p:nvPr>
            <p:ph type="title"/>
          </p:nvPr>
        </p:nvSpPr>
        <p:spPr>
          <a:xfrm>
            <a:off x="345600" y="1547748"/>
            <a:ext cx="86112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 500 Thousand</a:t>
            </a:r>
            <a:endParaRPr dirty="0"/>
          </a:p>
        </p:txBody>
      </p:sp>
      <p:sp>
        <p:nvSpPr>
          <p:cNvPr id="1156" name="Google Shape;1156;p55"/>
          <p:cNvSpPr txBox="1">
            <a:spLocks noGrp="1"/>
          </p:cNvSpPr>
          <p:nvPr>
            <p:ph type="subTitle" idx="1"/>
          </p:nvPr>
        </p:nvSpPr>
        <p:spPr>
          <a:xfrm flipH="1">
            <a:off x="2869650" y="2862575"/>
            <a:ext cx="34047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Developers use it daily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D0AEB-F1F0-4732-BCD3-2C3A5549356C}"/>
              </a:ext>
            </a:extLst>
          </p:cNvPr>
          <p:cNvSpPr txBox="1"/>
          <p:nvPr/>
        </p:nvSpPr>
        <p:spPr>
          <a:xfrm>
            <a:off x="3441600" y="3996000"/>
            <a:ext cx="54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https://www.techtarget.com/whatis/feature/Explaining-the-largest-IT-outage-in-history-and-whats-next#:~:text=What%20might%20be%20considered%20the,Fortune%20500%20companies%20%245.4%20billion.</a:t>
            </a:r>
          </a:p>
        </p:txBody>
      </p:sp>
    </p:spTree>
    <p:extLst>
      <p:ext uri="{BB962C8B-B14F-4D97-AF65-F5344CB8AC3E}">
        <p14:creationId xmlns:p14="http://schemas.microsoft.com/office/powerpoint/2010/main" val="23274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/>
          <p:nvPr/>
        </p:nvSpPr>
        <p:spPr>
          <a:xfrm>
            <a:off x="4930800" y="884250"/>
            <a:ext cx="3375000" cy="3375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 txBox="1">
            <a:spLocks noGrp="1"/>
          </p:cNvSpPr>
          <p:nvPr>
            <p:ph type="title"/>
          </p:nvPr>
        </p:nvSpPr>
        <p:spPr>
          <a:xfrm>
            <a:off x="917401" y="439120"/>
            <a:ext cx="35664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redoka" pitchFamily="2" charset="-79"/>
                <a:cs typeface="Fredoka" pitchFamily="2" charset="-79"/>
              </a:rPr>
              <a:t>Lượt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đi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của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bạn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D2B35A-7715-490C-AB46-DF181677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16389"/>
              </p:ext>
            </p:extLst>
          </p:nvPr>
        </p:nvGraphicFramePr>
        <p:xfrm>
          <a:off x="838200" y="1374950"/>
          <a:ext cx="7665000" cy="31106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90600">
                  <a:extLst>
                    <a:ext uri="{9D8B030D-6E8A-4147-A177-3AD203B41FA5}">
                      <a16:colId xmlns:a16="http://schemas.microsoft.com/office/drawing/2014/main" val="4036897633"/>
                    </a:ext>
                  </a:extLst>
                </a:gridCol>
                <a:gridCol w="2319400">
                  <a:extLst>
                    <a:ext uri="{9D8B030D-6E8A-4147-A177-3AD203B41FA5}">
                      <a16:colId xmlns:a16="http://schemas.microsoft.com/office/drawing/2014/main" val="341774020"/>
                    </a:ext>
                  </a:extLst>
                </a:gridCol>
                <a:gridCol w="2555000">
                  <a:extLst>
                    <a:ext uri="{9D8B030D-6E8A-4147-A177-3AD203B41FA5}">
                      <a16:colId xmlns:a16="http://schemas.microsoft.com/office/drawing/2014/main" val="991286491"/>
                    </a:ext>
                  </a:extLst>
                </a:gridCol>
              </a:tblGrid>
              <a:tr h="62213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sap" panose="020B0604020202020204" charset="0"/>
                        </a:rPr>
                        <a:t>Tên</a:t>
                      </a:r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3797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sap" panose="020B0604020202020204" charset="0"/>
                        </a:rPr>
                        <a:t>Bạn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có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bị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các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bệnh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liên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quan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tới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2631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sap" panose="020B0604020202020204" charset="0"/>
                        </a:rPr>
                        <a:t>Bạn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có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bị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stress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và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mắc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kẹt</a:t>
                      </a:r>
                      <a:endParaRPr lang="en-US" b="1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56119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sap" panose="020B0604020202020204" charset="0"/>
                        </a:rPr>
                        <a:t>Bạn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có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cảm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thấy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cần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1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đồng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đội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chất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lượng</a:t>
                      </a:r>
                      <a:endParaRPr lang="en-US" b="1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65342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6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2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0"/>
          <p:cNvSpPr txBox="1">
            <a:spLocks noGrp="1"/>
          </p:cNvSpPr>
          <p:nvPr>
            <p:ph type="title" idx="2"/>
          </p:nvPr>
        </p:nvSpPr>
        <p:spPr>
          <a:xfrm flipH="1">
            <a:off x="605200" y="2458350"/>
            <a:ext cx="43995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Pilot</a:t>
            </a:r>
            <a:endParaRPr dirty="0"/>
          </a:p>
        </p:txBody>
      </p:sp>
      <p:grpSp>
        <p:nvGrpSpPr>
          <p:cNvPr id="1375" name="Google Shape;1375;p60"/>
          <p:cNvGrpSpPr/>
          <p:nvPr/>
        </p:nvGrpSpPr>
        <p:grpSpPr>
          <a:xfrm>
            <a:off x="2124057" y="957577"/>
            <a:ext cx="1361798" cy="1349644"/>
            <a:chOff x="5696379" y="742228"/>
            <a:chExt cx="1603247" cy="1588938"/>
          </a:xfrm>
        </p:grpSpPr>
        <p:sp>
          <p:nvSpPr>
            <p:cNvPr id="1376" name="Google Shape;1376;p60"/>
            <p:cNvSpPr/>
            <p:nvPr/>
          </p:nvSpPr>
          <p:spPr>
            <a:xfrm>
              <a:off x="5696379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77" name="Google Shape;1377;p60"/>
            <p:cNvSpPr/>
            <p:nvPr/>
          </p:nvSpPr>
          <p:spPr>
            <a:xfrm>
              <a:off x="5747893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378" name="Google Shape;1378;p60"/>
          <p:cNvSpPr txBox="1">
            <a:spLocks noGrp="1"/>
          </p:cNvSpPr>
          <p:nvPr>
            <p:ph type="title"/>
          </p:nvPr>
        </p:nvSpPr>
        <p:spPr>
          <a:xfrm flipH="1">
            <a:off x="2148400" y="116905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9" name="Google Shape;1379;p60"/>
          <p:cNvSpPr txBox="1">
            <a:spLocks noGrp="1"/>
          </p:cNvSpPr>
          <p:nvPr>
            <p:ph type="subTitle" idx="1"/>
          </p:nvPr>
        </p:nvSpPr>
        <p:spPr>
          <a:xfrm flipH="1">
            <a:off x="1483750" y="3607650"/>
            <a:ext cx="264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Bay nhanh, bay khoẻ, bay có ích …</a:t>
            </a:r>
            <a:endParaRPr dirty="0"/>
          </a:p>
        </p:txBody>
      </p:sp>
      <p:sp>
        <p:nvSpPr>
          <p:cNvPr id="1380" name="Google Shape;1380;p60"/>
          <p:cNvSpPr/>
          <p:nvPr/>
        </p:nvSpPr>
        <p:spPr>
          <a:xfrm flipH="1">
            <a:off x="6286148" y="1068656"/>
            <a:ext cx="268850" cy="267425"/>
          </a:xfrm>
          <a:custGeom>
            <a:avLst/>
            <a:gdLst/>
            <a:ahLst/>
            <a:cxnLst/>
            <a:rect l="l" t="t" r="r" b="b"/>
            <a:pathLst>
              <a:path w="10754" h="10697" extrusionOk="0">
                <a:moveTo>
                  <a:pt x="6627" y="1"/>
                </a:moveTo>
                <a:cubicBezTo>
                  <a:pt x="6367" y="1"/>
                  <a:pt x="6097" y="174"/>
                  <a:pt x="5905" y="347"/>
                </a:cubicBezTo>
                <a:cubicBezTo>
                  <a:pt x="5161" y="1043"/>
                  <a:pt x="4513" y="1835"/>
                  <a:pt x="3985" y="2700"/>
                </a:cubicBezTo>
                <a:cubicBezTo>
                  <a:pt x="3198" y="2363"/>
                  <a:pt x="2326" y="2047"/>
                  <a:pt x="1504" y="2047"/>
                </a:cubicBezTo>
                <a:cubicBezTo>
                  <a:pt x="1097" y="2047"/>
                  <a:pt x="702" y="2125"/>
                  <a:pt x="336" y="2315"/>
                </a:cubicBezTo>
                <a:cubicBezTo>
                  <a:pt x="192" y="2363"/>
                  <a:pt x="96" y="2460"/>
                  <a:pt x="24" y="2604"/>
                </a:cubicBezTo>
                <a:cubicBezTo>
                  <a:pt x="0" y="2772"/>
                  <a:pt x="24" y="2940"/>
                  <a:pt x="144" y="3084"/>
                </a:cubicBezTo>
                <a:cubicBezTo>
                  <a:pt x="624" y="3924"/>
                  <a:pt x="1344" y="4596"/>
                  <a:pt x="2208" y="5028"/>
                </a:cubicBezTo>
                <a:lnTo>
                  <a:pt x="912" y="7164"/>
                </a:lnTo>
                <a:cubicBezTo>
                  <a:pt x="624" y="7692"/>
                  <a:pt x="312" y="8412"/>
                  <a:pt x="792" y="8820"/>
                </a:cubicBezTo>
                <a:cubicBezTo>
                  <a:pt x="956" y="8972"/>
                  <a:pt x="1165" y="9027"/>
                  <a:pt x="1387" y="9027"/>
                </a:cubicBezTo>
                <a:cubicBezTo>
                  <a:pt x="1620" y="9027"/>
                  <a:pt x="1867" y="8966"/>
                  <a:pt x="2088" y="8892"/>
                </a:cubicBezTo>
                <a:cubicBezTo>
                  <a:pt x="2832" y="8628"/>
                  <a:pt x="3553" y="8292"/>
                  <a:pt x="4225" y="7884"/>
                </a:cubicBezTo>
                <a:cubicBezTo>
                  <a:pt x="4513" y="8604"/>
                  <a:pt x="4897" y="9300"/>
                  <a:pt x="5329" y="9948"/>
                </a:cubicBezTo>
                <a:cubicBezTo>
                  <a:pt x="5578" y="10312"/>
                  <a:pt x="5936" y="10696"/>
                  <a:pt x="6359" y="10696"/>
                </a:cubicBezTo>
                <a:cubicBezTo>
                  <a:pt x="6384" y="10696"/>
                  <a:pt x="6408" y="10695"/>
                  <a:pt x="6433" y="10692"/>
                </a:cubicBezTo>
                <a:cubicBezTo>
                  <a:pt x="7033" y="10620"/>
                  <a:pt x="7249" y="9876"/>
                  <a:pt x="7297" y="9276"/>
                </a:cubicBezTo>
                <a:lnTo>
                  <a:pt x="7537" y="6780"/>
                </a:lnTo>
                <a:cubicBezTo>
                  <a:pt x="7813" y="6830"/>
                  <a:pt x="8094" y="6854"/>
                  <a:pt x="8375" y="6854"/>
                </a:cubicBezTo>
                <a:cubicBezTo>
                  <a:pt x="9046" y="6854"/>
                  <a:pt x="9719" y="6715"/>
                  <a:pt x="10345" y="6444"/>
                </a:cubicBezTo>
                <a:cubicBezTo>
                  <a:pt x="10513" y="6396"/>
                  <a:pt x="10657" y="6276"/>
                  <a:pt x="10729" y="6132"/>
                </a:cubicBezTo>
                <a:cubicBezTo>
                  <a:pt x="10753" y="5988"/>
                  <a:pt x="10753" y="5844"/>
                  <a:pt x="10681" y="5724"/>
                </a:cubicBezTo>
                <a:cubicBezTo>
                  <a:pt x="10129" y="4572"/>
                  <a:pt x="8737" y="4140"/>
                  <a:pt x="7513" y="3828"/>
                </a:cubicBezTo>
                <a:cubicBezTo>
                  <a:pt x="7585" y="2844"/>
                  <a:pt x="7537" y="1811"/>
                  <a:pt x="7369" y="827"/>
                </a:cubicBezTo>
                <a:cubicBezTo>
                  <a:pt x="7297" y="491"/>
                  <a:pt x="7153" y="107"/>
                  <a:pt x="6817" y="35"/>
                </a:cubicBezTo>
                <a:cubicBezTo>
                  <a:pt x="6755" y="11"/>
                  <a:pt x="6691" y="1"/>
                  <a:pt x="6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60"/>
          <p:cNvGrpSpPr/>
          <p:nvPr/>
        </p:nvGrpSpPr>
        <p:grpSpPr>
          <a:xfrm>
            <a:off x="5146914" y="957622"/>
            <a:ext cx="2658846" cy="3302113"/>
            <a:chOff x="5236928" y="1050059"/>
            <a:chExt cx="2511900" cy="3119616"/>
          </a:xfrm>
        </p:grpSpPr>
        <p:sp>
          <p:nvSpPr>
            <p:cNvPr id="1382" name="Google Shape;1382;p60"/>
            <p:cNvSpPr/>
            <p:nvPr/>
          </p:nvSpPr>
          <p:spPr>
            <a:xfrm>
              <a:off x="5236928" y="3794975"/>
              <a:ext cx="2511900" cy="3747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6763335" y="2951347"/>
              <a:ext cx="61175" cy="781291"/>
            </a:xfrm>
            <a:custGeom>
              <a:avLst/>
              <a:gdLst/>
              <a:ahLst/>
              <a:cxnLst/>
              <a:rect l="l" t="t" r="r" b="b"/>
              <a:pathLst>
                <a:path w="3736" h="47714" extrusionOk="0">
                  <a:moveTo>
                    <a:pt x="1500" y="1"/>
                  </a:moveTo>
                  <a:cubicBezTo>
                    <a:pt x="1013" y="1"/>
                    <a:pt x="527" y="330"/>
                    <a:pt x="527" y="987"/>
                  </a:cubicBezTo>
                  <a:cubicBezTo>
                    <a:pt x="211" y="16137"/>
                    <a:pt x="1" y="31235"/>
                    <a:pt x="842" y="46332"/>
                  </a:cubicBezTo>
                  <a:cubicBezTo>
                    <a:pt x="895" y="47253"/>
                    <a:pt x="1631" y="47713"/>
                    <a:pt x="2342" y="47713"/>
                  </a:cubicBezTo>
                  <a:cubicBezTo>
                    <a:pt x="3052" y="47713"/>
                    <a:pt x="3736" y="47253"/>
                    <a:pt x="3683" y="46332"/>
                  </a:cubicBezTo>
                  <a:cubicBezTo>
                    <a:pt x="2894" y="31235"/>
                    <a:pt x="2947" y="16085"/>
                    <a:pt x="2473" y="987"/>
                  </a:cubicBezTo>
                  <a:cubicBezTo>
                    <a:pt x="2473" y="330"/>
                    <a:pt x="1987" y="1"/>
                    <a:pt x="1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6846894" y="2954802"/>
              <a:ext cx="79269" cy="984449"/>
            </a:xfrm>
            <a:custGeom>
              <a:avLst/>
              <a:gdLst/>
              <a:ahLst/>
              <a:cxnLst/>
              <a:rect l="l" t="t" r="r" b="b"/>
              <a:pathLst>
                <a:path w="4841" h="60121" extrusionOk="0">
                  <a:moveTo>
                    <a:pt x="2394" y="0"/>
                  </a:moveTo>
                  <a:cubicBezTo>
                    <a:pt x="1828" y="0"/>
                    <a:pt x="1263" y="382"/>
                    <a:pt x="1263" y="1144"/>
                  </a:cubicBezTo>
                  <a:cubicBezTo>
                    <a:pt x="474" y="20135"/>
                    <a:pt x="0" y="39230"/>
                    <a:pt x="789" y="58168"/>
                  </a:cubicBezTo>
                  <a:cubicBezTo>
                    <a:pt x="842" y="59463"/>
                    <a:pt x="1865" y="60121"/>
                    <a:pt x="2869" y="60121"/>
                  </a:cubicBezTo>
                  <a:cubicBezTo>
                    <a:pt x="3864" y="60121"/>
                    <a:pt x="4840" y="59476"/>
                    <a:pt x="4840" y="58168"/>
                  </a:cubicBezTo>
                  <a:cubicBezTo>
                    <a:pt x="4682" y="39178"/>
                    <a:pt x="3893" y="20135"/>
                    <a:pt x="3525" y="1144"/>
                  </a:cubicBezTo>
                  <a:cubicBezTo>
                    <a:pt x="3525" y="382"/>
                    <a:pt x="2959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6190523" y="3592768"/>
              <a:ext cx="683061" cy="55231"/>
            </a:xfrm>
            <a:custGeom>
              <a:avLst/>
              <a:gdLst/>
              <a:ahLst/>
              <a:cxnLst/>
              <a:rect l="l" t="t" r="r" b="b"/>
              <a:pathLst>
                <a:path w="41715" h="3373" extrusionOk="0">
                  <a:moveTo>
                    <a:pt x="39913" y="0"/>
                  </a:moveTo>
                  <a:cubicBezTo>
                    <a:pt x="39867" y="0"/>
                    <a:pt x="39819" y="2"/>
                    <a:pt x="39770" y="6"/>
                  </a:cubicBezTo>
                  <a:cubicBezTo>
                    <a:pt x="26934" y="900"/>
                    <a:pt x="14099" y="1006"/>
                    <a:pt x="1263" y="1584"/>
                  </a:cubicBezTo>
                  <a:cubicBezTo>
                    <a:pt x="0" y="1584"/>
                    <a:pt x="0" y="3373"/>
                    <a:pt x="1263" y="3373"/>
                  </a:cubicBezTo>
                  <a:cubicBezTo>
                    <a:pt x="3449" y="3355"/>
                    <a:pt x="5636" y="3349"/>
                    <a:pt x="7822" y="3349"/>
                  </a:cubicBezTo>
                  <a:cubicBezTo>
                    <a:pt x="11664" y="3349"/>
                    <a:pt x="15506" y="3367"/>
                    <a:pt x="19348" y="3367"/>
                  </a:cubicBezTo>
                  <a:cubicBezTo>
                    <a:pt x="26155" y="3367"/>
                    <a:pt x="32963" y="3312"/>
                    <a:pt x="39770" y="3005"/>
                  </a:cubicBezTo>
                  <a:cubicBezTo>
                    <a:pt x="41667" y="2902"/>
                    <a:pt x="41715" y="0"/>
                    <a:pt x="39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6177604" y="3006906"/>
              <a:ext cx="66333" cy="937405"/>
            </a:xfrm>
            <a:custGeom>
              <a:avLst/>
              <a:gdLst/>
              <a:ahLst/>
              <a:cxnLst/>
              <a:rect l="l" t="t" r="r" b="b"/>
              <a:pathLst>
                <a:path w="4051" h="57248" extrusionOk="0">
                  <a:moveTo>
                    <a:pt x="1822" y="1"/>
                  </a:moveTo>
                  <a:cubicBezTo>
                    <a:pt x="1289" y="1"/>
                    <a:pt x="763" y="356"/>
                    <a:pt x="789" y="1066"/>
                  </a:cubicBezTo>
                  <a:cubicBezTo>
                    <a:pt x="684" y="10114"/>
                    <a:pt x="632" y="19162"/>
                    <a:pt x="579" y="28210"/>
                  </a:cubicBezTo>
                  <a:cubicBezTo>
                    <a:pt x="526" y="37311"/>
                    <a:pt x="0" y="46622"/>
                    <a:pt x="369" y="55670"/>
                  </a:cubicBezTo>
                  <a:cubicBezTo>
                    <a:pt x="369" y="56722"/>
                    <a:pt x="1158" y="57248"/>
                    <a:pt x="1947" y="57248"/>
                  </a:cubicBezTo>
                  <a:cubicBezTo>
                    <a:pt x="2736" y="57248"/>
                    <a:pt x="3525" y="56722"/>
                    <a:pt x="3525" y="55670"/>
                  </a:cubicBezTo>
                  <a:cubicBezTo>
                    <a:pt x="4051" y="46569"/>
                    <a:pt x="3577" y="37258"/>
                    <a:pt x="3525" y="28210"/>
                  </a:cubicBezTo>
                  <a:cubicBezTo>
                    <a:pt x="3420" y="19110"/>
                    <a:pt x="3262" y="10114"/>
                    <a:pt x="2894" y="1066"/>
                  </a:cubicBezTo>
                  <a:cubicBezTo>
                    <a:pt x="2894" y="356"/>
                    <a:pt x="2354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6111271" y="2958028"/>
              <a:ext cx="68936" cy="792049"/>
            </a:xfrm>
            <a:custGeom>
              <a:avLst/>
              <a:gdLst/>
              <a:ahLst/>
              <a:cxnLst/>
              <a:rect l="l" t="t" r="r" b="b"/>
              <a:pathLst>
                <a:path w="4210" h="48371" extrusionOk="0">
                  <a:moveTo>
                    <a:pt x="2105" y="1"/>
                  </a:moveTo>
                  <a:cubicBezTo>
                    <a:pt x="1605" y="1"/>
                    <a:pt x="1105" y="316"/>
                    <a:pt x="1053" y="947"/>
                  </a:cubicBezTo>
                  <a:cubicBezTo>
                    <a:pt x="1" y="16255"/>
                    <a:pt x="842" y="31826"/>
                    <a:pt x="842" y="47187"/>
                  </a:cubicBezTo>
                  <a:cubicBezTo>
                    <a:pt x="895" y="47976"/>
                    <a:pt x="1500" y="48371"/>
                    <a:pt x="2105" y="48371"/>
                  </a:cubicBezTo>
                  <a:cubicBezTo>
                    <a:pt x="2710" y="48371"/>
                    <a:pt x="3315" y="47976"/>
                    <a:pt x="3367" y="47187"/>
                  </a:cubicBezTo>
                  <a:cubicBezTo>
                    <a:pt x="3367" y="31879"/>
                    <a:pt x="4209" y="16255"/>
                    <a:pt x="3157" y="947"/>
                  </a:cubicBezTo>
                  <a:cubicBezTo>
                    <a:pt x="3104" y="316"/>
                    <a:pt x="2605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6119033" y="1736215"/>
              <a:ext cx="830382" cy="1155104"/>
            </a:xfrm>
            <a:custGeom>
              <a:avLst/>
              <a:gdLst/>
              <a:ahLst/>
              <a:cxnLst/>
              <a:rect l="l" t="t" r="r" b="b"/>
              <a:pathLst>
                <a:path w="50712" h="70543" extrusionOk="0">
                  <a:moveTo>
                    <a:pt x="23719" y="1"/>
                  </a:moveTo>
                  <a:cubicBezTo>
                    <a:pt x="21247" y="1"/>
                    <a:pt x="18774" y="149"/>
                    <a:pt x="16308" y="445"/>
                  </a:cubicBezTo>
                  <a:cubicBezTo>
                    <a:pt x="10574" y="1076"/>
                    <a:pt x="4314" y="3022"/>
                    <a:pt x="1684" y="8073"/>
                  </a:cubicBezTo>
                  <a:cubicBezTo>
                    <a:pt x="0" y="11229"/>
                    <a:pt x="53" y="14964"/>
                    <a:pt x="211" y="18541"/>
                  </a:cubicBezTo>
                  <a:cubicBezTo>
                    <a:pt x="631" y="30219"/>
                    <a:pt x="105" y="46053"/>
                    <a:pt x="789" y="57679"/>
                  </a:cubicBezTo>
                  <a:cubicBezTo>
                    <a:pt x="1263" y="66411"/>
                    <a:pt x="9995" y="68305"/>
                    <a:pt x="18149" y="69936"/>
                  </a:cubicBezTo>
                  <a:cubicBezTo>
                    <a:pt x="20353" y="70362"/>
                    <a:pt x="22577" y="70543"/>
                    <a:pt x="24808" y="70543"/>
                  </a:cubicBezTo>
                  <a:cubicBezTo>
                    <a:pt x="30831" y="70543"/>
                    <a:pt x="36910" y="69228"/>
                    <a:pt x="42821" y="67884"/>
                  </a:cubicBezTo>
                  <a:cubicBezTo>
                    <a:pt x="44609" y="67516"/>
                    <a:pt x="46503" y="66990"/>
                    <a:pt x="47555" y="65517"/>
                  </a:cubicBezTo>
                  <a:cubicBezTo>
                    <a:pt x="48344" y="64412"/>
                    <a:pt x="49344" y="63676"/>
                    <a:pt x="49396" y="62308"/>
                  </a:cubicBezTo>
                  <a:cubicBezTo>
                    <a:pt x="50501" y="45211"/>
                    <a:pt x="50711" y="27063"/>
                    <a:pt x="46240" y="10545"/>
                  </a:cubicBezTo>
                  <a:cubicBezTo>
                    <a:pt x="45661" y="8388"/>
                    <a:pt x="46187" y="5495"/>
                    <a:pt x="44609" y="3864"/>
                  </a:cubicBezTo>
                  <a:cubicBezTo>
                    <a:pt x="42715" y="1918"/>
                    <a:pt x="38665" y="1760"/>
                    <a:pt x="36035" y="1234"/>
                  </a:cubicBezTo>
                  <a:cubicBezTo>
                    <a:pt x="31958" y="412"/>
                    <a:pt x="27840" y="1"/>
                    <a:pt x="23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5999302" y="2783165"/>
              <a:ext cx="1007815" cy="247860"/>
            </a:xfrm>
            <a:custGeom>
              <a:avLst/>
              <a:gdLst/>
              <a:ahLst/>
              <a:cxnLst/>
              <a:rect l="l" t="t" r="r" b="b"/>
              <a:pathLst>
                <a:path w="61548" h="15137" extrusionOk="0">
                  <a:moveTo>
                    <a:pt x="47239" y="1"/>
                  </a:moveTo>
                  <a:lnTo>
                    <a:pt x="13414" y="264"/>
                  </a:lnTo>
                  <a:cubicBezTo>
                    <a:pt x="0" y="369"/>
                    <a:pt x="1315" y="14677"/>
                    <a:pt x="13783" y="14993"/>
                  </a:cubicBezTo>
                  <a:cubicBezTo>
                    <a:pt x="15982" y="15090"/>
                    <a:pt x="18181" y="15137"/>
                    <a:pt x="20378" y="15137"/>
                  </a:cubicBezTo>
                  <a:cubicBezTo>
                    <a:pt x="24171" y="15137"/>
                    <a:pt x="27957" y="14997"/>
                    <a:pt x="31721" y="14730"/>
                  </a:cubicBezTo>
                  <a:cubicBezTo>
                    <a:pt x="39559" y="14099"/>
                    <a:pt x="47660" y="14151"/>
                    <a:pt x="55498" y="13468"/>
                  </a:cubicBezTo>
                  <a:cubicBezTo>
                    <a:pt x="56919" y="13468"/>
                    <a:pt x="58339" y="12784"/>
                    <a:pt x="59233" y="11626"/>
                  </a:cubicBezTo>
                  <a:cubicBezTo>
                    <a:pt x="61548" y="8891"/>
                    <a:pt x="61022" y="4209"/>
                    <a:pt x="58023" y="2158"/>
                  </a:cubicBezTo>
                  <a:cubicBezTo>
                    <a:pt x="55025" y="53"/>
                    <a:pt x="50974" y="1"/>
                    <a:pt x="4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5957089" y="2510645"/>
              <a:ext cx="972512" cy="339263"/>
            </a:xfrm>
            <a:custGeom>
              <a:avLst/>
              <a:gdLst/>
              <a:ahLst/>
              <a:cxnLst/>
              <a:rect l="l" t="t" r="r" b="b"/>
              <a:pathLst>
                <a:path w="59392" h="20719" extrusionOk="0">
                  <a:moveTo>
                    <a:pt x="23009" y="1"/>
                  </a:moveTo>
                  <a:cubicBezTo>
                    <a:pt x="20250" y="1"/>
                    <a:pt x="18899" y="21"/>
                    <a:pt x="20201" y="73"/>
                  </a:cubicBezTo>
                  <a:cubicBezTo>
                    <a:pt x="20674" y="126"/>
                    <a:pt x="2262" y="3230"/>
                    <a:pt x="211" y="12278"/>
                  </a:cubicBezTo>
                  <a:cubicBezTo>
                    <a:pt x="0" y="13382"/>
                    <a:pt x="10627" y="13382"/>
                    <a:pt x="11205" y="14382"/>
                  </a:cubicBezTo>
                  <a:cubicBezTo>
                    <a:pt x="11784" y="15486"/>
                    <a:pt x="13099" y="16012"/>
                    <a:pt x="14362" y="16328"/>
                  </a:cubicBezTo>
                  <a:cubicBezTo>
                    <a:pt x="22410" y="18853"/>
                    <a:pt x="30774" y="20273"/>
                    <a:pt x="39191" y="20642"/>
                  </a:cubicBezTo>
                  <a:cubicBezTo>
                    <a:pt x="40164" y="20690"/>
                    <a:pt x="41148" y="20718"/>
                    <a:pt x="42134" y="20718"/>
                  </a:cubicBezTo>
                  <a:cubicBezTo>
                    <a:pt x="47654" y="20718"/>
                    <a:pt x="53250" y="19825"/>
                    <a:pt x="57445" y="16433"/>
                  </a:cubicBezTo>
                  <a:cubicBezTo>
                    <a:pt x="58129" y="15907"/>
                    <a:pt x="58655" y="15223"/>
                    <a:pt x="58971" y="14382"/>
                  </a:cubicBezTo>
                  <a:cubicBezTo>
                    <a:pt x="59391" y="13119"/>
                    <a:pt x="59339" y="9595"/>
                    <a:pt x="58760" y="8437"/>
                  </a:cubicBezTo>
                  <a:cubicBezTo>
                    <a:pt x="57235" y="5386"/>
                    <a:pt x="56656" y="3335"/>
                    <a:pt x="52237" y="178"/>
                  </a:cubicBezTo>
                  <a:cubicBezTo>
                    <a:pt x="52237" y="178"/>
                    <a:pt x="31287" y="1"/>
                    <a:pt x="23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6399838" y="2589848"/>
              <a:ext cx="559057" cy="453196"/>
            </a:xfrm>
            <a:custGeom>
              <a:avLst/>
              <a:gdLst/>
              <a:ahLst/>
              <a:cxnLst/>
              <a:rect l="l" t="t" r="r" b="b"/>
              <a:pathLst>
                <a:path w="34142" h="27677" extrusionOk="0">
                  <a:moveTo>
                    <a:pt x="17077" y="0"/>
                  </a:moveTo>
                  <a:cubicBezTo>
                    <a:pt x="13905" y="0"/>
                    <a:pt x="11170" y="211"/>
                    <a:pt x="10258" y="444"/>
                  </a:cubicBezTo>
                  <a:cubicBezTo>
                    <a:pt x="0" y="3022"/>
                    <a:pt x="11363" y="21170"/>
                    <a:pt x="11047" y="26063"/>
                  </a:cubicBezTo>
                  <a:cubicBezTo>
                    <a:pt x="10972" y="27148"/>
                    <a:pt x="15379" y="27676"/>
                    <a:pt x="19983" y="27676"/>
                  </a:cubicBezTo>
                  <a:cubicBezTo>
                    <a:pt x="24973" y="27676"/>
                    <a:pt x="30196" y="27056"/>
                    <a:pt x="30196" y="25852"/>
                  </a:cubicBezTo>
                  <a:cubicBezTo>
                    <a:pt x="30196" y="21223"/>
                    <a:pt x="34141" y="11018"/>
                    <a:pt x="30248" y="2811"/>
                  </a:cubicBezTo>
                  <a:cubicBezTo>
                    <a:pt x="29219" y="620"/>
                    <a:pt x="22508" y="0"/>
                    <a:pt x="17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6937330" y="2711380"/>
              <a:ext cx="243799" cy="322184"/>
            </a:xfrm>
            <a:custGeom>
              <a:avLst/>
              <a:gdLst/>
              <a:ahLst/>
              <a:cxnLst/>
              <a:rect l="l" t="t" r="r" b="b"/>
              <a:pathLst>
                <a:path w="14889" h="19676" extrusionOk="0">
                  <a:moveTo>
                    <a:pt x="8927" y="1"/>
                  </a:moveTo>
                  <a:cubicBezTo>
                    <a:pt x="8809" y="1"/>
                    <a:pt x="8692" y="7"/>
                    <a:pt x="8576" y="19"/>
                  </a:cubicBezTo>
                  <a:cubicBezTo>
                    <a:pt x="6787" y="176"/>
                    <a:pt x="1316" y="1807"/>
                    <a:pt x="580" y="3490"/>
                  </a:cubicBezTo>
                  <a:cubicBezTo>
                    <a:pt x="1" y="4858"/>
                    <a:pt x="474" y="6436"/>
                    <a:pt x="1684" y="7331"/>
                  </a:cubicBezTo>
                  <a:cubicBezTo>
                    <a:pt x="2316" y="7646"/>
                    <a:pt x="2894" y="7909"/>
                    <a:pt x="3525" y="8172"/>
                  </a:cubicBezTo>
                  <a:cubicBezTo>
                    <a:pt x="5945" y="9435"/>
                    <a:pt x="6840" y="12433"/>
                    <a:pt x="8786" y="14327"/>
                  </a:cubicBezTo>
                  <a:cubicBezTo>
                    <a:pt x="9733" y="15169"/>
                    <a:pt x="10890" y="15800"/>
                    <a:pt x="11784" y="16694"/>
                  </a:cubicBezTo>
                  <a:cubicBezTo>
                    <a:pt x="12731" y="17589"/>
                    <a:pt x="13363" y="18220"/>
                    <a:pt x="12837" y="19377"/>
                  </a:cubicBezTo>
                  <a:cubicBezTo>
                    <a:pt x="13060" y="19579"/>
                    <a:pt x="13332" y="19675"/>
                    <a:pt x="13598" y="19675"/>
                  </a:cubicBezTo>
                  <a:cubicBezTo>
                    <a:pt x="13958" y="19675"/>
                    <a:pt x="14308" y="19499"/>
                    <a:pt x="14520" y="19167"/>
                  </a:cubicBezTo>
                  <a:cubicBezTo>
                    <a:pt x="14835" y="18588"/>
                    <a:pt x="14888" y="17904"/>
                    <a:pt x="14730" y="17273"/>
                  </a:cubicBezTo>
                  <a:cubicBezTo>
                    <a:pt x="14046" y="12854"/>
                    <a:pt x="10311" y="9487"/>
                    <a:pt x="11469" y="5174"/>
                  </a:cubicBezTo>
                  <a:cubicBezTo>
                    <a:pt x="11732" y="4174"/>
                    <a:pt x="12205" y="3227"/>
                    <a:pt x="12047" y="2281"/>
                  </a:cubicBezTo>
                  <a:cubicBezTo>
                    <a:pt x="11853" y="871"/>
                    <a:pt x="10357" y="1"/>
                    <a:pt x="8927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5895734" y="2618618"/>
              <a:ext cx="1108813" cy="296132"/>
            </a:xfrm>
            <a:custGeom>
              <a:avLst/>
              <a:gdLst/>
              <a:ahLst/>
              <a:cxnLst/>
              <a:rect l="l" t="t" r="r" b="b"/>
              <a:pathLst>
                <a:path w="67716" h="18085" extrusionOk="0">
                  <a:moveTo>
                    <a:pt x="18874" y="1"/>
                  </a:moveTo>
                  <a:cubicBezTo>
                    <a:pt x="12010" y="1"/>
                    <a:pt x="0" y="1407"/>
                    <a:pt x="4800" y="11470"/>
                  </a:cubicBezTo>
                  <a:cubicBezTo>
                    <a:pt x="7272" y="16783"/>
                    <a:pt x="14268" y="17888"/>
                    <a:pt x="20160" y="18046"/>
                  </a:cubicBezTo>
                  <a:cubicBezTo>
                    <a:pt x="21046" y="18072"/>
                    <a:pt x="21918" y="18084"/>
                    <a:pt x="22777" y="18084"/>
                  </a:cubicBezTo>
                  <a:cubicBezTo>
                    <a:pt x="37479" y="18084"/>
                    <a:pt x="48592" y="14469"/>
                    <a:pt x="67031" y="14469"/>
                  </a:cubicBezTo>
                  <a:cubicBezTo>
                    <a:pt x="67242" y="12049"/>
                    <a:pt x="67715" y="9261"/>
                    <a:pt x="67031" y="6893"/>
                  </a:cubicBezTo>
                  <a:cubicBezTo>
                    <a:pt x="61034" y="6788"/>
                    <a:pt x="54669" y="7051"/>
                    <a:pt x="48883" y="5368"/>
                  </a:cubicBezTo>
                  <a:cubicBezTo>
                    <a:pt x="39256" y="2580"/>
                    <a:pt x="29313" y="2"/>
                    <a:pt x="19266" y="2"/>
                  </a:cubicBezTo>
                  <a:cubicBezTo>
                    <a:pt x="19137" y="1"/>
                    <a:pt x="19007" y="1"/>
                    <a:pt x="18874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6423958" y="3823877"/>
              <a:ext cx="329061" cy="230192"/>
            </a:xfrm>
            <a:custGeom>
              <a:avLst/>
              <a:gdLst/>
              <a:ahLst/>
              <a:cxnLst/>
              <a:rect l="l" t="t" r="r" b="b"/>
              <a:pathLst>
                <a:path w="20096" h="14058" extrusionOk="0">
                  <a:moveTo>
                    <a:pt x="4353" y="1"/>
                  </a:moveTo>
                  <a:cubicBezTo>
                    <a:pt x="3432" y="1"/>
                    <a:pt x="2736" y="346"/>
                    <a:pt x="2736" y="1200"/>
                  </a:cubicBezTo>
                  <a:cubicBezTo>
                    <a:pt x="2736" y="2673"/>
                    <a:pt x="1684" y="5303"/>
                    <a:pt x="474" y="7618"/>
                  </a:cubicBezTo>
                  <a:cubicBezTo>
                    <a:pt x="211" y="8039"/>
                    <a:pt x="53" y="8512"/>
                    <a:pt x="0" y="9038"/>
                  </a:cubicBezTo>
                  <a:cubicBezTo>
                    <a:pt x="0" y="10038"/>
                    <a:pt x="947" y="10827"/>
                    <a:pt x="1894" y="11090"/>
                  </a:cubicBezTo>
                  <a:cubicBezTo>
                    <a:pt x="2841" y="11248"/>
                    <a:pt x="3841" y="11353"/>
                    <a:pt x="4840" y="11406"/>
                  </a:cubicBezTo>
                  <a:cubicBezTo>
                    <a:pt x="7943" y="11707"/>
                    <a:pt x="9846" y="14057"/>
                    <a:pt x="12342" y="14057"/>
                  </a:cubicBezTo>
                  <a:cubicBezTo>
                    <a:pt x="12892" y="14057"/>
                    <a:pt x="13471" y="13943"/>
                    <a:pt x="14098" y="13668"/>
                  </a:cubicBezTo>
                  <a:cubicBezTo>
                    <a:pt x="14827" y="13355"/>
                    <a:pt x="15484" y="13246"/>
                    <a:pt x="16070" y="13246"/>
                  </a:cubicBezTo>
                  <a:cubicBezTo>
                    <a:pt x="17448" y="13246"/>
                    <a:pt x="18426" y="13854"/>
                    <a:pt x="18981" y="13854"/>
                  </a:cubicBezTo>
                  <a:cubicBezTo>
                    <a:pt x="19143" y="13854"/>
                    <a:pt x="19269" y="13802"/>
                    <a:pt x="19359" y="13668"/>
                  </a:cubicBezTo>
                  <a:cubicBezTo>
                    <a:pt x="20095" y="12615"/>
                    <a:pt x="18202" y="11406"/>
                    <a:pt x="17202" y="10669"/>
                  </a:cubicBezTo>
                  <a:cubicBezTo>
                    <a:pt x="16203" y="9880"/>
                    <a:pt x="14888" y="9617"/>
                    <a:pt x="13730" y="9144"/>
                  </a:cubicBezTo>
                  <a:cubicBezTo>
                    <a:pt x="12520" y="8723"/>
                    <a:pt x="11363" y="7934"/>
                    <a:pt x="10995" y="6724"/>
                  </a:cubicBezTo>
                  <a:cubicBezTo>
                    <a:pt x="10890" y="6303"/>
                    <a:pt x="8838" y="3041"/>
                    <a:pt x="8785" y="2621"/>
                  </a:cubicBezTo>
                  <a:cubicBezTo>
                    <a:pt x="8648" y="1243"/>
                    <a:pt x="6097" y="1"/>
                    <a:pt x="4353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6466155" y="2862876"/>
              <a:ext cx="549576" cy="1010714"/>
            </a:xfrm>
            <a:custGeom>
              <a:avLst/>
              <a:gdLst/>
              <a:ahLst/>
              <a:cxnLst/>
              <a:rect l="l" t="t" r="r" b="b"/>
              <a:pathLst>
                <a:path w="33563" h="61725" extrusionOk="0">
                  <a:moveTo>
                    <a:pt x="16203" y="1"/>
                  </a:moveTo>
                  <a:cubicBezTo>
                    <a:pt x="5768" y="1"/>
                    <a:pt x="5878" y="16167"/>
                    <a:pt x="5261" y="24328"/>
                  </a:cubicBezTo>
                  <a:cubicBezTo>
                    <a:pt x="4630" y="33429"/>
                    <a:pt x="1" y="59837"/>
                    <a:pt x="1" y="59837"/>
                  </a:cubicBezTo>
                  <a:cubicBezTo>
                    <a:pt x="616" y="61067"/>
                    <a:pt x="2475" y="61724"/>
                    <a:pt x="4158" y="61724"/>
                  </a:cubicBezTo>
                  <a:cubicBezTo>
                    <a:pt x="4922" y="61724"/>
                    <a:pt x="5650" y="61589"/>
                    <a:pt x="6208" y="61310"/>
                  </a:cubicBezTo>
                  <a:cubicBezTo>
                    <a:pt x="10364" y="53629"/>
                    <a:pt x="12468" y="46580"/>
                    <a:pt x="16046" y="38426"/>
                  </a:cubicBezTo>
                  <a:cubicBezTo>
                    <a:pt x="19465" y="30588"/>
                    <a:pt x="33563" y="4654"/>
                    <a:pt x="19991" y="604"/>
                  </a:cubicBezTo>
                  <a:cubicBezTo>
                    <a:pt x="18594" y="191"/>
                    <a:pt x="17337" y="1"/>
                    <a:pt x="16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6153484" y="1584735"/>
              <a:ext cx="702907" cy="943300"/>
            </a:xfrm>
            <a:custGeom>
              <a:avLst/>
              <a:gdLst/>
              <a:ahLst/>
              <a:cxnLst/>
              <a:rect l="l" t="t" r="r" b="b"/>
              <a:pathLst>
                <a:path w="42927" h="57608" extrusionOk="0">
                  <a:moveTo>
                    <a:pt x="20816" y="0"/>
                  </a:moveTo>
                  <a:cubicBezTo>
                    <a:pt x="19481" y="0"/>
                    <a:pt x="18070" y="95"/>
                    <a:pt x="16518" y="332"/>
                  </a:cubicBezTo>
                  <a:cubicBezTo>
                    <a:pt x="13467" y="806"/>
                    <a:pt x="0" y="3278"/>
                    <a:pt x="2315" y="5172"/>
                  </a:cubicBezTo>
                  <a:cubicBezTo>
                    <a:pt x="3315" y="5961"/>
                    <a:pt x="4840" y="54936"/>
                    <a:pt x="8259" y="56672"/>
                  </a:cubicBezTo>
                  <a:cubicBezTo>
                    <a:pt x="9081" y="57083"/>
                    <a:pt x="19299" y="57607"/>
                    <a:pt x="28036" y="57607"/>
                  </a:cubicBezTo>
                  <a:cubicBezTo>
                    <a:pt x="33842" y="57607"/>
                    <a:pt x="38994" y="57376"/>
                    <a:pt x="40296" y="56724"/>
                  </a:cubicBezTo>
                  <a:cubicBezTo>
                    <a:pt x="40454" y="39207"/>
                    <a:pt x="42926" y="24846"/>
                    <a:pt x="39559" y="4225"/>
                  </a:cubicBezTo>
                  <a:cubicBezTo>
                    <a:pt x="39349" y="2805"/>
                    <a:pt x="34036" y="1489"/>
                    <a:pt x="32615" y="1332"/>
                  </a:cubicBezTo>
                  <a:cubicBezTo>
                    <a:pt x="28157" y="858"/>
                    <a:pt x="24823" y="0"/>
                    <a:pt x="20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6334373" y="1132652"/>
              <a:ext cx="341113" cy="445844"/>
            </a:xfrm>
            <a:custGeom>
              <a:avLst/>
              <a:gdLst/>
              <a:ahLst/>
              <a:cxnLst/>
              <a:rect l="l" t="t" r="r" b="b"/>
              <a:pathLst>
                <a:path w="20832" h="27228" extrusionOk="0">
                  <a:moveTo>
                    <a:pt x="8486" y="1"/>
                  </a:moveTo>
                  <a:cubicBezTo>
                    <a:pt x="4675" y="1"/>
                    <a:pt x="1464" y="2249"/>
                    <a:pt x="947" y="6268"/>
                  </a:cubicBezTo>
                  <a:cubicBezTo>
                    <a:pt x="0" y="14264"/>
                    <a:pt x="263" y="20577"/>
                    <a:pt x="4472" y="24574"/>
                  </a:cubicBezTo>
                  <a:cubicBezTo>
                    <a:pt x="5577" y="25627"/>
                    <a:pt x="6892" y="26468"/>
                    <a:pt x="8365" y="26942"/>
                  </a:cubicBezTo>
                  <a:cubicBezTo>
                    <a:pt x="9032" y="27138"/>
                    <a:pt x="9684" y="27227"/>
                    <a:pt x="10314" y="27227"/>
                  </a:cubicBezTo>
                  <a:cubicBezTo>
                    <a:pt x="14398" y="27227"/>
                    <a:pt x="17557" y="23494"/>
                    <a:pt x="18149" y="21260"/>
                  </a:cubicBezTo>
                  <a:cubicBezTo>
                    <a:pt x="18570" y="19367"/>
                    <a:pt x="18833" y="17473"/>
                    <a:pt x="18833" y="15526"/>
                  </a:cubicBezTo>
                  <a:cubicBezTo>
                    <a:pt x="18886" y="12896"/>
                    <a:pt x="20832" y="8372"/>
                    <a:pt x="18044" y="4953"/>
                  </a:cubicBezTo>
                  <a:cubicBezTo>
                    <a:pt x="15248" y="1559"/>
                    <a:pt x="11659" y="1"/>
                    <a:pt x="8486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6390357" y="1488846"/>
              <a:ext cx="203305" cy="217977"/>
            </a:xfrm>
            <a:custGeom>
              <a:avLst/>
              <a:gdLst/>
              <a:ahLst/>
              <a:cxnLst/>
              <a:rect l="l" t="t" r="r" b="b"/>
              <a:pathLst>
                <a:path w="12416" h="13312" extrusionOk="0">
                  <a:moveTo>
                    <a:pt x="4736" y="0"/>
                  </a:moveTo>
                  <a:cubicBezTo>
                    <a:pt x="3118" y="0"/>
                    <a:pt x="1694" y="300"/>
                    <a:pt x="1421" y="1243"/>
                  </a:cubicBezTo>
                  <a:cubicBezTo>
                    <a:pt x="685" y="3874"/>
                    <a:pt x="211" y="6609"/>
                    <a:pt x="1" y="9397"/>
                  </a:cubicBezTo>
                  <a:cubicBezTo>
                    <a:pt x="1526" y="11922"/>
                    <a:pt x="3052" y="12922"/>
                    <a:pt x="5840" y="13237"/>
                  </a:cubicBezTo>
                  <a:cubicBezTo>
                    <a:pt x="6272" y="13288"/>
                    <a:pt x="6678" y="13311"/>
                    <a:pt x="7061" y="13311"/>
                  </a:cubicBezTo>
                  <a:cubicBezTo>
                    <a:pt x="10267" y="13311"/>
                    <a:pt x="11782" y="11654"/>
                    <a:pt x="12205" y="10291"/>
                  </a:cubicBezTo>
                  <a:cubicBezTo>
                    <a:pt x="12416" y="9607"/>
                    <a:pt x="10785" y="3295"/>
                    <a:pt x="10101" y="875"/>
                  </a:cubicBezTo>
                  <a:cubicBezTo>
                    <a:pt x="10069" y="685"/>
                    <a:pt x="7181" y="0"/>
                    <a:pt x="4736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6260295" y="1050059"/>
              <a:ext cx="453966" cy="318090"/>
            </a:xfrm>
            <a:custGeom>
              <a:avLst/>
              <a:gdLst/>
              <a:ahLst/>
              <a:cxnLst/>
              <a:rect l="l" t="t" r="r" b="b"/>
              <a:pathLst>
                <a:path w="27724" h="19426" extrusionOk="0">
                  <a:moveTo>
                    <a:pt x="13142" y="0"/>
                  </a:moveTo>
                  <a:cubicBezTo>
                    <a:pt x="10862" y="0"/>
                    <a:pt x="8601" y="457"/>
                    <a:pt x="6471" y="1370"/>
                  </a:cubicBezTo>
                  <a:cubicBezTo>
                    <a:pt x="5366" y="1843"/>
                    <a:pt x="4261" y="2580"/>
                    <a:pt x="3998" y="3737"/>
                  </a:cubicBezTo>
                  <a:cubicBezTo>
                    <a:pt x="3946" y="4263"/>
                    <a:pt x="3841" y="4842"/>
                    <a:pt x="3683" y="5368"/>
                  </a:cubicBezTo>
                  <a:cubicBezTo>
                    <a:pt x="3420" y="5946"/>
                    <a:pt x="1631" y="6841"/>
                    <a:pt x="1316" y="7367"/>
                  </a:cubicBezTo>
                  <a:cubicBezTo>
                    <a:pt x="53" y="9155"/>
                    <a:pt x="0" y="17151"/>
                    <a:pt x="3367" y="19255"/>
                  </a:cubicBezTo>
                  <a:cubicBezTo>
                    <a:pt x="3560" y="19373"/>
                    <a:pt x="3739" y="19425"/>
                    <a:pt x="3905" y="19425"/>
                  </a:cubicBezTo>
                  <a:cubicBezTo>
                    <a:pt x="4555" y="19425"/>
                    <a:pt x="4999" y="18621"/>
                    <a:pt x="5208" y="17782"/>
                  </a:cubicBezTo>
                  <a:cubicBezTo>
                    <a:pt x="5419" y="16888"/>
                    <a:pt x="5787" y="12101"/>
                    <a:pt x="6155" y="11417"/>
                  </a:cubicBezTo>
                  <a:cubicBezTo>
                    <a:pt x="7523" y="8840"/>
                    <a:pt x="7733" y="9208"/>
                    <a:pt x="10890" y="8419"/>
                  </a:cubicBezTo>
                  <a:cubicBezTo>
                    <a:pt x="11633" y="8224"/>
                    <a:pt x="12508" y="8125"/>
                    <a:pt x="13416" y="8125"/>
                  </a:cubicBezTo>
                  <a:cubicBezTo>
                    <a:pt x="15205" y="8125"/>
                    <a:pt x="17121" y="8510"/>
                    <a:pt x="18412" y="9313"/>
                  </a:cubicBezTo>
                  <a:cubicBezTo>
                    <a:pt x="19709" y="10111"/>
                    <a:pt x="21102" y="11004"/>
                    <a:pt x="22588" y="11004"/>
                  </a:cubicBezTo>
                  <a:cubicBezTo>
                    <a:pt x="22669" y="11004"/>
                    <a:pt x="22750" y="11002"/>
                    <a:pt x="22831" y="10996"/>
                  </a:cubicBezTo>
                  <a:cubicBezTo>
                    <a:pt x="24883" y="10891"/>
                    <a:pt x="26566" y="9103"/>
                    <a:pt x="27145" y="7156"/>
                  </a:cubicBezTo>
                  <a:cubicBezTo>
                    <a:pt x="27723" y="5157"/>
                    <a:pt x="27460" y="3053"/>
                    <a:pt x="27197" y="1054"/>
                  </a:cubicBezTo>
                  <a:lnTo>
                    <a:pt x="27197" y="1054"/>
                  </a:lnTo>
                  <a:cubicBezTo>
                    <a:pt x="26193" y="1736"/>
                    <a:pt x="24993" y="2001"/>
                    <a:pt x="23780" y="2001"/>
                  </a:cubicBezTo>
                  <a:cubicBezTo>
                    <a:pt x="23215" y="2001"/>
                    <a:pt x="22647" y="1944"/>
                    <a:pt x="22094" y="1843"/>
                  </a:cubicBezTo>
                  <a:cubicBezTo>
                    <a:pt x="20306" y="1528"/>
                    <a:pt x="18675" y="844"/>
                    <a:pt x="16939" y="423"/>
                  </a:cubicBezTo>
                  <a:cubicBezTo>
                    <a:pt x="15680" y="141"/>
                    <a:pt x="14408" y="0"/>
                    <a:pt x="13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6293895" y="1310217"/>
              <a:ext cx="67201" cy="110724"/>
            </a:xfrm>
            <a:custGeom>
              <a:avLst/>
              <a:gdLst/>
              <a:ahLst/>
              <a:cxnLst/>
              <a:rect l="l" t="t" r="r" b="b"/>
              <a:pathLst>
                <a:path w="4104" h="6762" extrusionOk="0">
                  <a:moveTo>
                    <a:pt x="1210" y="1"/>
                  </a:moveTo>
                  <a:cubicBezTo>
                    <a:pt x="789" y="1"/>
                    <a:pt x="421" y="264"/>
                    <a:pt x="263" y="632"/>
                  </a:cubicBezTo>
                  <a:cubicBezTo>
                    <a:pt x="158" y="842"/>
                    <a:pt x="105" y="1105"/>
                    <a:pt x="105" y="1368"/>
                  </a:cubicBezTo>
                  <a:cubicBezTo>
                    <a:pt x="0" y="2841"/>
                    <a:pt x="316" y="4367"/>
                    <a:pt x="1052" y="5682"/>
                  </a:cubicBezTo>
                  <a:cubicBezTo>
                    <a:pt x="1210" y="6050"/>
                    <a:pt x="1473" y="6366"/>
                    <a:pt x="1789" y="6629"/>
                  </a:cubicBezTo>
                  <a:cubicBezTo>
                    <a:pt x="1983" y="6718"/>
                    <a:pt x="2185" y="6761"/>
                    <a:pt x="2384" y="6761"/>
                  </a:cubicBezTo>
                  <a:cubicBezTo>
                    <a:pt x="2886" y="6761"/>
                    <a:pt x="3366" y="6487"/>
                    <a:pt x="3630" y="5998"/>
                  </a:cubicBezTo>
                  <a:cubicBezTo>
                    <a:pt x="3998" y="5314"/>
                    <a:pt x="4103" y="4525"/>
                    <a:pt x="3945" y="3736"/>
                  </a:cubicBezTo>
                  <a:lnTo>
                    <a:pt x="3840" y="2631"/>
                  </a:lnTo>
                  <a:cubicBezTo>
                    <a:pt x="3577" y="1737"/>
                    <a:pt x="2998" y="948"/>
                    <a:pt x="2262" y="421"/>
                  </a:cubicBezTo>
                  <a:cubicBezTo>
                    <a:pt x="1946" y="158"/>
                    <a:pt x="1578" y="1"/>
                    <a:pt x="1210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6806400" y="1827159"/>
              <a:ext cx="272225" cy="348760"/>
            </a:xfrm>
            <a:custGeom>
              <a:avLst/>
              <a:gdLst/>
              <a:ahLst/>
              <a:cxnLst/>
              <a:rect l="l" t="t" r="r" b="b"/>
              <a:pathLst>
                <a:path w="16625" h="21299" extrusionOk="0">
                  <a:moveTo>
                    <a:pt x="6978" y="0"/>
                  </a:moveTo>
                  <a:cubicBezTo>
                    <a:pt x="6451" y="0"/>
                    <a:pt x="5897" y="146"/>
                    <a:pt x="5314" y="467"/>
                  </a:cubicBezTo>
                  <a:cubicBezTo>
                    <a:pt x="1" y="3360"/>
                    <a:pt x="10154" y="17563"/>
                    <a:pt x="12731" y="20404"/>
                  </a:cubicBezTo>
                  <a:cubicBezTo>
                    <a:pt x="13047" y="20878"/>
                    <a:pt x="13573" y="21193"/>
                    <a:pt x="14099" y="21298"/>
                  </a:cubicBezTo>
                  <a:cubicBezTo>
                    <a:pt x="14783" y="21246"/>
                    <a:pt x="15414" y="20825"/>
                    <a:pt x="15677" y="20194"/>
                  </a:cubicBezTo>
                  <a:cubicBezTo>
                    <a:pt x="16624" y="18247"/>
                    <a:pt x="15835" y="15933"/>
                    <a:pt x="15099" y="13881"/>
                  </a:cubicBezTo>
                  <a:cubicBezTo>
                    <a:pt x="14106" y="11377"/>
                    <a:pt x="11628" y="0"/>
                    <a:pt x="6978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6649860" y="1623084"/>
              <a:ext cx="383113" cy="357307"/>
            </a:xfrm>
            <a:custGeom>
              <a:avLst/>
              <a:gdLst/>
              <a:ahLst/>
              <a:cxnLst/>
              <a:rect l="l" t="t" r="r" b="b"/>
              <a:pathLst>
                <a:path w="23397" h="21821" extrusionOk="0">
                  <a:moveTo>
                    <a:pt x="5570" y="0"/>
                  </a:moveTo>
                  <a:cubicBezTo>
                    <a:pt x="0" y="0"/>
                    <a:pt x="4092" y="6339"/>
                    <a:pt x="6405" y="10563"/>
                  </a:cubicBezTo>
                  <a:cubicBezTo>
                    <a:pt x="8456" y="14298"/>
                    <a:pt x="9824" y="18348"/>
                    <a:pt x="12191" y="21820"/>
                  </a:cubicBezTo>
                  <a:cubicBezTo>
                    <a:pt x="16084" y="18664"/>
                    <a:pt x="20345" y="17559"/>
                    <a:pt x="23186" y="13509"/>
                  </a:cubicBezTo>
                  <a:cubicBezTo>
                    <a:pt x="23396" y="13193"/>
                    <a:pt x="16820" y="989"/>
                    <a:pt x="6405" y="42"/>
                  </a:cubicBezTo>
                  <a:cubicBezTo>
                    <a:pt x="6105" y="14"/>
                    <a:pt x="5827" y="0"/>
                    <a:pt x="5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6550582" y="1553328"/>
              <a:ext cx="242064" cy="343700"/>
            </a:xfrm>
            <a:custGeom>
              <a:avLst/>
              <a:gdLst/>
              <a:ahLst/>
              <a:cxnLst/>
              <a:rect l="l" t="t" r="r" b="b"/>
              <a:pathLst>
                <a:path w="14783" h="20990" extrusionOk="0">
                  <a:moveTo>
                    <a:pt x="8405" y="0"/>
                  </a:moveTo>
                  <a:cubicBezTo>
                    <a:pt x="8304" y="0"/>
                    <a:pt x="8202" y="13"/>
                    <a:pt x="8101" y="41"/>
                  </a:cubicBezTo>
                  <a:lnTo>
                    <a:pt x="947" y="2250"/>
                  </a:lnTo>
                  <a:cubicBezTo>
                    <a:pt x="316" y="2461"/>
                    <a:pt x="0" y="3092"/>
                    <a:pt x="211" y="3671"/>
                  </a:cubicBezTo>
                  <a:lnTo>
                    <a:pt x="5313" y="20188"/>
                  </a:lnTo>
                  <a:cubicBezTo>
                    <a:pt x="5438" y="20688"/>
                    <a:pt x="5860" y="20990"/>
                    <a:pt x="6343" y="20990"/>
                  </a:cubicBezTo>
                  <a:cubicBezTo>
                    <a:pt x="6470" y="20990"/>
                    <a:pt x="6602" y="20969"/>
                    <a:pt x="6734" y="20925"/>
                  </a:cubicBezTo>
                  <a:lnTo>
                    <a:pt x="13888" y="18715"/>
                  </a:lnTo>
                  <a:cubicBezTo>
                    <a:pt x="14467" y="18558"/>
                    <a:pt x="14782" y="17926"/>
                    <a:pt x="14624" y="17295"/>
                  </a:cubicBezTo>
                  <a:lnTo>
                    <a:pt x="9522" y="777"/>
                  </a:lnTo>
                  <a:cubicBezTo>
                    <a:pt x="9348" y="299"/>
                    <a:pt x="8886" y="0"/>
                    <a:pt x="8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6626919" y="1636625"/>
              <a:ext cx="46847" cy="34583"/>
            </a:xfrm>
            <a:custGeom>
              <a:avLst/>
              <a:gdLst/>
              <a:ahLst/>
              <a:cxnLst/>
              <a:rect l="l" t="t" r="r" b="b"/>
              <a:pathLst>
                <a:path w="2861" h="2112" extrusionOk="0">
                  <a:moveTo>
                    <a:pt x="1394" y="0"/>
                  </a:moveTo>
                  <a:cubicBezTo>
                    <a:pt x="1" y="0"/>
                    <a:pt x="1" y="2112"/>
                    <a:pt x="1394" y="2112"/>
                  </a:cubicBezTo>
                  <a:cubicBezTo>
                    <a:pt x="1426" y="2112"/>
                    <a:pt x="1459" y="2110"/>
                    <a:pt x="1493" y="2108"/>
                  </a:cubicBezTo>
                  <a:lnTo>
                    <a:pt x="1598" y="2108"/>
                  </a:lnTo>
                  <a:cubicBezTo>
                    <a:pt x="2861" y="2003"/>
                    <a:pt x="2861" y="109"/>
                    <a:pt x="1598" y="4"/>
                  </a:cubicBezTo>
                  <a:lnTo>
                    <a:pt x="1493" y="4"/>
                  </a:lnTo>
                  <a:cubicBezTo>
                    <a:pt x="1459" y="1"/>
                    <a:pt x="1426" y="0"/>
                    <a:pt x="1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6600540" y="1731122"/>
              <a:ext cx="482392" cy="476939"/>
            </a:xfrm>
            <a:custGeom>
              <a:avLst/>
              <a:gdLst/>
              <a:ahLst/>
              <a:cxnLst/>
              <a:rect l="l" t="t" r="r" b="b"/>
              <a:pathLst>
                <a:path w="29460" h="29127" extrusionOk="0">
                  <a:moveTo>
                    <a:pt x="10639" y="1"/>
                  </a:moveTo>
                  <a:cubicBezTo>
                    <a:pt x="10550" y="1"/>
                    <a:pt x="10475" y="104"/>
                    <a:pt x="10416" y="335"/>
                  </a:cubicBezTo>
                  <a:cubicBezTo>
                    <a:pt x="9974" y="1941"/>
                    <a:pt x="8439" y="2311"/>
                    <a:pt x="6707" y="2311"/>
                  </a:cubicBezTo>
                  <a:cubicBezTo>
                    <a:pt x="5226" y="2311"/>
                    <a:pt x="3601" y="2041"/>
                    <a:pt x="2388" y="2041"/>
                  </a:cubicBezTo>
                  <a:cubicBezTo>
                    <a:pt x="1813" y="2041"/>
                    <a:pt x="1330" y="2102"/>
                    <a:pt x="1000" y="2281"/>
                  </a:cubicBezTo>
                  <a:cubicBezTo>
                    <a:pt x="0" y="4806"/>
                    <a:pt x="3893" y="6542"/>
                    <a:pt x="7839" y="8857"/>
                  </a:cubicBezTo>
                  <a:cubicBezTo>
                    <a:pt x="10206" y="10225"/>
                    <a:pt x="14572" y="19431"/>
                    <a:pt x="16361" y="21587"/>
                  </a:cubicBezTo>
                  <a:cubicBezTo>
                    <a:pt x="18089" y="23647"/>
                    <a:pt x="22775" y="29127"/>
                    <a:pt x="25888" y="29127"/>
                  </a:cubicBezTo>
                  <a:cubicBezTo>
                    <a:pt x="27227" y="29127"/>
                    <a:pt x="28274" y="28112"/>
                    <a:pt x="28670" y="25375"/>
                  </a:cubicBezTo>
                  <a:cubicBezTo>
                    <a:pt x="29459" y="20220"/>
                    <a:pt x="16992" y="12013"/>
                    <a:pt x="13993" y="7910"/>
                  </a:cubicBezTo>
                  <a:cubicBezTo>
                    <a:pt x="12873" y="6463"/>
                    <a:pt x="11338" y="1"/>
                    <a:pt x="1063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5565166" y="2316296"/>
              <a:ext cx="87865" cy="1777153"/>
            </a:xfrm>
            <a:custGeom>
              <a:avLst/>
              <a:gdLst/>
              <a:ahLst/>
              <a:cxnLst/>
              <a:rect l="l" t="t" r="r" b="b"/>
              <a:pathLst>
                <a:path w="5366" h="108532" extrusionOk="0">
                  <a:moveTo>
                    <a:pt x="3152" y="1"/>
                  </a:moveTo>
                  <a:cubicBezTo>
                    <a:pt x="2363" y="1"/>
                    <a:pt x="1590" y="322"/>
                    <a:pt x="1421" y="1000"/>
                  </a:cubicBezTo>
                  <a:lnTo>
                    <a:pt x="474" y="1263"/>
                  </a:lnTo>
                  <a:cubicBezTo>
                    <a:pt x="211" y="11890"/>
                    <a:pt x="0" y="97846"/>
                    <a:pt x="158" y="107367"/>
                  </a:cubicBezTo>
                  <a:cubicBezTo>
                    <a:pt x="158" y="108150"/>
                    <a:pt x="1115" y="108531"/>
                    <a:pt x="2080" y="108531"/>
                  </a:cubicBezTo>
                  <a:cubicBezTo>
                    <a:pt x="3061" y="108531"/>
                    <a:pt x="4051" y="108136"/>
                    <a:pt x="4051" y="107367"/>
                  </a:cubicBezTo>
                  <a:cubicBezTo>
                    <a:pt x="4051" y="97846"/>
                    <a:pt x="5366" y="11469"/>
                    <a:pt x="5050" y="1263"/>
                  </a:cubicBezTo>
                  <a:cubicBezTo>
                    <a:pt x="5022" y="441"/>
                    <a:pt x="4076" y="1"/>
                    <a:pt x="3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5676283" y="2297024"/>
              <a:ext cx="92172" cy="1621367"/>
            </a:xfrm>
            <a:custGeom>
              <a:avLst/>
              <a:gdLst/>
              <a:ahLst/>
              <a:cxnLst/>
              <a:rect l="l" t="t" r="r" b="b"/>
              <a:pathLst>
                <a:path w="5629" h="99018" extrusionOk="0">
                  <a:moveTo>
                    <a:pt x="3693" y="0"/>
                  </a:moveTo>
                  <a:cubicBezTo>
                    <a:pt x="3053" y="0"/>
                    <a:pt x="2459" y="222"/>
                    <a:pt x="2367" y="705"/>
                  </a:cubicBezTo>
                  <a:lnTo>
                    <a:pt x="1000" y="1178"/>
                  </a:lnTo>
                  <a:cubicBezTo>
                    <a:pt x="895" y="10752"/>
                    <a:pt x="0" y="88765"/>
                    <a:pt x="421" y="98234"/>
                  </a:cubicBezTo>
                  <a:cubicBezTo>
                    <a:pt x="447" y="98718"/>
                    <a:pt x="1164" y="99017"/>
                    <a:pt x="1903" y="99017"/>
                  </a:cubicBezTo>
                  <a:cubicBezTo>
                    <a:pt x="2688" y="99017"/>
                    <a:pt x="3498" y="98679"/>
                    <a:pt x="3525" y="97865"/>
                  </a:cubicBezTo>
                  <a:cubicBezTo>
                    <a:pt x="4103" y="88765"/>
                    <a:pt x="5524" y="31636"/>
                    <a:pt x="5576" y="23009"/>
                  </a:cubicBezTo>
                  <a:cubicBezTo>
                    <a:pt x="5629" y="15697"/>
                    <a:pt x="5419" y="9121"/>
                    <a:pt x="5419" y="1020"/>
                  </a:cubicBezTo>
                  <a:cubicBezTo>
                    <a:pt x="5419" y="368"/>
                    <a:pt x="4518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7324095" y="2321356"/>
              <a:ext cx="86146" cy="1761336"/>
            </a:xfrm>
            <a:custGeom>
              <a:avLst/>
              <a:gdLst/>
              <a:ahLst/>
              <a:cxnLst/>
              <a:rect l="l" t="t" r="r" b="b"/>
              <a:pathLst>
                <a:path w="5261" h="107566" extrusionOk="0">
                  <a:moveTo>
                    <a:pt x="2896" y="1"/>
                  </a:moveTo>
                  <a:cubicBezTo>
                    <a:pt x="1794" y="1"/>
                    <a:pt x="683" y="632"/>
                    <a:pt x="579" y="1901"/>
                  </a:cubicBezTo>
                  <a:lnTo>
                    <a:pt x="53" y="1744"/>
                  </a:lnTo>
                  <a:lnTo>
                    <a:pt x="53" y="1744"/>
                  </a:lnTo>
                  <a:cubicBezTo>
                    <a:pt x="1" y="20313"/>
                    <a:pt x="1053" y="89120"/>
                    <a:pt x="1210" y="106532"/>
                  </a:cubicBezTo>
                  <a:cubicBezTo>
                    <a:pt x="1210" y="107223"/>
                    <a:pt x="2106" y="107565"/>
                    <a:pt x="3027" y="107565"/>
                  </a:cubicBezTo>
                  <a:cubicBezTo>
                    <a:pt x="3999" y="107565"/>
                    <a:pt x="4998" y="107184"/>
                    <a:pt x="4998" y="106427"/>
                  </a:cubicBezTo>
                  <a:cubicBezTo>
                    <a:pt x="4998" y="86174"/>
                    <a:pt x="5261" y="21050"/>
                    <a:pt x="5156" y="2007"/>
                  </a:cubicBezTo>
                  <a:cubicBezTo>
                    <a:pt x="5156" y="672"/>
                    <a:pt x="4031" y="1"/>
                    <a:pt x="2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7219003" y="2271299"/>
              <a:ext cx="85295" cy="1633893"/>
            </a:xfrm>
            <a:custGeom>
              <a:avLst/>
              <a:gdLst/>
              <a:ahLst/>
              <a:cxnLst/>
              <a:rect l="l" t="t" r="r" b="b"/>
              <a:pathLst>
                <a:path w="5209" h="99783" extrusionOk="0">
                  <a:moveTo>
                    <a:pt x="3184" y="0"/>
                  </a:moveTo>
                  <a:cubicBezTo>
                    <a:pt x="2185" y="0"/>
                    <a:pt x="1159" y="500"/>
                    <a:pt x="1105" y="1486"/>
                  </a:cubicBezTo>
                  <a:lnTo>
                    <a:pt x="422" y="1434"/>
                  </a:lnTo>
                  <a:lnTo>
                    <a:pt x="422" y="1434"/>
                  </a:lnTo>
                  <a:cubicBezTo>
                    <a:pt x="1" y="19056"/>
                    <a:pt x="422" y="34154"/>
                    <a:pt x="842" y="50461"/>
                  </a:cubicBezTo>
                  <a:cubicBezTo>
                    <a:pt x="1263" y="66716"/>
                    <a:pt x="1474" y="82813"/>
                    <a:pt x="1737" y="99068"/>
                  </a:cubicBezTo>
                  <a:cubicBezTo>
                    <a:pt x="1737" y="99555"/>
                    <a:pt x="2367" y="99783"/>
                    <a:pt x="3045" y="99783"/>
                  </a:cubicBezTo>
                  <a:cubicBezTo>
                    <a:pt x="3832" y="99783"/>
                    <a:pt x="4683" y="99476"/>
                    <a:pt x="4683" y="98910"/>
                  </a:cubicBezTo>
                  <a:cubicBezTo>
                    <a:pt x="4840" y="81551"/>
                    <a:pt x="4946" y="66664"/>
                    <a:pt x="5051" y="50461"/>
                  </a:cubicBezTo>
                  <a:cubicBezTo>
                    <a:pt x="5209" y="34259"/>
                    <a:pt x="4946" y="18425"/>
                    <a:pt x="5103" y="1434"/>
                  </a:cubicBezTo>
                  <a:cubicBezTo>
                    <a:pt x="5103" y="474"/>
                    <a:pt x="4156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5489369" y="2220686"/>
              <a:ext cx="2006150" cy="148173"/>
            </a:xfrm>
            <a:custGeom>
              <a:avLst/>
              <a:gdLst/>
              <a:ahLst/>
              <a:cxnLst/>
              <a:rect l="l" t="t" r="r" b="b"/>
              <a:pathLst>
                <a:path w="122517" h="9049" extrusionOk="0">
                  <a:moveTo>
                    <a:pt x="894" y="1"/>
                  </a:moveTo>
                  <a:cubicBezTo>
                    <a:pt x="421" y="1"/>
                    <a:pt x="0" y="422"/>
                    <a:pt x="0" y="948"/>
                  </a:cubicBezTo>
                  <a:lnTo>
                    <a:pt x="0" y="8155"/>
                  </a:lnTo>
                  <a:cubicBezTo>
                    <a:pt x="0" y="8628"/>
                    <a:pt x="421" y="9049"/>
                    <a:pt x="894" y="9049"/>
                  </a:cubicBezTo>
                  <a:lnTo>
                    <a:pt x="121623" y="9049"/>
                  </a:lnTo>
                  <a:cubicBezTo>
                    <a:pt x="122096" y="9049"/>
                    <a:pt x="122517" y="8628"/>
                    <a:pt x="122517" y="8155"/>
                  </a:cubicBezTo>
                  <a:lnTo>
                    <a:pt x="122517" y="948"/>
                  </a:lnTo>
                  <a:cubicBezTo>
                    <a:pt x="122517" y="422"/>
                    <a:pt x="122096" y="1"/>
                    <a:pt x="121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5489369" y="2305113"/>
              <a:ext cx="2007018" cy="63746"/>
            </a:xfrm>
            <a:custGeom>
              <a:avLst/>
              <a:gdLst/>
              <a:ahLst/>
              <a:cxnLst/>
              <a:rect l="l" t="t" r="r" b="b"/>
              <a:pathLst>
                <a:path w="122570" h="3893" extrusionOk="0">
                  <a:moveTo>
                    <a:pt x="0" y="0"/>
                  </a:moveTo>
                  <a:lnTo>
                    <a:pt x="0" y="2999"/>
                  </a:lnTo>
                  <a:cubicBezTo>
                    <a:pt x="0" y="3472"/>
                    <a:pt x="421" y="3893"/>
                    <a:pt x="894" y="3893"/>
                  </a:cubicBezTo>
                  <a:lnTo>
                    <a:pt x="121675" y="3893"/>
                  </a:lnTo>
                  <a:cubicBezTo>
                    <a:pt x="122149" y="3893"/>
                    <a:pt x="122570" y="3472"/>
                    <a:pt x="122570" y="2999"/>
                  </a:cubicBezTo>
                  <a:lnTo>
                    <a:pt x="122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 rot="-1106097">
              <a:off x="6469064" y="1922715"/>
              <a:ext cx="19922" cy="21032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 rot="5400000">
              <a:off x="6484950" y="2033050"/>
              <a:ext cx="26100" cy="349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6002741" y="1799666"/>
              <a:ext cx="513405" cy="422216"/>
            </a:xfrm>
            <a:custGeom>
              <a:avLst/>
              <a:gdLst/>
              <a:ahLst/>
              <a:cxnLst/>
              <a:rect l="l" t="t" r="r" b="b"/>
              <a:pathLst>
                <a:path w="31354" h="25785" extrusionOk="0">
                  <a:moveTo>
                    <a:pt x="6437" y="0"/>
                  </a:moveTo>
                  <a:cubicBezTo>
                    <a:pt x="6329" y="0"/>
                    <a:pt x="6235" y="30"/>
                    <a:pt x="6155" y="94"/>
                  </a:cubicBezTo>
                  <a:cubicBezTo>
                    <a:pt x="3525" y="2199"/>
                    <a:pt x="1" y="18138"/>
                    <a:pt x="421" y="21084"/>
                  </a:cubicBezTo>
                  <a:cubicBezTo>
                    <a:pt x="632" y="22662"/>
                    <a:pt x="1316" y="25134"/>
                    <a:pt x="2841" y="25502"/>
                  </a:cubicBezTo>
                  <a:cubicBezTo>
                    <a:pt x="3498" y="25652"/>
                    <a:pt x="4477" y="25784"/>
                    <a:pt x="5402" y="25784"/>
                  </a:cubicBezTo>
                  <a:cubicBezTo>
                    <a:pt x="6108" y="25784"/>
                    <a:pt x="6782" y="25707"/>
                    <a:pt x="7260" y="25502"/>
                  </a:cubicBezTo>
                  <a:cubicBezTo>
                    <a:pt x="13204" y="23083"/>
                    <a:pt x="15887" y="19821"/>
                    <a:pt x="21884" y="17349"/>
                  </a:cubicBezTo>
                  <a:cubicBezTo>
                    <a:pt x="22003" y="17304"/>
                    <a:pt x="22421" y="17289"/>
                    <a:pt x="22970" y="17289"/>
                  </a:cubicBezTo>
                  <a:cubicBezTo>
                    <a:pt x="24136" y="17289"/>
                    <a:pt x="25893" y="17357"/>
                    <a:pt x="26632" y="17357"/>
                  </a:cubicBezTo>
                  <a:cubicBezTo>
                    <a:pt x="26775" y="17357"/>
                    <a:pt x="26879" y="17355"/>
                    <a:pt x="26934" y="17349"/>
                  </a:cubicBezTo>
                  <a:cubicBezTo>
                    <a:pt x="29091" y="17191"/>
                    <a:pt x="28039" y="13666"/>
                    <a:pt x="28039" y="13298"/>
                  </a:cubicBezTo>
                  <a:cubicBezTo>
                    <a:pt x="28039" y="12299"/>
                    <a:pt x="31353" y="12351"/>
                    <a:pt x="31353" y="11352"/>
                  </a:cubicBezTo>
                  <a:cubicBezTo>
                    <a:pt x="31353" y="10878"/>
                    <a:pt x="28039" y="9826"/>
                    <a:pt x="26987" y="9826"/>
                  </a:cubicBezTo>
                  <a:cubicBezTo>
                    <a:pt x="24251" y="9826"/>
                    <a:pt x="22305" y="11457"/>
                    <a:pt x="21043" y="11878"/>
                  </a:cubicBezTo>
                  <a:cubicBezTo>
                    <a:pt x="16939" y="13193"/>
                    <a:pt x="14204" y="13772"/>
                    <a:pt x="9364" y="15087"/>
                  </a:cubicBezTo>
                  <a:cubicBezTo>
                    <a:pt x="9995" y="14771"/>
                    <a:pt x="13099" y="6565"/>
                    <a:pt x="12468" y="5933"/>
                  </a:cubicBezTo>
                  <a:cubicBezTo>
                    <a:pt x="11394" y="5006"/>
                    <a:pt x="7827" y="0"/>
                    <a:pt x="6437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6008767" y="1634955"/>
              <a:ext cx="244651" cy="345485"/>
            </a:xfrm>
            <a:custGeom>
              <a:avLst/>
              <a:gdLst/>
              <a:ahLst/>
              <a:cxnLst/>
              <a:rect l="l" t="t" r="r" b="b"/>
              <a:pathLst>
                <a:path w="14941" h="21099" extrusionOk="0">
                  <a:moveTo>
                    <a:pt x="14941" y="1"/>
                  </a:moveTo>
                  <a:lnTo>
                    <a:pt x="14941" y="1"/>
                  </a:lnTo>
                  <a:cubicBezTo>
                    <a:pt x="12521" y="474"/>
                    <a:pt x="10259" y="1316"/>
                    <a:pt x="8102" y="2473"/>
                  </a:cubicBezTo>
                  <a:cubicBezTo>
                    <a:pt x="3525" y="5314"/>
                    <a:pt x="1526" y="12205"/>
                    <a:pt x="1" y="17202"/>
                  </a:cubicBezTo>
                  <a:cubicBezTo>
                    <a:pt x="3894" y="17676"/>
                    <a:pt x="7734" y="18886"/>
                    <a:pt x="11153" y="20832"/>
                  </a:cubicBezTo>
                  <a:cubicBezTo>
                    <a:pt x="11419" y="20965"/>
                    <a:pt x="11748" y="21098"/>
                    <a:pt x="12021" y="21098"/>
                  </a:cubicBezTo>
                  <a:cubicBezTo>
                    <a:pt x="12180" y="21098"/>
                    <a:pt x="12319" y="21053"/>
                    <a:pt x="12416" y="20937"/>
                  </a:cubicBezTo>
                  <a:cubicBezTo>
                    <a:pt x="12521" y="20779"/>
                    <a:pt x="12626" y="20569"/>
                    <a:pt x="12626" y="20411"/>
                  </a:cubicBezTo>
                  <a:cubicBezTo>
                    <a:pt x="13257" y="16939"/>
                    <a:pt x="13888" y="13467"/>
                    <a:pt x="14520" y="9996"/>
                  </a:cubicBezTo>
                  <a:cubicBezTo>
                    <a:pt x="14835" y="8154"/>
                    <a:pt x="14835" y="2052"/>
                    <a:pt x="14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60"/>
          <p:cNvGrpSpPr/>
          <p:nvPr/>
        </p:nvGrpSpPr>
        <p:grpSpPr>
          <a:xfrm rot="-443701" flipH="1">
            <a:off x="6396763" y="1193195"/>
            <a:ext cx="238673" cy="228969"/>
            <a:chOff x="4045662" y="3034471"/>
            <a:chExt cx="94260" cy="90428"/>
          </a:xfrm>
        </p:grpSpPr>
        <p:sp>
          <p:nvSpPr>
            <p:cNvPr id="1417" name="Google Shape;1417;p60"/>
            <p:cNvSpPr/>
            <p:nvPr/>
          </p:nvSpPr>
          <p:spPr>
            <a:xfrm>
              <a:off x="4110409" y="3059822"/>
              <a:ext cx="21328" cy="18484"/>
            </a:xfrm>
            <a:custGeom>
              <a:avLst/>
              <a:gdLst/>
              <a:ahLst/>
              <a:cxnLst/>
              <a:rect l="l" t="t" r="r" b="b"/>
              <a:pathLst>
                <a:path w="1230" h="1066" extrusionOk="0">
                  <a:moveTo>
                    <a:pt x="608" y="1"/>
                  </a:moveTo>
                  <a:cubicBezTo>
                    <a:pt x="556" y="1"/>
                    <a:pt x="501" y="9"/>
                    <a:pt x="445" y="28"/>
                  </a:cubicBezTo>
                  <a:cubicBezTo>
                    <a:pt x="149" y="102"/>
                    <a:pt x="1" y="398"/>
                    <a:pt x="75" y="693"/>
                  </a:cubicBezTo>
                  <a:cubicBezTo>
                    <a:pt x="155" y="934"/>
                    <a:pt x="365" y="1065"/>
                    <a:pt x="576" y="1065"/>
                  </a:cubicBezTo>
                  <a:cubicBezTo>
                    <a:pt x="755" y="1065"/>
                    <a:pt x="934" y="971"/>
                    <a:pt x="1036" y="767"/>
                  </a:cubicBezTo>
                  <a:cubicBezTo>
                    <a:pt x="1230" y="412"/>
                    <a:pt x="97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4056569" y="3064504"/>
              <a:ext cx="22074" cy="18398"/>
            </a:xfrm>
            <a:custGeom>
              <a:avLst/>
              <a:gdLst/>
              <a:ahLst/>
              <a:cxnLst/>
              <a:rect l="l" t="t" r="r" b="b"/>
              <a:pathLst>
                <a:path w="1273" h="1061" extrusionOk="0">
                  <a:moveTo>
                    <a:pt x="583" y="1"/>
                  </a:moveTo>
                  <a:cubicBezTo>
                    <a:pt x="538" y="1"/>
                    <a:pt x="492" y="6"/>
                    <a:pt x="444" y="17"/>
                  </a:cubicBezTo>
                  <a:cubicBezTo>
                    <a:pt x="185" y="91"/>
                    <a:pt x="0" y="386"/>
                    <a:pt x="111" y="682"/>
                  </a:cubicBezTo>
                  <a:cubicBezTo>
                    <a:pt x="173" y="928"/>
                    <a:pt x="393" y="1060"/>
                    <a:pt x="615" y="1060"/>
                  </a:cubicBezTo>
                  <a:cubicBezTo>
                    <a:pt x="794" y="1060"/>
                    <a:pt x="974" y="975"/>
                    <a:pt x="1073" y="793"/>
                  </a:cubicBezTo>
                  <a:cubicBezTo>
                    <a:pt x="1272" y="427"/>
                    <a:pt x="992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4045662" y="3040869"/>
              <a:ext cx="42327" cy="13057"/>
            </a:xfrm>
            <a:custGeom>
              <a:avLst/>
              <a:gdLst/>
              <a:ahLst/>
              <a:cxnLst/>
              <a:rect l="l" t="t" r="r" b="b"/>
              <a:pathLst>
                <a:path w="2441" h="753" extrusionOk="0">
                  <a:moveTo>
                    <a:pt x="1300" y="1"/>
                  </a:moveTo>
                  <a:cubicBezTo>
                    <a:pt x="977" y="1"/>
                    <a:pt x="589" y="88"/>
                    <a:pt x="149" y="345"/>
                  </a:cubicBezTo>
                  <a:cubicBezTo>
                    <a:pt x="38" y="418"/>
                    <a:pt x="1" y="529"/>
                    <a:pt x="38" y="640"/>
                  </a:cubicBezTo>
                  <a:cubicBezTo>
                    <a:pt x="86" y="712"/>
                    <a:pt x="164" y="753"/>
                    <a:pt x="234" y="753"/>
                  </a:cubicBezTo>
                  <a:cubicBezTo>
                    <a:pt x="272" y="753"/>
                    <a:pt x="307" y="740"/>
                    <a:pt x="334" y="714"/>
                  </a:cubicBezTo>
                  <a:cubicBezTo>
                    <a:pt x="707" y="509"/>
                    <a:pt x="1026" y="441"/>
                    <a:pt x="1285" y="441"/>
                  </a:cubicBezTo>
                  <a:cubicBezTo>
                    <a:pt x="1771" y="441"/>
                    <a:pt x="2047" y="677"/>
                    <a:pt x="2071" y="677"/>
                  </a:cubicBezTo>
                  <a:cubicBezTo>
                    <a:pt x="2108" y="751"/>
                    <a:pt x="2182" y="751"/>
                    <a:pt x="2256" y="751"/>
                  </a:cubicBezTo>
                  <a:cubicBezTo>
                    <a:pt x="2293" y="751"/>
                    <a:pt x="2330" y="714"/>
                    <a:pt x="2367" y="677"/>
                  </a:cubicBezTo>
                  <a:cubicBezTo>
                    <a:pt x="2441" y="603"/>
                    <a:pt x="2441" y="455"/>
                    <a:pt x="2367" y="382"/>
                  </a:cubicBezTo>
                  <a:cubicBezTo>
                    <a:pt x="2342" y="357"/>
                    <a:pt x="195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4097595" y="3034471"/>
              <a:ext cx="42327" cy="13282"/>
            </a:xfrm>
            <a:custGeom>
              <a:avLst/>
              <a:gdLst/>
              <a:ahLst/>
              <a:cxnLst/>
              <a:rect l="l" t="t" r="r" b="b"/>
              <a:pathLst>
                <a:path w="2441" h="766" extrusionOk="0">
                  <a:moveTo>
                    <a:pt x="1288" y="0"/>
                  </a:moveTo>
                  <a:cubicBezTo>
                    <a:pt x="960" y="0"/>
                    <a:pt x="564" y="87"/>
                    <a:pt x="111" y="344"/>
                  </a:cubicBezTo>
                  <a:cubicBezTo>
                    <a:pt x="37" y="418"/>
                    <a:pt x="0" y="566"/>
                    <a:pt x="37" y="677"/>
                  </a:cubicBezTo>
                  <a:cubicBezTo>
                    <a:pt x="92" y="731"/>
                    <a:pt x="185" y="765"/>
                    <a:pt x="261" y="765"/>
                  </a:cubicBezTo>
                  <a:cubicBezTo>
                    <a:pt x="288" y="765"/>
                    <a:pt x="313" y="760"/>
                    <a:pt x="333" y="751"/>
                  </a:cubicBezTo>
                  <a:cubicBezTo>
                    <a:pt x="716" y="526"/>
                    <a:pt x="1043" y="452"/>
                    <a:pt x="1304" y="452"/>
                  </a:cubicBezTo>
                  <a:cubicBezTo>
                    <a:pt x="1774" y="452"/>
                    <a:pt x="2034" y="690"/>
                    <a:pt x="2034" y="714"/>
                  </a:cubicBezTo>
                  <a:cubicBezTo>
                    <a:pt x="2108" y="751"/>
                    <a:pt x="2182" y="751"/>
                    <a:pt x="2256" y="751"/>
                  </a:cubicBezTo>
                  <a:cubicBezTo>
                    <a:pt x="2293" y="751"/>
                    <a:pt x="2330" y="714"/>
                    <a:pt x="2367" y="677"/>
                  </a:cubicBezTo>
                  <a:cubicBezTo>
                    <a:pt x="2441" y="603"/>
                    <a:pt x="2441" y="455"/>
                    <a:pt x="2367" y="381"/>
                  </a:cubicBezTo>
                  <a:cubicBezTo>
                    <a:pt x="2342" y="356"/>
                    <a:pt x="1953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4095029" y="3105652"/>
              <a:ext cx="27588" cy="19247"/>
            </a:xfrm>
            <a:custGeom>
              <a:avLst/>
              <a:gdLst/>
              <a:ahLst/>
              <a:cxnLst/>
              <a:rect l="l" t="t" r="r" b="b"/>
              <a:pathLst>
                <a:path w="1591" h="1110" extrusionOk="0">
                  <a:moveTo>
                    <a:pt x="1347" y="0"/>
                  </a:moveTo>
                  <a:cubicBezTo>
                    <a:pt x="1258" y="0"/>
                    <a:pt x="1177" y="66"/>
                    <a:pt x="1147" y="158"/>
                  </a:cubicBezTo>
                  <a:cubicBezTo>
                    <a:pt x="1088" y="479"/>
                    <a:pt x="823" y="684"/>
                    <a:pt x="532" y="684"/>
                  </a:cubicBezTo>
                  <a:cubicBezTo>
                    <a:pt x="454" y="684"/>
                    <a:pt x="374" y="670"/>
                    <a:pt x="296" y="638"/>
                  </a:cubicBezTo>
                  <a:cubicBezTo>
                    <a:pt x="277" y="632"/>
                    <a:pt x="256" y="629"/>
                    <a:pt x="235" y="629"/>
                  </a:cubicBezTo>
                  <a:cubicBezTo>
                    <a:pt x="137" y="629"/>
                    <a:pt x="31" y="695"/>
                    <a:pt x="1" y="786"/>
                  </a:cubicBezTo>
                  <a:cubicBezTo>
                    <a:pt x="1" y="897"/>
                    <a:pt x="75" y="1045"/>
                    <a:pt x="185" y="1045"/>
                  </a:cubicBezTo>
                  <a:cubicBezTo>
                    <a:pt x="302" y="1089"/>
                    <a:pt x="419" y="1110"/>
                    <a:pt x="535" y="1110"/>
                  </a:cubicBezTo>
                  <a:cubicBezTo>
                    <a:pt x="715" y="1110"/>
                    <a:pt x="894" y="1061"/>
                    <a:pt x="1073" y="971"/>
                  </a:cubicBezTo>
                  <a:cubicBezTo>
                    <a:pt x="1295" y="823"/>
                    <a:pt x="1479" y="564"/>
                    <a:pt x="1590" y="269"/>
                  </a:cubicBezTo>
                  <a:cubicBezTo>
                    <a:pt x="1590" y="158"/>
                    <a:pt x="1516" y="47"/>
                    <a:pt x="1405" y="10"/>
                  </a:cubicBezTo>
                  <a:cubicBezTo>
                    <a:pt x="1386" y="3"/>
                    <a:pt x="1366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4083498" y="3051707"/>
              <a:ext cx="24363" cy="53338"/>
            </a:xfrm>
            <a:custGeom>
              <a:avLst/>
              <a:gdLst/>
              <a:ahLst/>
              <a:cxnLst/>
              <a:rect l="l" t="t" r="r" b="b"/>
              <a:pathLst>
                <a:path w="1405" h="3076" extrusionOk="0">
                  <a:moveTo>
                    <a:pt x="205" y="1"/>
                  </a:moveTo>
                  <a:cubicBezTo>
                    <a:pt x="155" y="1"/>
                    <a:pt x="107" y="19"/>
                    <a:pt x="74" y="52"/>
                  </a:cubicBezTo>
                  <a:cubicBezTo>
                    <a:pt x="0" y="126"/>
                    <a:pt x="0" y="274"/>
                    <a:pt x="74" y="348"/>
                  </a:cubicBezTo>
                  <a:cubicBezTo>
                    <a:pt x="74" y="348"/>
                    <a:pt x="333" y="718"/>
                    <a:pt x="148" y="1790"/>
                  </a:cubicBezTo>
                  <a:cubicBezTo>
                    <a:pt x="37" y="2160"/>
                    <a:pt x="148" y="2566"/>
                    <a:pt x="407" y="2862"/>
                  </a:cubicBezTo>
                  <a:cubicBezTo>
                    <a:pt x="571" y="2999"/>
                    <a:pt x="777" y="3075"/>
                    <a:pt x="992" y="3075"/>
                  </a:cubicBezTo>
                  <a:cubicBezTo>
                    <a:pt x="1067" y="3075"/>
                    <a:pt x="1144" y="3066"/>
                    <a:pt x="1220" y="3047"/>
                  </a:cubicBezTo>
                  <a:cubicBezTo>
                    <a:pt x="1331" y="3010"/>
                    <a:pt x="1405" y="2899"/>
                    <a:pt x="1405" y="2788"/>
                  </a:cubicBezTo>
                  <a:cubicBezTo>
                    <a:pt x="1368" y="2677"/>
                    <a:pt x="1257" y="2603"/>
                    <a:pt x="1146" y="2603"/>
                  </a:cubicBezTo>
                  <a:cubicBezTo>
                    <a:pt x="1079" y="2617"/>
                    <a:pt x="1016" y="2625"/>
                    <a:pt x="956" y="2625"/>
                  </a:cubicBezTo>
                  <a:cubicBezTo>
                    <a:pt x="853" y="2625"/>
                    <a:pt x="759" y="2600"/>
                    <a:pt x="666" y="2529"/>
                  </a:cubicBezTo>
                  <a:cubicBezTo>
                    <a:pt x="555" y="2344"/>
                    <a:pt x="481" y="2086"/>
                    <a:pt x="555" y="1864"/>
                  </a:cubicBezTo>
                  <a:cubicBezTo>
                    <a:pt x="777" y="570"/>
                    <a:pt x="407" y="126"/>
                    <a:pt x="370" y="89"/>
                  </a:cubicBezTo>
                  <a:cubicBezTo>
                    <a:pt x="329" y="28"/>
                    <a:pt x="26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Cùng bay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2196800" y="3229896"/>
            <a:ext cx="4052800" cy="607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Copilot sẽ cùng view context và gợi ý. Dùng Tab để accept.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F439-31FF-43C1-8A1A-19140CD0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608"/>
            <a:ext cx="9144000" cy="15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Prompt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849982" y="3258282"/>
            <a:ext cx="6638017" cy="1612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Viết</a:t>
            </a:r>
            <a:r>
              <a:rPr lang="en-US" dirty="0"/>
              <a:t> prompt </a:t>
            </a:r>
            <a:r>
              <a:rPr lang="en-US" dirty="0" err="1"/>
              <a:t>và</a:t>
            </a:r>
            <a:r>
              <a:rPr lang="en-US" dirty="0"/>
              <a:t> copilot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suggestion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F37A3-D7A3-4B6C-9E39-893ED8D5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0" y="1213259"/>
            <a:ext cx="536332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Chat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6218570" y="1973479"/>
            <a:ext cx="2817430" cy="1612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Chat chit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AFB37-FC9D-46C9-904F-DEFD0900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5" y="1021229"/>
            <a:ext cx="5370970" cy="39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FB1A7-5C19-44C5-B6C4-5DCF9EF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pic>
        <p:nvPicPr>
          <p:cNvPr id="4100" name="Picture 4" descr="Hand holding Q and A word with wooden cube block. FAQ( frequency asked questions), Answer, Question  Ask, Information, Communication and Brainstorming Concepts">
            <a:extLst>
              <a:ext uri="{FF2B5EF4-FFF2-40B4-BE49-F238E27FC236}">
                <a16:creationId xmlns:a16="http://schemas.microsoft.com/office/drawing/2014/main" id="{27F93C0D-998E-450A-B8BB-0E2CBB90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184353"/>
            <a:ext cx="7800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7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9"/>
          <p:cNvGrpSpPr/>
          <p:nvPr/>
        </p:nvGrpSpPr>
        <p:grpSpPr>
          <a:xfrm>
            <a:off x="1267950" y="2637175"/>
            <a:ext cx="4694975" cy="836000"/>
            <a:chOff x="1267950" y="2637175"/>
            <a:chExt cx="4694975" cy="836000"/>
          </a:xfrm>
        </p:grpSpPr>
        <p:sp>
          <p:nvSpPr>
            <p:cNvPr id="698" name="Google Shape;698;p39"/>
            <p:cNvSpPr/>
            <p:nvPr/>
          </p:nvSpPr>
          <p:spPr>
            <a:xfrm>
              <a:off x="1619175" y="3205750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267950" y="2637175"/>
              <a:ext cx="147625" cy="148225"/>
            </a:xfrm>
            <a:custGeom>
              <a:avLst/>
              <a:gdLst/>
              <a:ahLst/>
              <a:cxnLst/>
              <a:rect l="l" t="t" r="r" b="b"/>
              <a:pathLst>
                <a:path w="5905" h="5929" extrusionOk="0">
                  <a:moveTo>
                    <a:pt x="2953" y="0"/>
                  </a:moveTo>
                  <a:cubicBezTo>
                    <a:pt x="2857" y="0"/>
                    <a:pt x="2761" y="1104"/>
                    <a:pt x="2737" y="2544"/>
                  </a:cubicBezTo>
                  <a:cubicBezTo>
                    <a:pt x="1965" y="1773"/>
                    <a:pt x="1344" y="1194"/>
                    <a:pt x="1217" y="1194"/>
                  </a:cubicBezTo>
                  <a:cubicBezTo>
                    <a:pt x="1210" y="1194"/>
                    <a:pt x="1204" y="1196"/>
                    <a:pt x="1200" y="1200"/>
                  </a:cubicBezTo>
                  <a:cubicBezTo>
                    <a:pt x="1104" y="1272"/>
                    <a:pt x="1609" y="1944"/>
                    <a:pt x="2353" y="2760"/>
                  </a:cubicBezTo>
                  <a:cubicBezTo>
                    <a:pt x="1008" y="2784"/>
                    <a:pt x="0" y="2856"/>
                    <a:pt x="0" y="2976"/>
                  </a:cubicBezTo>
                  <a:cubicBezTo>
                    <a:pt x="0" y="3072"/>
                    <a:pt x="1128" y="3168"/>
                    <a:pt x="2569" y="3168"/>
                  </a:cubicBezTo>
                  <a:cubicBezTo>
                    <a:pt x="1873" y="4056"/>
                    <a:pt x="1369" y="4729"/>
                    <a:pt x="1465" y="4801"/>
                  </a:cubicBezTo>
                  <a:cubicBezTo>
                    <a:pt x="1471" y="4805"/>
                    <a:pt x="1479" y="4808"/>
                    <a:pt x="1489" y="4808"/>
                  </a:cubicBezTo>
                  <a:cubicBezTo>
                    <a:pt x="1631" y="4808"/>
                    <a:pt x="2132" y="4342"/>
                    <a:pt x="2737" y="3624"/>
                  </a:cubicBezTo>
                  <a:cubicBezTo>
                    <a:pt x="2761" y="4945"/>
                    <a:pt x="2857" y="5929"/>
                    <a:pt x="2953" y="5929"/>
                  </a:cubicBezTo>
                  <a:cubicBezTo>
                    <a:pt x="3073" y="5929"/>
                    <a:pt x="3145" y="4897"/>
                    <a:pt x="3169" y="3552"/>
                  </a:cubicBezTo>
                  <a:cubicBezTo>
                    <a:pt x="3931" y="4270"/>
                    <a:pt x="4588" y="4736"/>
                    <a:pt x="4711" y="4736"/>
                  </a:cubicBezTo>
                  <a:cubicBezTo>
                    <a:pt x="4720" y="4736"/>
                    <a:pt x="4726" y="4733"/>
                    <a:pt x="4729" y="4729"/>
                  </a:cubicBezTo>
                  <a:cubicBezTo>
                    <a:pt x="4801" y="4657"/>
                    <a:pt x="4201" y="4008"/>
                    <a:pt x="3385" y="3168"/>
                  </a:cubicBezTo>
                  <a:cubicBezTo>
                    <a:pt x="4825" y="3168"/>
                    <a:pt x="5905" y="3072"/>
                    <a:pt x="5905" y="2976"/>
                  </a:cubicBezTo>
                  <a:cubicBezTo>
                    <a:pt x="5905" y="2856"/>
                    <a:pt x="4849" y="2760"/>
                    <a:pt x="3457" y="2760"/>
                  </a:cubicBezTo>
                  <a:cubicBezTo>
                    <a:pt x="4129" y="1896"/>
                    <a:pt x="4537" y="1176"/>
                    <a:pt x="4441" y="1128"/>
                  </a:cubicBezTo>
                  <a:cubicBezTo>
                    <a:pt x="4437" y="1124"/>
                    <a:pt x="4431" y="1122"/>
                    <a:pt x="4424" y="1122"/>
                  </a:cubicBezTo>
                  <a:cubicBezTo>
                    <a:pt x="4309" y="1122"/>
                    <a:pt x="3803" y="1678"/>
                    <a:pt x="3169" y="2448"/>
                  </a:cubicBezTo>
                  <a:cubicBezTo>
                    <a:pt x="3145" y="1056"/>
                    <a:pt x="3073" y="0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765500" y="310332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9"/>
          <p:cNvSpPr txBox="1">
            <a:spLocks noGrp="1"/>
          </p:cNvSpPr>
          <p:nvPr>
            <p:ph type="title"/>
          </p:nvPr>
        </p:nvSpPr>
        <p:spPr>
          <a:xfrm>
            <a:off x="3267636" y="3293669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—Elon Musk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702" name="Google Shape;702;p39"/>
          <p:cNvSpPr txBox="1">
            <a:spLocks noGrp="1"/>
          </p:cNvSpPr>
          <p:nvPr>
            <p:ph type="subTitle" idx="1"/>
          </p:nvPr>
        </p:nvSpPr>
        <p:spPr>
          <a:xfrm>
            <a:off x="1340446" y="1633075"/>
            <a:ext cx="4984672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Asap" panose="020B0604020202020204" charset="0"/>
              </a:rPr>
              <a:t>Generative AI is the most powerful tool for creativity that has ever been created. It has the potential to unleash a new era of human innovation.</a:t>
            </a:r>
            <a:r>
              <a:rPr lang="en-US" dirty="0">
                <a:latin typeface="Asap" panose="020B0604020202020204" charset="0"/>
              </a:rPr>
              <a:t>.</a:t>
            </a:r>
            <a:r>
              <a:rPr lang="en-US" dirty="0"/>
              <a:t>“</a:t>
            </a:r>
            <a:endParaRPr dirty="0"/>
          </a:p>
        </p:txBody>
      </p:sp>
      <p:grpSp>
        <p:nvGrpSpPr>
          <p:cNvPr id="703" name="Google Shape;703;p39"/>
          <p:cNvGrpSpPr/>
          <p:nvPr/>
        </p:nvGrpSpPr>
        <p:grpSpPr>
          <a:xfrm>
            <a:off x="6488974" y="1099437"/>
            <a:ext cx="1804449" cy="2944618"/>
            <a:chOff x="4802200" y="1298975"/>
            <a:chExt cx="1195950" cy="1951500"/>
          </a:xfrm>
        </p:grpSpPr>
        <p:sp>
          <p:nvSpPr>
            <p:cNvPr id="704" name="Google Shape;704;p39"/>
            <p:cNvSpPr/>
            <p:nvPr/>
          </p:nvSpPr>
          <p:spPr>
            <a:xfrm>
              <a:off x="4811800" y="2178825"/>
              <a:ext cx="69625" cy="267650"/>
            </a:xfrm>
            <a:custGeom>
              <a:avLst/>
              <a:gdLst/>
              <a:ahLst/>
              <a:cxnLst/>
              <a:rect l="l" t="t" r="r" b="b"/>
              <a:pathLst>
                <a:path w="2785" h="10706" extrusionOk="0">
                  <a:moveTo>
                    <a:pt x="1128" y="0"/>
                  </a:moveTo>
                  <a:lnTo>
                    <a:pt x="1128" y="0"/>
                  </a:lnTo>
                  <a:cubicBezTo>
                    <a:pt x="720" y="24"/>
                    <a:pt x="336" y="144"/>
                    <a:pt x="0" y="336"/>
                  </a:cubicBezTo>
                  <a:lnTo>
                    <a:pt x="768" y="10705"/>
                  </a:lnTo>
                  <a:cubicBezTo>
                    <a:pt x="2016" y="9937"/>
                    <a:pt x="2785" y="8593"/>
                    <a:pt x="2785" y="7105"/>
                  </a:cubicBezTo>
                  <a:cubicBezTo>
                    <a:pt x="2785" y="5881"/>
                    <a:pt x="2232" y="4729"/>
                    <a:pt x="1752" y="3577"/>
                  </a:cubicBezTo>
                  <a:cubicBezTo>
                    <a:pt x="1272" y="2448"/>
                    <a:pt x="864" y="1200"/>
                    <a:pt x="112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02200" y="2172225"/>
              <a:ext cx="31225" cy="270650"/>
            </a:xfrm>
            <a:custGeom>
              <a:avLst/>
              <a:gdLst/>
              <a:ahLst/>
              <a:cxnLst/>
              <a:rect l="l" t="t" r="r" b="b"/>
              <a:pathLst>
                <a:path w="1249" h="10826" extrusionOk="0">
                  <a:moveTo>
                    <a:pt x="0" y="0"/>
                  </a:moveTo>
                  <a:lnTo>
                    <a:pt x="456" y="10105"/>
                  </a:lnTo>
                  <a:lnTo>
                    <a:pt x="1248" y="10825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922800" y="1298975"/>
              <a:ext cx="917525" cy="658075"/>
            </a:xfrm>
            <a:custGeom>
              <a:avLst/>
              <a:gdLst/>
              <a:ahLst/>
              <a:cxnLst/>
              <a:rect l="l" t="t" r="r" b="b"/>
              <a:pathLst>
                <a:path w="36701" h="26323" extrusionOk="0">
                  <a:moveTo>
                    <a:pt x="23283" y="1"/>
                  </a:moveTo>
                  <a:cubicBezTo>
                    <a:pt x="22833" y="1"/>
                    <a:pt x="22383" y="43"/>
                    <a:pt x="21939" y="127"/>
                  </a:cubicBezTo>
                  <a:cubicBezTo>
                    <a:pt x="20307" y="367"/>
                    <a:pt x="19347" y="1111"/>
                    <a:pt x="17979" y="1927"/>
                  </a:cubicBezTo>
                  <a:cubicBezTo>
                    <a:pt x="17087" y="2467"/>
                    <a:pt x="16054" y="2608"/>
                    <a:pt x="14997" y="2608"/>
                  </a:cubicBezTo>
                  <a:cubicBezTo>
                    <a:pt x="14318" y="2608"/>
                    <a:pt x="13629" y="2550"/>
                    <a:pt x="12962" y="2503"/>
                  </a:cubicBezTo>
                  <a:cubicBezTo>
                    <a:pt x="12357" y="2444"/>
                    <a:pt x="11749" y="2415"/>
                    <a:pt x="11141" y="2415"/>
                  </a:cubicBezTo>
                  <a:cubicBezTo>
                    <a:pt x="10010" y="2415"/>
                    <a:pt x="8877" y="2516"/>
                    <a:pt x="7753" y="2719"/>
                  </a:cubicBezTo>
                  <a:cubicBezTo>
                    <a:pt x="6049" y="3031"/>
                    <a:pt x="4441" y="3823"/>
                    <a:pt x="3169" y="5023"/>
                  </a:cubicBezTo>
                  <a:cubicBezTo>
                    <a:pt x="2521" y="5719"/>
                    <a:pt x="1969" y="6487"/>
                    <a:pt x="1537" y="7327"/>
                  </a:cubicBezTo>
                  <a:cubicBezTo>
                    <a:pt x="889" y="8455"/>
                    <a:pt x="1" y="9920"/>
                    <a:pt x="49" y="11288"/>
                  </a:cubicBezTo>
                  <a:cubicBezTo>
                    <a:pt x="97" y="12608"/>
                    <a:pt x="625" y="13856"/>
                    <a:pt x="1561" y="14816"/>
                  </a:cubicBezTo>
                  <a:cubicBezTo>
                    <a:pt x="2329" y="15632"/>
                    <a:pt x="3265" y="16328"/>
                    <a:pt x="4033" y="17168"/>
                  </a:cubicBezTo>
                  <a:cubicBezTo>
                    <a:pt x="4129" y="17240"/>
                    <a:pt x="4201" y="17360"/>
                    <a:pt x="4249" y="17504"/>
                  </a:cubicBezTo>
                  <a:cubicBezTo>
                    <a:pt x="4321" y="17864"/>
                    <a:pt x="3889" y="18104"/>
                    <a:pt x="3577" y="18248"/>
                  </a:cubicBezTo>
                  <a:cubicBezTo>
                    <a:pt x="889" y="19569"/>
                    <a:pt x="1705" y="22689"/>
                    <a:pt x="3265" y="24513"/>
                  </a:cubicBezTo>
                  <a:cubicBezTo>
                    <a:pt x="4297" y="25680"/>
                    <a:pt x="5771" y="26323"/>
                    <a:pt x="7312" y="26323"/>
                  </a:cubicBezTo>
                  <a:cubicBezTo>
                    <a:pt x="7419" y="26323"/>
                    <a:pt x="7526" y="26320"/>
                    <a:pt x="7633" y="26313"/>
                  </a:cubicBezTo>
                  <a:lnTo>
                    <a:pt x="34972" y="22905"/>
                  </a:lnTo>
                  <a:cubicBezTo>
                    <a:pt x="36196" y="20097"/>
                    <a:pt x="36701" y="17000"/>
                    <a:pt x="36389" y="13952"/>
                  </a:cubicBezTo>
                  <a:cubicBezTo>
                    <a:pt x="36244" y="12608"/>
                    <a:pt x="36100" y="11312"/>
                    <a:pt x="35212" y="10232"/>
                  </a:cubicBezTo>
                  <a:cubicBezTo>
                    <a:pt x="34324" y="9200"/>
                    <a:pt x="33076" y="8527"/>
                    <a:pt x="31732" y="8311"/>
                  </a:cubicBezTo>
                  <a:cubicBezTo>
                    <a:pt x="31252" y="8215"/>
                    <a:pt x="30724" y="8143"/>
                    <a:pt x="30364" y="7807"/>
                  </a:cubicBezTo>
                  <a:cubicBezTo>
                    <a:pt x="30124" y="7543"/>
                    <a:pt x="29932" y="7255"/>
                    <a:pt x="29836" y="6919"/>
                  </a:cubicBezTo>
                  <a:cubicBezTo>
                    <a:pt x="29500" y="6031"/>
                    <a:pt x="29500" y="5071"/>
                    <a:pt x="29236" y="4183"/>
                  </a:cubicBezTo>
                  <a:cubicBezTo>
                    <a:pt x="28996" y="3583"/>
                    <a:pt x="28636" y="3031"/>
                    <a:pt x="28204" y="2527"/>
                  </a:cubicBezTo>
                  <a:cubicBezTo>
                    <a:pt x="27340" y="1327"/>
                    <a:pt x="26067" y="487"/>
                    <a:pt x="24627" y="127"/>
                  </a:cubicBezTo>
                  <a:cubicBezTo>
                    <a:pt x="24183" y="43"/>
                    <a:pt x="23733" y="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123225" y="2064800"/>
              <a:ext cx="874325" cy="1185425"/>
            </a:xfrm>
            <a:custGeom>
              <a:avLst/>
              <a:gdLst/>
              <a:ahLst/>
              <a:cxnLst/>
              <a:rect l="l" t="t" r="r" b="b"/>
              <a:pathLst>
                <a:path w="34973" h="47417" extrusionOk="0">
                  <a:moveTo>
                    <a:pt x="17762" y="1"/>
                  </a:moveTo>
                  <a:lnTo>
                    <a:pt x="11354" y="1897"/>
                  </a:lnTo>
                  <a:cubicBezTo>
                    <a:pt x="11594" y="2089"/>
                    <a:pt x="13394" y="9410"/>
                    <a:pt x="13394" y="9410"/>
                  </a:cubicBezTo>
                  <a:cubicBezTo>
                    <a:pt x="13394" y="9410"/>
                    <a:pt x="11267" y="8681"/>
                    <a:pt x="8909" y="8681"/>
                  </a:cubicBezTo>
                  <a:cubicBezTo>
                    <a:pt x="6581" y="8681"/>
                    <a:pt x="4027" y="9392"/>
                    <a:pt x="3073" y="12218"/>
                  </a:cubicBezTo>
                  <a:cubicBezTo>
                    <a:pt x="1153" y="17907"/>
                    <a:pt x="2569" y="29476"/>
                    <a:pt x="2569" y="29476"/>
                  </a:cubicBezTo>
                  <a:lnTo>
                    <a:pt x="1" y="43709"/>
                  </a:lnTo>
                  <a:cubicBezTo>
                    <a:pt x="1" y="43709"/>
                    <a:pt x="4675" y="47417"/>
                    <a:pt x="14280" y="47417"/>
                  </a:cubicBezTo>
                  <a:cubicBezTo>
                    <a:pt x="17065" y="47417"/>
                    <a:pt x="20264" y="47105"/>
                    <a:pt x="23883" y="46302"/>
                  </a:cubicBezTo>
                  <a:cubicBezTo>
                    <a:pt x="23883" y="46302"/>
                    <a:pt x="34972" y="18507"/>
                    <a:pt x="30724" y="13706"/>
                  </a:cubicBezTo>
                  <a:cubicBezTo>
                    <a:pt x="26717" y="9201"/>
                    <a:pt x="21664" y="9073"/>
                    <a:pt x="21102" y="9073"/>
                  </a:cubicBezTo>
                  <a:cubicBezTo>
                    <a:pt x="21068" y="9073"/>
                    <a:pt x="21051" y="9074"/>
                    <a:pt x="21051" y="9074"/>
                  </a:cubicBezTo>
                  <a:lnTo>
                    <a:pt x="17762" y="1"/>
                  </a:ln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123225" y="2281775"/>
              <a:ext cx="874925" cy="968700"/>
            </a:xfrm>
            <a:custGeom>
              <a:avLst/>
              <a:gdLst/>
              <a:ahLst/>
              <a:cxnLst/>
              <a:rect l="l" t="t" r="r" b="b"/>
              <a:pathLst>
                <a:path w="34997" h="38748" extrusionOk="0">
                  <a:moveTo>
                    <a:pt x="8908" y="0"/>
                  </a:moveTo>
                  <a:cubicBezTo>
                    <a:pt x="6584" y="0"/>
                    <a:pt x="4034" y="706"/>
                    <a:pt x="3073" y="3539"/>
                  </a:cubicBezTo>
                  <a:cubicBezTo>
                    <a:pt x="1153" y="9252"/>
                    <a:pt x="2569" y="20797"/>
                    <a:pt x="2569" y="20797"/>
                  </a:cubicBezTo>
                  <a:lnTo>
                    <a:pt x="1" y="35030"/>
                  </a:lnTo>
                  <a:cubicBezTo>
                    <a:pt x="1" y="35030"/>
                    <a:pt x="4669" y="38748"/>
                    <a:pt x="14262" y="38748"/>
                  </a:cubicBezTo>
                  <a:cubicBezTo>
                    <a:pt x="17051" y="38748"/>
                    <a:pt x="20256" y="38433"/>
                    <a:pt x="23883" y="37623"/>
                  </a:cubicBezTo>
                  <a:cubicBezTo>
                    <a:pt x="23883" y="37623"/>
                    <a:pt x="34996" y="9828"/>
                    <a:pt x="30724" y="5027"/>
                  </a:cubicBezTo>
                  <a:cubicBezTo>
                    <a:pt x="28323" y="2291"/>
                    <a:pt x="24939" y="635"/>
                    <a:pt x="21291" y="395"/>
                  </a:cubicBezTo>
                  <a:cubicBezTo>
                    <a:pt x="20009" y="1760"/>
                    <a:pt x="18280" y="2444"/>
                    <a:pt x="16552" y="2444"/>
                  </a:cubicBezTo>
                  <a:cubicBezTo>
                    <a:pt x="14787" y="2444"/>
                    <a:pt x="13024" y="1730"/>
                    <a:pt x="11738" y="299"/>
                  </a:cubicBezTo>
                  <a:cubicBezTo>
                    <a:pt x="10949" y="142"/>
                    <a:pt x="9951" y="0"/>
                    <a:pt x="8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25600" y="2287425"/>
              <a:ext cx="642075" cy="161450"/>
            </a:xfrm>
            <a:custGeom>
              <a:avLst/>
              <a:gdLst/>
              <a:ahLst/>
              <a:cxnLst/>
              <a:rect l="l" t="t" r="r" b="b"/>
              <a:pathLst>
                <a:path w="25683" h="6458" extrusionOk="0">
                  <a:moveTo>
                    <a:pt x="24963" y="1"/>
                  </a:moveTo>
                  <a:cubicBezTo>
                    <a:pt x="20018" y="1873"/>
                    <a:pt x="14642" y="2233"/>
                    <a:pt x="9337" y="2473"/>
                  </a:cubicBezTo>
                  <a:cubicBezTo>
                    <a:pt x="6865" y="2569"/>
                    <a:pt x="4321" y="2665"/>
                    <a:pt x="2088" y="3793"/>
                  </a:cubicBezTo>
                  <a:cubicBezTo>
                    <a:pt x="1032" y="4321"/>
                    <a:pt x="0" y="5257"/>
                    <a:pt x="0" y="6457"/>
                  </a:cubicBezTo>
                  <a:lnTo>
                    <a:pt x="24843" y="3217"/>
                  </a:lnTo>
                  <a:cubicBezTo>
                    <a:pt x="25131" y="3217"/>
                    <a:pt x="25395" y="3193"/>
                    <a:pt x="25683" y="3145"/>
                  </a:cubicBezTo>
                  <a:cubicBezTo>
                    <a:pt x="25419" y="2113"/>
                    <a:pt x="25179" y="1057"/>
                    <a:pt x="249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13600" y="2325225"/>
              <a:ext cx="778300" cy="835425"/>
            </a:xfrm>
            <a:custGeom>
              <a:avLst/>
              <a:gdLst/>
              <a:ahLst/>
              <a:cxnLst/>
              <a:rect l="l" t="t" r="r" b="b"/>
              <a:pathLst>
                <a:path w="31132" h="33417" extrusionOk="0">
                  <a:moveTo>
                    <a:pt x="28131" y="1"/>
                  </a:moveTo>
                  <a:lnTo>
                    <a:pt x="5737" y="3601"/>
                  </a:lnTo>
                  <a:cubicBezTo>
                    <a:pt x="5737" y="3601"/>
                    <a:pt x="3924" y="4508"/>
                    <a:pt x="2076" y="4508"/>
                  </a:cubicBezTo>
                  <a:cubicBezTo>
                    <a:pt x="1354" y="4508"/>
                    <a:pt x="627" y="4369"/>
                    <a:pt x="0" y="3985"/>
                  </a:cubicBezTo>
                  <a:lnTo>
                    <a:pt x="0" y="3985"/>
                  </a:lnTo>
                  <a:lnTo>
                    <a:pt x="3625" y="32908"/>
                  </a:lnTo>
                  <a:cubicBezTo>
                    <a:pt x="3625" y="32908"/>
                    <a:pt x="4448" y="33416"/>
                    <a:pt x="5937" y="33416"/>
                  </a:cubicBezTo>
                  <a:cubicBezTo>
                    <a:pt x="6912" y="33416"/>
                    <a:pt x="8172" y="33198"/>
                    <a:pt x="9673" y="32476"/>
                  </a:cubicBezTo>
                  <a:lnTo>
                    <a:pt x="31131" y="29380"/>
                  </a:lnTo>
                  <a:lnTo>
                    <a:pt x="28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13600" y="2414050"/>
              <a:ext cx="245450" cy="746600"/>
            </a:xfrm>
            <a:custGeom>
              <a:avLst/>
              <a:gdLst/>
              <a:ahLst/>
              <a:cxnLst/>
              <a:rect l="l" t="t" r="r" b="b"/>
              <a:pathLst>
                <a:path w="9818" h="29864" extrusionOk="0">
                  <a:moveTo>
                    <a:pt x="6025" y="0"/>
                  </a:moveTo>
                  <a:lnTo>
                    <a:pt x="5737" y="48"/>
                  </a:lnTo>
                  <a:cubicBezTo>
                    <a:pt x="5737" y="48"/>
                    <a:pt x="3924" y="955"/>
                    <a:pt x="2076" y="955"/>
                  </a:cubicBezTo>
                  <a:cubicBezTo>
                    <a:pt x="1354" y="955"/>
                    <a:pt x="627" y="816"/>
                    <a:pt x="0" y="432"/>
                  </a:cubicBezTo>
                  <a:lnTo>
                    <a:pt x="0" y="432"/>
                  </a:lnTo>
                  <a:lnTo>
                    <a:pt x="3625" y="29355"/>
                  </a:lnTo>
                  <a:cubicBezTo>
                    <a:pt x="3625" y="29355"/>
                    <a:pt x="4448" y="29863"/>
                    <a:pt x="5937" y="29863"/>
                  </a:cubicBezTo>
                  <a:cubicBezTo>
                    <a:pt x="6912" y="29863"/>
                    <a:pt x="8172" y="29645"/>
                    <a:pt x="9673" y="28923"/>
                  </a:cubicBezTo>
                  <a:lnTo>
                    <a:pt x="9817" y="28899"/>
                  </a:lnTo>
                  <a:lnTo>
                    <a:pt x="6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999625" y="2367225"/>
              <a:ext cx="553275" cy="726700"/>
            </a:xfrm>
            <a:custGeom>
              <a:avLst/>
              <a:gdLst/>
              <a:ahLst/>
              <a:cxnLst/>
              <a:rect l="l" t="t" r="r" b="b"/>
              <a:pathLst>
                <a:path w="22131" h="29068" extrusionOk="0">
                  <a:moveTo>
                    <a:pt x="19154" y="217"/>
                  </a:moveTo>
                  <a:lnTo>
                    <a:pt x="21914" y="25804"/>
                  </a:lnTo>
                  <a:lnTo>
                    <a:pt x="3864" y="28804"/>
                  </a:lnTo>
                  <a:lnTo>
                    <a:pt x="240" y="3313"/>
                  </a:lnTo>
                  <a:lnTo>
                    <a:pt x="19154" y="217"/>
                  </a:lnTo>
                  <a:close/>
                  <a:moveTo>
                    <a:pt x="19346" y="1"/>
                  </a:moveTo>
                  <a:lnTo>
                    <a:pt x="0" y="3145"/>
                  </a:lnTo>
                  <a:lnTo>
                    <a:pt x="3672" y="28948"/>
                  </a:lnTo>
                  <a:lnTo>
                    <a:pt x="3672" y="29068"/>
                  </a:lnTo>
                  <a:lnTo>
                    <a:pt x="22130" y="25996"/>
                  </a:lnTo>
                  <a:lnTo>
                    <a:pt x="19346" y="121"/>
                  </a:lnTo>
                  <a:lnTo>
                    <a:pt x="19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199425" y="2974500"/>
              <a:ext cx="241850" cy="64225"/>
            </a:xfrm>
            <a:custGeom>
              <a:avLst/>
              <a:gdLst/>
              <a:ahLst/>
              <a:cxnLst/>
              <a:rect l="l" t="t" r="r" b="b"/>
              <a:pathLst>
                <a:path w="9674" h="2569" extrusionOk="0">
                  <a:moveTo>
                    <a:pt x="9506" y="0"/>
                  </a:moveTo>
                  <a:lnTo>
                    <a:pt x="1" y="1417"/>
                  </a:lnTo>
                  <a:lnTo>
                    <a:pt x="169" y="2569"/>
                  </a:lnTo>
                  <a:lnTo>
                    <a:pt x="9674" y="1153"/>
                  </a:lnTo>
                  <a:lnTo>
                    <a:pt x="9506" y="0"/>
                  </a:lnTo>
                  <a:close/>
                </a:path>
              </a:pathLst>
            </a:custGeom>
            <a:solidFill>
              <a:srgbClr val="D37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41800" y="2484250"/>
              <a:ext cx="117625" cy="39625"/>
            </a:xfrm>
            <a:custGeom>
              <a:avLst/>
              <a:gdLst/>
              <a:ahLst/>
              <a:cxnLst/>
              <a:rect l="l" t="t" r="r" b="b"/>
              <a:pathLst>
                <a:path w="4705" h="1585" extrusionOk="0">
                  <a:moveTo>
                    <a:pt x="4609" y="0"/>
                  </a:moveTo>
                  <a:lnTo>
                    <a:pt x="0" y="409"/>
                  </a:lnTo>
                  <a:lnTo>
                    <a:pt x="96" y="1585"/>
                  </a:lnTo>
                  <a:lnTo>
                    <a:pt x="4705" y="1177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54400" y="2684075"/>
              <a:ext cx="149450" cy="95425"/>
            </a:xfrm>
            <a:custGeom>
              <a:avLst/>
              <a:gdLst/>
              <a:ahLst/>
              <a:cxnLst/>
              <a:rect l="l" t="t" r="r" b="b"/>
              <a:pathLst>
                <a:path w="5978" h="3817" extrusionOk="0">
                  <a:moveTo>
                    <a:pt x="5809" y="0"/>
                  </a:moveTo>
                  <a:lnTo>
                    <a:pt x="0" y="2593"/>
                  </a:lnTo>
                  <a:lnTo>
                    <a:pt x="144" y="3817"/>
                  </a:lnTo>
                  <a:lnTo>
                    <a:pt x="5977" y="1224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64600" y="2766275"/>
              <a:ext cx="153650" cy="121850"/>
            </a:xfrm>
            <a:custGeom>
              <a:avLst/>
              <a:gdLst/>
              <a:ahLst/>
              <a:cxnLst/>
              <a:rect l="l" t="t" r="r" b="b"/>
              <a:pathLst>
                <a:path w="6146" h="4874" extrusionOk="0">
                  <a:moveTo>
                    <a:pt x="5833" y="1"/>
                  </a:moveTo>
                  <a:lnTo>
                    <a:pt x="0" y="2593"/>
                  </a:lnTo>
                  <a:lnTo>
                    <a:pt x="288" y="4873"/>
                  </a:lnTo>
                  <a:lnTo>
                    <a:pt x="6145" y="2281"/>
                  </a:lnTo>
                  <a:lnTo>
                    <a:pt x="58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066225" y="2432650"/>
              <a:ext cx="390050" cy="132625"/>
            </a:xfrm>
            <a:custGeom>
              <a:avLst/>
              <a:gdLst/>
              <a:ahLst/>
              <a:cxnLst/>
              <a:rect l="l" t="t" r="r" b="b"/>
              <a:pathLst>
                <a:path w="15602" h="5305" extrusionOk="0">
                  <a:moveTo>
                    <a:pt x="15146" y="0"/>
                  </a:moveTo>
                  <a:lnTo>
                    <a:pt x="0" y="2256"/>
                  </a:lnTo>
                  <a:lnTo>
                    <a:pt x="456" y="5305"/>
                  </a:lnTo>
                  <a:lnTo>
                    <a:pt x="15602" y="3049"/>
                  </a:lnTo>
                  <a:lnTo>
                    <a:pt x="15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198225" y="2732675"/>
              <a:ext cx="719500" cy="474475"/>
            </a:xfrm>
            <a:custGeom>
              <a:avLst/>
              <a:gdLst/>
              <a:ahLst/>
              <a:cxnLst/>
              <a:rect l="l" t="t" r="r" b="b"/>
              <a:pathLst>
                <a:path w="28780" h="18979" extrusionOk="0">
                  <a:moveTo>
                    <a:pt x="28684" y="0"/>
                  </a:moveTo>
                  <a:lnTo>
                    <a:pt x="18699" y="673"/>
                  </a:lnTo>
                  <a:lnTo>
                    <a:pt x="17763" y="7825"/>
                  </a:lnTo>
                  <a:lnTo>
                    <a:pt x="2929" y="2713"/>
                  </a:lnTo>
                  <a:cubicBezTo>
                    <a:pt x="1729" y="4465"/>
                    <a:pt x="769" y="6361"/>
                    <a:pt x="1" y="8329"/>
                  </a:cubicBezTo>
                  <a:cubicBezTo>
                    <a:pt x="6434" y="13778"/>
                    <a:pt x="14210" y="17426"/>
                    <a:pt x="22491" y="18938"/>
                  </a:cubicBezTo>
                  <a:cubicBezTo>
                    <a:pt x="22639" y="18966"/>
                    <a:pt x="22786" y="18979"/>
                    <a:pt x="22930" y="18979"/>
                  </a:cubicBezTo>
                  <a:cubicBezTo>
                    <a:pt x="23938" y="18979"/>
                    <a:pt x="24841" y="18341"/>
                    <a:pt x="25155" y="17354"/>
                  </a:cubicBezTo>
                  <a:cubicBezTo>
                    <a:pt x="26332" y="13610"/>
                    <a:pt x="28780" y="5209"/>
                    <a:pt x="28684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636275" y="2321325"/>
              <a:ext cx="322875" cy="524425"/>
            </a:xfrm>
            <a:custGeom>
              <a:avLst/>
              <a:gdLst/>
              <a:ahLst/>
              <a:cxnLst/>
              <a:rect l="l" t="t" r="r" b="b"/>
              <a:pathLst>
                <a:path w="12915" h="20977" extrusionOk="0">
                  <a:moveTo>
                    <a:pt x="5239" y="1"/>
                  </a:moveTo>
                  <a:cubicBezTo>
                    <a:pt x="3711" y="1"/>
                    <a:pt x="2116" y="742"/>
                    <a:pt x="1345" y="3421"/>
                  </a:cubicBezTo>
                  <a:cubicBezTo>
                    <a:pt x="25" y="8126"/>
                    <a:pt x="1" y="16262"/>
                    <a:pt x="73" y="19599"/>
                  </a:cubicBezTo>
                  <a:cubicBezTo>
                    <a:pt x="2066" y="20512"/>
                    <a:pt x="4239" y="20977"/>
                    <a:pt x="6420" y="20977"/>
                  </a:cubicBezTo>
                  <a:cubicBezTo>
                    <a:pt x="6761" y="20977"/>
                    <a:pt x="7101" y="20966"/>
                    <a:pt x="7441" y="20943"/>
                  </a:cubicBezTo>
                  <a:cubicBezTo>
                    <a:pt x="9218" y="20823"/>
                    <a:pt x="10970" y="20463"/>
                    <a:pt x="12626" y="19839"/>
                  </a:cubicBezTo>
                  <a:cubicBezTo>
                    <a:pt x="12794" y="15470"/>
                    <a:pt x="12914" y="3037"/>
                    <a:pt x="8930" y="1141"/>
                  </a:cubicBezTo>
                  <a:cubicBezTo>
                    <a:pt x="8930" y="1141"/>
                    <a:pt x="7135" y="1"/>
                    <a:pt x="5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072825" y="1459050"/>
              <a:ext cx="631875" cy="752550"/>
            </a:xfrm>
            <a:custGeom>
              <a:avLst/>
              <a:gdLst/>
              <a:ahLst/>
              <a:cxnLst/>
              <a:rect l="l" t="t" r="r" b="b"/>
              <a:pathLst>
                <a:path w="25275" h="30102" extrusionOk="0">
                  <a:moveTo>
                    <a:pt x="14932" y="0"/>
                  </a:moveTo>
                  <a:cubicBezTo>
                    <a:pt x="12893" y="0"/>
                    <a:pt x="10753" y="419"/>
                    <a:pt x="8809" y="756"/>
                  </a:cubicBezTo>
                  <a:cubicBezTo>
                    <a:pt x="6601" y="1140"/>
                    <a:pt x="4345" y="2629"/>
                    <a:pt x="2689" y="4117"/>
                  </a:cubicBezTo>
                  <a:cubicBezTo>
                    <a:pt x="0" y="6589"/>
                    <a:pt x="72" y="8629"/>
                    <a:pt x="144" y="12061"/>
                  </a:cubicBezTo>
                  <a:cubicBezTo>
                    <a:pt x="216" y="15566"/>
                    <a:pt x="1128" y="18974"/>
                    <a:pt x="2305" y="22239"/>
                  </a:cubicBezTo>
                  <a:cubicBezTo>
                    <a:pt x="3457" y="25503"/>
                    <a:pt x="5329" y="29127"/>
                    <a:pt x="9049" y="29847"/>
                  </a:cubicBezTo>
                  <a:cubicBezTo>
                    <a:pt x="10045" y="30017"/>
                    <a:pt x="11049" y="30101"/>
                    <a:pt x="12049" y="30101"/>
                  </a:cubicBezTo>
                  <a:cubicBezTo>
                    <a:pt x="15144" y="30101"/>
                    <a:pt x="18203" y="29295"/>
                    <a:pt x="20907" y="27735"/>
                  </a:cubicBezTo>
                  <a:cubicBezTo>
                    <a:pt x="21891" y="27207"/>
                    <a:pt x="22779" y="26535"/>
                    <a:pt x="23547" y="25743"/>
                  </a:cubicBezTo>
                  <a:cubicBezTo>
                    <a:pt x="24459" y="24759"/>
                    <a:pt x="24867" y="23439"/>
                    <a:pt x="25059" y="22071"/>
                  </a:cubicBezTo>
                  <a:cubicBezTo>
                    <a:pt x="25179" y="21158"/>
                    <a:pt x="25251" y="20222"/>
                    <a:pt x="25251" y="19286"/>
                  </a:cubicBezTo>
                  <a:cubicBezTo>
                    <a:pt x="25275" y="16454"/>
                    <a:pt x="25131" y="13598"/>
                    <a:pt x="24747" y="10765"/>
                  </a:cubicBezTo>
                  <a:cubicBezTo>
                    <a:pt x="24627" y="9733"/>
                    <a:pt x="24075" y="8557"/>
                    <a:pt x="24075" y="7549"/>
                  </a:cubicBezTo>
                  <a:cubicBezTo>
                    <a:pt x="22947" y="3589"/>
                    <a:pt x="20498" y="516"/>
                    <a:pt x="16202" y="60"/>
                  </a:cubicBezTo>
                  <a:cubicBezTo>
                    <a:pt x="15785" y="19"/>
                    <a:pt x="15361" y="0"/>
                    <a:pt x="14932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665675" y="1771000"/>
              <a:ext cx="163850" cy="232950"/>
            </a:xfrm>
            <a:custGeom>
              <a:avLst/>
              <a:gdLst/>
              <a:ahLst/>
              <a:cxnLst/>
              <a:rect l="l" t="t" r="r" b="b"/>
              <a:pathLst>
                <a:path w="6554" h="9318" extrusionOk="0">
                  <a:moveTo>
                    <a:pt x="2720" y="1"/>
                  </a:moveTo>
                  <a:cubicBezTo>
                    <a:pt x="1434" y="1"/>
                    <a:pt x="258" y="840"/>
                    <a:pt x="1" y="2416"/>
                  </a:cubicBezTo>
                  <a:lnTo>
                    <a:pt x="193" y="9304"/>
                  </a:lnTo>
                  <a:cubicBezTo>
                    <a:pt x="329" y="9313"/>
                    <a:pt x="465" y="9318"/>
                    <a:pt x="601" y="9318"/>
                  </a:cubicBezTo>
                  <a:cubicBezTo>
                    <a:pt x="2659" y="9318"/>
                    <a:pt x="4587" y="8302"/>
                    <a:pt x="5713" y="6568"/>
                  </a:cubicBezTo>
                  <a:cubicBezTo>
                    <a:pt x="6337" y="5632"/>
                    <a:pt x="6553" y="4480"/>
                    <a:pt x="6289" y="3400"/>
                  </a:cubicBezTo>
                  <a:cubicBezTo>
                    <a:pt x="6121" y="2440"/>
                    <a:pt x="5641" y="1552"/>
                    <a:pt x="4921" y="880"/>
                  </a:cubicBezTo>
                  <a:cubicBezTo>
                    <a:pt x="4258" y="287"/>
                    <a:pt x="3470" y="1"/>
                    <a:pt x="2720" y="1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033225" y="1745225"/>
              <a:ext cx="139825" cy="95600"/>
            </a:xfrm>
            <a:custGeom>
              <a:avLst/>
              <a:gdLst/>
              <a:ahLst/>
              <a:cxnLst/>
              <a:rect l="l" t="t" r="r" b="b"/>
              <a:pathLst>
                <a:path w="5593" h="3824" extrusionOk="0">
                  <a:moveTo>
                    <a:pt x="4241" y="1"/>
                  </a:moveTo>
                  <a:cubicBezTo>
                    <a:pt x="3701" y="1"/>
                    <a:pt x="3110" y="200"/>
                    <a:pt x="2712" y="398"/>
                  </a:cubicBezTo>
                  <a:cubicBezTo>
                    <a:pt x="1848" y="831"/>
                    <a:pt x="0" y="2751"/>
                    <a:pt x="1248" y="3591"/>
                  </a:cubicBezTo>
                  <a:cubicBezTo>
                    <a:pt x="1490" y="3754"/>
                    <a:pt x="1757" y="3824"/>
                    <a:pt x="2034" y="3824"/>
                  </a:cubicBezTo>
                  <a:cubicBezTo>
                    <a:pt x="3185" y="3824"/>
                    <a:pt x="4518" y="2617"/>
                    <a:pt x="5041" y="1863"/>
                  </a:cubicBezTo>
                  <a:cubicBezTo>
                    <a:pt x="5377" y="1407"/>
                    <a:pt x="5593" y="759"/>
                    <a:pt x="5209" y="350"/>
                  </a:cubicBezTo>
                  <a:cubicBezTo>
                    <a:pt x="4964" y="96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351250" y="1663000"/>
              <a:ext cx="143425" cy="72100"/>
            </a:xfrm>
            <a:custGeom>
              <a:avLst/>
              <a:gdLst/>
              <a:ahLst/>
              <a:cxnLst/>
              <a:rect l="l" t="t" r="r" b="b"/>
              <a:pathLst>
                <a:path w="5737" h="2884" extrusionOk="0">
                  <a:moveTo>
                    <a:pt x="2476" y="1"/>
                  </a:moveTo>
                  <a:cubicBezTo>
                    <a:pt x="2378" y="1"/>
                    <a:pt x="2288" y="5"/>
                    <a:pt x="2209" y="15"/>
                  </a:cubicBezTo>
                  <a:cubicBezTo>
                    <a:pt x="1489" y="87"/>
                    <a:pt x="265" y="471"/>
                    <a:pt x="96" y="1311"/>
                  </a:cubicBezTo>
                  <a:cubicBezTo>
                    <a:pt x="0" y="1863"/>
                    <a:pt x="529" y="2295"/>
                    <a:pt x="1057" y="2487"/>
                  </a:cubicBezTo>
                  <a:cubicBezTo>
                    <a:pt x="1546" y="2699"/>
                    <a:pt x="2338" y="2884"/>
                    <a:pt x="3108" y="2884"/>
                  </a:cubicBezTo>
                  <a:cubicBezTo>
                    <a:pt x="4001" y="2884"/>
                    <a:pt x="4863" y="2635"/>
                    <a:pt x="5185" y="1887"/>
                  </a:cubicBezTo>
                  <a:cubicBezTo>
                    <a:pt x="5737" y="629"/>
                    <a:pt x="3590" y="1"/>
                    <a:pt x="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291250" y="1901600"/>
              <a:ext cx="127225" cy="110300"/>
            </a:xfrm>
            <a:custGeom>
              <a:avLst/>
              <a:gdLst/>
              <a:ahLst/>
              <a:cxnLst/>
              <a:rect l="l" t="t" r="r" b="b"/>
              <a:pathLst>
                <a:path w="5089" h="4412" extrusionOk="0">
                  <a:moveTo>
                    <a:pt x="4777" y="0"/>
                  </a:moveTo>
                  <a:cubicBezTo>
                    <a:pt x="4369" y="216"/>
                    <a:pt x="3961" y="408"/>
                    <a:pt x="3553" y="624"/>
                  </a:cubicBezTo>
                  <a:cubicBezTo>
                    <a:pt x="2352" y="1224"/>
                    <a:pt x="1176" y="1824"/>
                    <a:pt x="0" y="2448"/>
                  </a:cubicBezTo>
                  <a:cubicBezTo>
                    <a:pt x="312" y="3096"/>
                    <a:pt x="792" y="3624"/>
                    <a:pt x="1392" y="4032"/>
                  </a:cubicBezTo>
                  <a:cubicBezTo>
                    <a:pt x="1795" y="4282"/>
                    <a:pt x="2253" y="4412"/>
                    <a:pt x="2712" y="4412"/>
                  </a:cubicBezTo>
                  <a:cubicBezTo>
                    <a:pt x="3047" y="4412"/>
                    <a:pt x="3382" y="4342"/>
                    <a:pt x="3697" y="4201"/>
                  </a:cubicBezTo>
                  <a:cubicBezTo>
                    <a:pt x="4465" y="3768"/>
                    <a:pt x="4969" y="2976"/>
                    <a:pt x="5041" y="2112"/>
                  </a:cubicBezTo>
                  <a:cubicBezTo>
                    <a:pt x="5089" y="1392"/>
                    <a:pt x="5017" y="672"/>
                    <a:pt x="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176025" y="1879125"/>
              <a:ext cx="48625" cy="79875"/>
            </a:xfrm>
            <a:custGeom>
              <a:avLst/>
              <a:gdLst/>
              <a:ahLst/>
              <a:cxnLst/>
              <a:rect l="l" t="t" r="r" b="b"/>
              <a:pathLst>
                <a:path w="1945" h="3195" extrusionOk="0">
                  <a:moveTo>
                    <a:pt x="543" y="1"/>
                  </a:moveTo>
                  <a:cubicBezTo>
                    <a:pt x="514" y="1"/>
                    <a:pt x="485" y="4"/>
                    <a:pt x="457" y="11"/>
                  </a:cubicBezTo>
                  <a:cubicBezTo>
                    <a:pt x="73" y="131"/>
                    <a:pt x="1" y="947"/>
                    <a:pt x="289" y="1811"/>
                  </a:cubicBezTo>
                  <a:cubicBezTo>
                    <a:pt x="552" y="2623"/>
                    <a:pt x="1016" y="3195"/>
                    <a:pt x="1387" y="3195"/>
                  </a:cubicBezTo>
                  <a:cubicBezTo>
                    <a:pt x="1422" y="3195"/>
                    <a:pt x="1456" y="3190"/>
                    <a:pt x="1489" y="3179"/>
                  </a:cubicBezTo>
                  <a:cubicBezTo>
                    <a:pt x="1873" y="3059"/>
                    <a:pt x="1945" y="2243"/>
                    <a:pt x="1657" y="1355"/>
                  </a:cubicBezTo>
                  <a:cubicBezTo>
                    <a:pt x="1390" y="554"/>
                    <a:pt x="917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412450" y="1799800"/>
              <a:ext cx="48625" cy="80575"/>
            </a:xfrm>
            <a:custGeom>
              <a:avLst/>
              <a:gdLst/>
              <a:ahLst/>
              <a:cxnLst/>
              <a:rect l="l" t="t" r="r" b="b"/>
              <a:pathLst>
                <a:path w="1945" h="3223" extrusionOk="0">
                  <a:moveTo>
                    <a:pt x="553" y="0"/>
                  </a:moveTo>
                  <a:cubicBezTo>
                    <a:pt x="520" y="0"/>
                    <a:pt x="488" y="5"/>
                    <a:pt x="457" y="16"/>
                  </a:cubicBezTo>
                  <a:cubicBezTo>
                    <a:pt x="73" y="136"/>
                    <a:pt x="1" y="952"/>
                    <a:pt x="289" y="1840"/>
                  </a:cubicBezTo>
                  <a:cubicBezTo>
                    <a:pt x="553" y="2632"/>
                    <a:pt x="1039" y="3223"/>
                    <a:pt x="1396" y="3223"/>
                  </a:cubicBezTo>
                  <a:cubicBezTo>
                    <a:pt x="1428" y="3223"/>
                    <a:pt x="1459" y="3218"/>
                    <a:pt x="1489" y="3208"/>
                  </a:cubicBezTo>
                  <a:cubicBezTo>
                    <a:pt x="1873" y="3064"/>
                    <a:pt x="1945" y="2248"/>
                    <a:pt x="1657" y="1384"/>
                  </a:cubicBezTo>
                  <a:cubicBezTo>
                    <a:pt x="1394" y="572"/>
                    <a:pt x="909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257650" y="1843350"/>
              <a:ext cx="79975" cy="79525"/>
            </a:xfrm>
            <a:custGeom>
              <a:avLst/>
              <a:gdLst/>
              <a:ahLst/>
              <a:cxnLst/>
              <a:rect l="l" t="t" r="r" b="b"/>
              <a:pathLst>
                <a:path w="3199" h="3181" extrusionOk="0">
                  <a:moveTo>
                    <a:pt x="1989" y="1"/>
                  </a:moveTo>
                  <a:cubicBezTo>
                    <a:pt x="1982" y="1"/>
                    <a:pt x="1975" y="1"/>
                    <a:pt x="1968" y="2"/>
                  </a:cubicBezTo>
                  <a:cubicBezTo>
                    <a:pt x="1056" y="74"/>
                    <a:pt x="0" y="1010"/>
                    <a:pt x="264" y="2042"/>
                  </a:cubicBezTo>
                  <a:cubicBezTo>
                    <a:pt x="384" y="2498"/>
                    <a:pt x="768" y="2882"/>
                    <a:pt x="1224" y="3002"/>
                  </a:cubicBezTo>
                  <a:cubicBezTo>
                    <a:pt x="1520" y="3105"/>
                    <a:pt x="1884" y="3180"/>
                    <a:pt x="2235" y="3180"/>
                  </a:cubicBezTo>
                  <a:cubicBezTo>
                    <a:pt x="2541" y="3180"/>
                    <a:pt x="2838" y="3123"/>
                    <a:pt x="3072" y="2978"/>
                  </a:cubicBezTo>
                  <a:cubicBezTo>
                    <a:pt x="3198" y="2894"/>
                    <a:pt x="3123" y="2701"/>
                    <a:pt x="2990" y="2701"/>
                  </a:cubicBezTo>
                  <a:cubicBezTo>
                    <a:pt x="2970" y="2701"/>
                    <a:pt x="2950" y="2705"/>
                    <a:pt x="2928" y="2714"/>
                  </a:cubicBezTo>
                  <a:cubicBezTo>
                    <a:pt x="2728" y="2834"/>
                    <a:pt x="2462" y="2891"/>
                    <a:pt x="2181" y="2891"/>
                  </a:cubicBezTo>
                  <a:cubicBezTo>
                    <a:pt x="1451" y="2891"/>
                    <a:pt x="615" y="2508"/>
                    <a:pt x="528" y="1850"/>
                  </a:cubicBezTo>
                  <a:cubicBezTo>
                    <a:pt x="432" y="1058"/>
                    <a:pt x="1248" y="362"/>
                    <a:pt x="1968" y="290"/>
                  </a:cubicBezTo>
                  <a:cubicBezTo>
                    <a:pt x="2153" y="290"/>
                    <a:pt x="2160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5146025" y="1408225"/>
              <a:ext cx="576700" cy="443275"/>
            </a:xfrm>
            <a:custGeom>
              <a:avLst/>
              <a:gdLst/>
              <a:ahLst/>
              <a:cxnLst/>
              <a:rect l="l" t="t" r="r" b="b"/>
              <a:pathLst>
                <a:path w="23068" h="17731" extrusionOk="0">
                  <a:moveTo>
                    <a:pt x="8137" y="1"/>
                  </a:moveTo>
                  <a:cubicBezTo>
                    <a:pt x="5474" y="1"/>
                    <a:pt x="2665" y="395"/>
                    <a:pt x="769" y="2381"/>
                  </a:cubicBezTo>
                  <a:lnTo>
                    <a:pt x="1" y="1853"/>
                  </a:lnTo>
                  <a:lnTo>
                    <a:pt x="1" y="1853"/>
                  </a:lnTo>
                  <a:cubicBezTo>
                    <a:pt x="25" y="5286"/>
                    <a:pt x="1729" y="8478"/>
                    <a:pt x="4561" y="10398"/>
                  </a:cubicBezTo>
                  <a:cubicBezTo>
                    <a:pt x="6362" y="11604"/>
                    <a:pt x="8464" y="12164"/>
                    <a:pt x="10580" y="12164"/>
                  </a:cubicBezTo>
                  <a:cubicBezTo>
                    <a:pt x="11622" y="12164"/>
                    <a:pt x="12668" y="12028"/>
                    <a:pt x="13682" y="11766"/>
                  </a:cubicBezTo>
                  <a:cubicBezTo>
                    <a:pt x="13742" y="11742"/>
                    <a:pt x="13808" y="11730"/>
                    <a:pt x="13877" y="11730"/>
                  </a:cubicBezTo>
                  <a:cubicBezTo>
                    <a:pt x="13946" y="11730"/>
                    <a:pt x="14018" y="11742"/>
                    <a:pt x="14090" y="11766"/>
                  </a:cubicBezTo>
                  <a:cubicBezTo>
                    <a:pt x="14234" y="11886"/>
                    <a:pt x="14330" y="12054"/>
                    <a:pt x="14354" y="12246"/>
                  </a:cubicBezTo>
                  <a:cubicBezTo>
                    <a:pt x="15266" y="15151"/>
                    <a:pt x="17714" y="17503"/>
                    <a:pt x="20475" y="17719"/>
                  </a:cubicBezTo>
                  <a:cubicBezTo>
                    <a:pt x="20575" y="17726"/>
                    <a:pt x="20677" y="17730"/>
                    <a:pt x="20778" y="17730"/>
                  </a:cubicBezTo>
                  <a:cubicBezTo>
                    <a:pt x="21351" y="17730"/>
                    <a:pt x="21918" y="17603"/>
                    <a:pt x="22347" y="17215"/>
                  </a:cubicBezTo>
                  <a:cubicBezTo>
                    <a:pt x="22947" y="16639"/>
                    <a:pt x="23067" y="15655"/>
                    <a:pt x="23067" y="14767"/>
                  </a:cubicBezTo>
                  <a:cubicBezTo>
                    <a:pt x="23067" y="12654"/>
                    <a:pt x="22563" y="10566"/>
                    <a:pt x="21915" y="8550"/>
                  </a:cubicBezTo>
                  <a:cubicBezTo>
                    <a:pt x="21051" y="5910"/>
                    <a:pt x="19851" y="3245"/>
                    <a:pt x="17690" y="1781"/>
                  </a:cubicBezTo>
                  <a:cubicBezTo>
                    <a:pt x="16154" y="725"/>
                    <a:pt x="14282" y="413"/>
                    <a:pt x="12482" y="221"/>
                  </a:cubicBezTo>
                  <a:cubicBezTo>
                    <a:pt x="11210" y="101"/>
                    <a:pt x="9914" y="29"/>
                    <a:pt x="8642" y="5"/>
                  </a:cubicBezTo>
                  <a:cubicBezTo>
                    <a:pt x="8474" y="2"/>
                    <a:pt x="8306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927600" y="3012775"/>
              <a:ext cx="81050" cy="92075"/>
            </a:xfrm>
            <a:custGeom>
              <a:avLst/>
              <a:gdLst/>
              <a:ahLst/>
              <a:cxnLst/>
              <a:rect l="l" t="t" r="r" b="b"/>
              <a:pathLst>
                <a:path w="3242" h="3683" extrusionOk="0">
                  <a:moveTo>
                    <a:pt x="1598" y="1"/>
                  </a:moveTo>
                  <a:cubicBezTo>
                    <a:pt x="1562" y="1"/>
                    <a:pt x="1525" y="3"/>
                    <a:pt x="1489" y="6"/>
                  </a:cubicBezTo>
                  <a:cubicBezTo>
                    <a:pt x="625" y="78"/>
                    <a:pt x="1" y="942"/>
                    <a:pt x="73" y="1950"/>
                  </a:cubicBezTo>
                  <a:cubicBezTo>
                    <a:pt x="142" y="2937"/>
                    <a:pt x="847" y="3683"/>
                    <a:pt x="1644" y="3683"/>
                  </a:cubicBezTo>
                  <a:cubicBezTo>
                    <a:pt x="1680" y="3683"/>
                    <a:pt x="1716" y="3681"/>
                    <a:pt x="1753" y="3678"/>
                  </a:cubicBezTo>
                  <a:cubicBezTo>
                    <a:pt x="2617" y="3630"/>
                    <a:pt x="3241" y="2742"/>
                    <a:pt x="3169" y="1734"/>
                  </a:cubicBezTo>
                  <a:cubicBezTo>
                    <a:pt x="3100" y="747"/>
                    <a:pt x="2394" y="1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5027225" y="2627000"/>
              <a:ext cx="393050" cy="364925"/>
            </a:xfrm>
            <a:custGeom>
              <a:avLst/>
              <a:gdLst/>
              <a:ahLst/>
              <a:cxnLst/>
              <a:rect l="l" t="t" r="r" b="b"/>
              <a:pathLst>
                <a:path w="15722" h="14597" extrusionOk="0">
                  <a:moveTo>
                    <a:pt x="5973" y="0"/>
                  </a:moveTo>
                  <a:cubicBezTo>
                    <a:pt x="5751" y="0"/>
                    <a:pt x="5539" y="140"/>
                    <a:pt x="5473" y="363"/>
                  </a:cubicBezTo>
                  <a:cubicBezTo>
                    <a:pt x="5305" y="819"/>
                    <a:pt x="5473" y="1371"/>
                    <a:pt x="5665" y="1803"/>
                  </a:cubicBezTo>
                  <a:cubicBezTo>
                    <a:pt x="5977" y="2475"/>
                    <a:pt x="6433" y="3099"/>
                    <a:pt x="6577" y="3819"/>
                  </a:cubicBezTo>
                  <a:cubicBezTo>
                    <a:pt x="4969" y="3579"/>
                    <a:pt x="3336" y="3411"/>
                    <a:pt x="1704" y="3363"/>
                  </a:cubicBezTo>
                  <a:cubicBezTo>
                    <a:pt x="1344" y="3363"/>
                    <a:pt x="912" y="3411"/>
                    <a:pt x="816" y="3747"/>
                  </a:cubicBezTo>
                  <a:cubicBezTo>
                    <a:pt x="696" y="4155"/>
                    <a:pt x="1248" y="4420"/>
                    <a:pt x="1680" y="4492"/>
                  </a:cubicBezTo>
                  <a:lnTo>
                    <a:pt x="5713" y="5260"/>
                  </a:lnTo>
                  <a:cubicBezTo>
                    <a:pt x="5563" y="5251"/>
                    <a:pt x="5417" y="5245"/>
                    <a:pt x="5272" y="5245"/>
                  </a:cubicBezTo>
                  <a:cubicBezTo>
                    <a:pt x="5020" y="5245"/>
                    <a:pt x="4771" y="5262"/>
                    <a:pt x="4513" y="5308"/>
                  </a:cubicBezTo>
                  <a:lnTo>
                    <a:pt x="3288" y="5356"/>
                  </a:lnTo>
                  <a:cubicBezTo>
                    <a:pt x="2520" y="5380"/>
                    <a:pt x="1752" y="5380"/>
                    <a:pt x="984" y="5476"/>
                  </a:cubicBezTo>
                  <a:cubicBezTo>
                    <a:pt x="672" y="5500"/>
                    <a:pt x="360" y="5620"/>
                    <a:pt x="96" y="5836"/>
                  </a:cubicBezTo>
                  <a:cubicBezTo>
                    <a:pt x="72" y="5860"/>
                    <a:pt x="24" y="5884"/>
                    <a:pt x="24" y="5932"/>
                  </a:cubicBezTo>
                  <a:cubicBezTo>
                    <a:pt x="0" y="6052"/>
                    <a:pt x="96" y="6148"/>
                    <a:pt x="192" y="6196"/>
                  </a:cubicBezTo>
                  <a:cubicBezTo>
                    <a:pt x="651" y="6375"/>
                    <a:pt x="1126" y="6472"/>
                    <a:pt x="1604" y="6472"/>
                  </a:cubicBezTo>
                  <a:cubicBezTo>
                    <a:pt x="1702" y="6472"/>
                    <a:pt x="1799" y="6468"/>
                    <a:pt x="1896" y="6460"/>
                  </a:cubicBezTo>
                  <a:cubicBezTo>
                    <a:pt x="2424" y="6460"/>
                    <a:pt x="2928" y="6460"/>
                    <a:pt x="3432" y="6508"/>
                  </a:cubicBezTo>
                  <a:cubicBezTo>
                    <a:pt x="4033" y="6556"/>
                    <a:pt x="4657" y="6532"/>
                    <a:pt x="5257" y="6628"/>
                  </a:cubicBezTo>
                  <a:cubicBezTo>
                    <a:pt x="4993" y="6652"/>
                    <a:pt x="4705" y="6700"/>
                    <a:pt x="4441" y="6796"/>
                  </a:cubicBezTo>
                  <a:cubicBezTo>
                    <a:pt x="4153" y="6844"/>
                    <a:pt x="3889" y="6916"/>
                    <a:pt x="3576" y="6964"/>
                  </a:cubicBezTo>
                  <a:cubicBezTo>
                    <a:pt x="2928" y="7060"/>
                    <a:pt x="2232" y="7036"/>
                    <a:pt x="1584" y="7204"/>
                  </a:cubicBezTo>
                  <a:cubicBezTo>
                    <a:pt x="1320" y="7300"/>
                    <a:pt x="552" y="7348"/>
                    <a:pt x="528" y="7756"/>
                  </a:cubicBezTo>
                  <a:cubicBezTo>
                    <a:pt x="528" y="7924"/>
                    <a:pt x="768" y="7996"/>
                    <a:pt x="912" y="8044"/>
                  </a:cubicBezTo>
                  <a:cubicBezTo>
                    <a:pt x="1232" y="8144"/>
                    <a:pt x="1552" y="8194"/>
                    <a:pt x="1886" y="8194"/>
                  </a:cubicBezTo>
                  <a:cubicBezTo>
                    <a:pt x="1953" y="8194"/>
                    <a:pt x="2020" y="8192"/>
                    <a:pt x="2088" y="8188"/>
                  </a:cubicBezTo>
                  <a:cubicBezTo>
                    <a:pt x="2454" y="8205"/>
                    <a:pt x="2823" y="8213"/>
                    <a:pt x="3192" y="8213"/>
                  </a:cubicBezTo>
                  <a:cubicBezTo>
                    <a:pt x="3866" y="8213"/>
                    <a:pt x="4542" y="8186"/>
                    <a:pt x="5209" y="8140"/>
                  </a:cubicBezTo>
                  <a:lnTo>
                    <a:pt x="5209" y="8140"/>
                  </a:lnTo>
                  <a:cubicBezTo>
                    <a:pt x="4849" y="8380"/>
                    <a:pt x="4465" y="8572"/>
                    <a:pt x="4057" y="8716"/>
                  </a:cubicBezTo>
                  <a:cubicBezTo>
                    <a:pt x="3408" y="8932"/>
                    <a:pt x="2760" y="9172"/>
                    <a:pt x="2112" y="9388"/>
                  </a:cubicBezTo>
                  <a:cubicBezTo>
                    <a:pt x="1776" y="9508"/>
                    <a:pt x="1392" y="9724"/>
                    <a:pt x="1416" y="10060"/>
                  </a:cubicBezTo>
                  <a:cubicBezTo>
                    <a:pt x="1734" y="10243"/>
                    <a:pt x="2075" y="10305"/>
                    <a:pt x="2430" y="10305"/>
                  </a:cubicBezTo>
                  <a:cubicBezTo>
                    <a:pt x="3147" y="10305"/>
                    <a:pt x="3918" y="10052"/>
                    <a:pt x="4657" y="10036"/>
                  </a:cubicBezTo>
                  <a:cubicBezTo>
                    <a:pt x="4825" y="10036"/>
                    <a:pt x="5017" y="10060"/>
                    <a:pt x="5185" y="10132"/>
                  </a:cubicBezTo>
                  <a:cubicBezTo>
                    <a:pt x="5593" y="10348"/>
                    <a:pt x="5689" y="10852"/>
                    <a:pt x="5809" y="11284"/>
                  </a:cubicBezTo>
                  <a:cubicBezTo>
                    <a:pt x="6049" y="12100"/>
                    <a:pt x="6553" y="12796"/>
                    <a:pt x="7249" y="13252"/>
                  </a:cubicBezTo>
                  <a:cubicBezTo>
                    <a:pt x="8017" y="13732"/>
                    <a:pt x="8641" y="14285"/>
                    <a:pt x="9505" y="14597"/>
                  </a:cubicBezTo>
                  <a:lnTo>
                    <a:pt x="15722" y="8980"/>
                  </a:lnTo>
                  <a:cubicBezTo>
                    <a:pt x="14066" y="8548"/>
                    <a:pt x="12529" y="7780"/>
                    <a:pt x="11209" y="6724"/>
                  </a:cubicBezTo>
                  <a:cubicBezTo>
                    <a:pt x="10081" y="5836"/>
                    <a:pt x="8929" y="4828"/>
                    <a:pt x="8257" y="3531"/>
                  </a:cubicBezTo>
                  <a:cubicBezTo>
                    <a:pt x="7657" y="2403"/>
                    <a:pt x="7201" y="1227"/>
                    <a:pt x="6385" y="267"/>
                  </a:cubicBezTo>
                  <a:cubicBezTo>
                    <a:pt x="6289" y="147"/>
                    <a:pt x="6169" y="51"/>
                    <a:pt x="6025" y="3"/>
                  </a:cubicBezTo>
                  <a:cubicBezTo>
                    <a:pt x="6007" y="1"/>
                    <a:pt x="5990" y="0"/>
                    <a:pt x="5973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Kahoot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99BA3-1DA4-4167-AD48-0CA17876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4" y="1389715"/>
            <a:ext cx="7393217" cy="37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0"/>
          <p:cNvSpPr txBox="1">
            <a:spLocks noGrp="1"/>
          </p:cNvSpPr>
          <p:nvPr>
            <p:ph type="title" idx="2"/>
          </p:nvPr>
        </p:nvSpPr>
        <p:spPr>
          <a:xfrm flipH="1">
            <a:off x="605200" y="2458350"/>
            <a:ext cx="43995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grpSp>
        <p:nvGrpSpPr>
          <p:cNvPr id="1375" name="Google Shape;1375;p60"/>
          <p:cNvGrpSpPr/>
          <p:nvPr/>
        </p:nvGrpSpPr>
        <p:grpSpPr>
          <a:xfrm>
            <a:off x="2124057" y="957577"/>
            <a:ext cx="1361798" cy="1349644"/>
            <a:chOff x="5696379" y="742228"/>
            <a:chExt cx="1603247" cy="1588938"/>
          </a:xfrm>
        </p:grpSpPr>
        <p:sp>
          <p:nvSpPr>
            <p:cNvPr id="1376" name="Google Shape;1376;p60"/>
            <p:cNvSpPr/>
            <p:nvPr/>
          </p:nvSpPr>
          <p:spPr>
            <a:xfrm>
              <a:off x="5696379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77" name="Google Shape;1377;p60"/>
            <p:cNvSpPr/>
            <p:nvPr/>
          </p:nvSpPr>
          <p:spPr>
            <a:xfrm>
              <a:off x="5747893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378" name="Google Shape;1378;p60"/>
          <p:cNvSpPr txBox="1">
            <a:spLocks noGrp="1"/>
          </p:cNvSpPr>
          <p:nvPr>
            <p:ph type="title"/>
          </p:nvPr>
        </p:nvSpPr>
        <p:spPr>
          <a:xfrm flipH="1">
            <a:off x="2148400" y="116905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9" name="Google Shape;1379;p60"/>
          <p:cNvSpPr txBox="1">
            <a:spLocks noGrp="1"/>
          </p:cNvSpPr>
          <p:nvPr>
            <p:ph type="subTitle" idx="1"/>
          </p:nvPr>
        </p:nvSpPr>
        <p:spPr>
          <a:xfrm flipH="1">
            <a:off x="1483750" y="3607650"/>
            <a:ext cx="264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Tiếp tục bài tập về calculator</a:t>
            </a:r>
            <a:endParaRPr dirty="0"/>
          </a:p>
        </p:txBody>
      </p:sp>
      <p:sp>
        <p:nvSpPr>
          <p:cNvPr id="1380" name="Google Shape;1380;p60"/>
          <p:cNvSpPr/>
          <p:nvPr/>
        </p:nvSpPr>
        <p:spPr>
          <a:xfrm flipH="1">
            <a:off x="6286148" y="1068656"/>
            <a:ext cx="268850" cy="267425"/>
          </a:xfrm>
          <a:custGeom>
            <a:avLst/>
            <a:gdLst/>
            <a:ahLst/>
            <a:cxnLst/>
            <a:rect l="l" t="t" r="r" b="b"/>
            <a:pathLst>
              <a:path w="10754" h="10697" extrusionOk="0">
                <a:moveTo>
                  <a:pt x="6627" y="1"/>
                </a:moveTo>
                <a:cubicBezTo>
                  <a:pt x="6367" y="1"/>
                  <a:pt x="6097" y="174"/>
                  <a:pt x="5905" y="347"/>
                </a:cubicBezTo>
                <a:cubicBezTo>
                  <a:pt x="5161" y="1043"/>
                  <a:pt x="4513" y="1835"/>
                  <a:pt x="3985" y="2700"/>
                </a:cubicBezTo>
                <a:cubicBezTo>
                  <a:pt x="3198" y="2363"/>
                  <a:pt x="2326" y="2047"/>
                  <a:pt x="1504" y="2047"/>
                </a:cubicBezTo>
                <a:cubicBezTo>
                  <a:pt x="1097" y="2047"/>
                  <a:pt x="702" y="2125"/>
                  <a:pt x="336" y="2315"/>
                </a:cubicBezTo>
                <a:cubicBezTo>
                  <a:pt x="192" y="2363"/>
                  <a:pt x="96" y="2460"/>
                  <a:pt x="24" y="2604"/>
                </a:cubicBezTo>
                <a:cubicBezTo>
                  <a:pt x="0" y="2772"/>
                  <a:pt x="24" y="2940"/>
                  <a:pt x="144" y="3084"/>
                </a:cubicBezTo>
                <a:cubicBezTo>
                  <a:pt x="624" y="3924"/>
                  <a:pt x="1344" y="4596"/>
                  <a:pt x="2208" y="5028"/>
                </a:cubicBezTo>
                <a:lnTo>
                  <a:pt x="912" y="7164"/>
                </a:lnTo>
                <a:cubicBezTo>
                  <a:pt x="624" y="7692"/>
                  <a:pt x="312" y="8412"/>
                  <a:pt x="792" y="8820"/>
                </a:cubicBezTo>
                <a:cubicBezTo>
                  <a:pt x="956" y="8972"/>
                  <a:pt x="1165" y="9027"/>
                  <a:pt x="1387" y="9027"/>
                </a:cubicBezTo>
                <a:cubicBezTo>
                  <a:pt x="1620" y="9027"/>
                  <a:pt x="1867" y="8966"/>
                  <a:pt x="2088" y="8892"/>
                </a:cubicBezTo>
                <a:cubicBezTo>
                  <a:pt x="2832" y="8628"/>
                  <a:pt x="3553" y="8292"/>
                  <a:pt x="4225" y="7884"/>
                </a:cubicBezTo>
                <a:cubicBezTo>
                  <a:pt x="4513" y="8604"/>
                  <a:pt x="4897" y="9300"/>
                  <a:pt x="5329" y="9948"/>
                </a:cubicBezTo>
                <a:cubicBezTo>
                  <a:pt x="5578" y="10312"/>
                  <a:pt x="5936" y="10696"/>
                  <a:pt x="6359" y="10696"/>
                </a:cubicBezTo>
                <a:cubicBezTo>
                  <a:pt x="6384" y="10696"/>
                  <a:pt x="6408" y="10695"/>
                  <a:pt x="6433" y="10692"/>
                </a:cubicBezTo>
                <a:cubicBezTo>
                  <a:pt x="7033" y="10620"/>
                  <a:pt x="7249" y="9876"/>
                  <a:pt x="7297" y="9276"/>
                </a:cubicBezTo>
                <a:lnTo>
                  <a:pt x="7537" y="6780"/>
                </a:lnTo>
                <a:cubicBezTo>
                  <a:pt x="7813" y="6830"/>
                  <a:pt x="8094" y="6854"/>
                  <a:pt x="8375" y="6854"/>
                </a:cubicBezTo>
                <a:cubicBezTo>
                  <a:pt x="9046" y="6854"/>
                  <a:pt x="9719" y="6715"/>
                  <a:pt x="10345" y="6444"/>
                </a:cubicBezTo>
                <a:cubicBezTo>
                  <a:pt x="10513" y="6396"/>
                  <a:pt x="10657" y="6276"/>
                  <a:pt x="10729" y="6132"/>
                </a:cubicBezTo>
                <a:cubicBezTo>
                  <a:pt x="10753" y="5988"/>
                  <a:pt x="10753" y="5844"/>
                  <a:pt x="10681" y="5724"/>
                </a:cubicBezTo>
                <a:cubicBezTo>
                  <a:pt x="10129" y="4572"/>
                  <a:pt x="8737" y="4140"/>
                  <a:pt x="7513" y="3828"/>
                </a:cubicBezTo>
                <a:cubicBezTo>
                  <a:pt x="7585" y="2844"/>
                  <a:pt x="7537" y="1811"/>
                  <a:pt x="7369" y="827"/>
                </a:cubicBezTo>
                <a:cubicBezTo>
                  <a:pt x="7297" y="491"/>
                  <a:pt x="7153" y="107"/>
                  <a:pt x="6817" y="35"/>
                </a:cubicBezTo>
                <a:cubicBezTo>
                  <a:pt x="6755" y="11"/>
                  <a:pt x="6691" y="1"/>
                  <a:pt x="6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60"/>
          <p:cNvGrpSpPr/>
          <p:nvPr/>
        </p:nvGrpSpPr>
        <p:grpSpPr>
          <a:xfrm>
            <a:off x="5146914" y="957622"/>
            <a:ext cx="2658846" cy="3302113"/>
            <a:chOff x="5236928" y="1050059"/>
            <a:chExt cx="2511900" cy="3119616"/>
          </a:xfrm>
        </p:grpSpPr>
        <p:sp>
          <p:nvSpPr>
            <p:cNvPr id="1382" name="Google Shape;1382;p60"/>
            <p:cNvSpPr/>
            <p:nvPr/>
          </p:nvSpPr>
          <p:spPr>
            <a:xfrm>
              <a:off x="5236928" y="3794975"/>
              <a:ext cx="2511900" cy="3747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6763335" y="2951347"/>
              <a:ext cx="61175" cy="781291"/>
            </a:xfrm>
            <a:custGeom>
              <a:avLst/>
              <a:gdLst/>
              <a:ahLst/>
              <a:cxnLst/>
              <a:rect l="l" t="t" r="r" b="b"/>
              <a:pathLst>
                <a:path w="3736" h="47714" extrusionOk="0">
                  <a:moveTo>
                    <a:pt x="1500" y="1"/>
                  </a:moveTo>
                  <a:cubicBezTo>
                    <a:pt x="1013" y="1"/>
                    <a:pt x="527" y="330"/>
                    <a:pt x="527" y="987"/>
                  </a:cubicBezTo>
                  <a:cubicBezTo>
                    <a:pt x="211" y="16137"/>
                    <a:pt x="1" y="31235"/>
                    <a:pt x="842" y="46332"/>
                  </a:cubicBezTo>
                  <a:cubicBezTo>
                    <a:pt x="895" y="47253"/>
                    <a:pt x="1631" y="47713"/>
                    <a:pt x="2342" y="47713"/>
                  </a:cubicBezTo>
                  <a:cubicBezTo>
                    <a:pt x="3052" y="47713"/>
                    <a:pt x="3736" y="47253"/>
                    <a:pt x="3683" y="46332"/>
                  </a:cubicBezTo>
                  <a:cubicBezTo>
                    <a:pt x="2894" y="31235"/>
                    <a:pt x="2947" y="16085"/>
                    <a:pt x="2473" y="987"/>
                  </a:cubicBezTo>
                  <a:cubicBezTo>
                    <a:pt x="2473" y="330"/>
                    <a:pt x="1987" y="1"/>
                    <a:pt x="1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6846894" y="2954802"/>
              <a:ext cx="79269" cy="984449"/>
            </a:xfrm>
            <a:custGeom>
              <a:avLst/>
              <a:gdLst/>
              <a:ahLst/>
              <a:cxnLst/>
              <a:rect l="l" t="t" r="r" b="b"/>
              <a:pathLst>
                <a:path w="4841" h="60121" extrusionOk="0">
                  <a:moveTo>
                    <a:pt x="2394" y="0"/>
                  </a:moveTo>
                  <a:cubicBezTo>
                    <a:pt x="1828" y="0"/>
                    <a:pt x="1263" y="382"/>
                    <a:pt x="1263" y="1144"/>
                  </a:cubicBezTo>
                  <a:cubicBezTo>
                    <a:pt x="474" y="20135"/>
                    <a:pt x="0" y="39230"/>
                    <a:pt x="789" y="58168"/>
                  </a:cubicBezTo>
                  <a:cubicBezTo>
                    <a:pt x="842" y="59463"/>
                    <a:pt x="1865" y="60121"/>
                    <a:pt x="2869" y="60121"/>
                  </a:cubicBezTo>
                  <a:cubicBezTo>
                    <a:pt x="3864" y="60121"/>
                    <a:pt x="4840" y="59476"/>
                    <a:pt x="4840" y="58168"/>
                  </a:cubicBezTo>
                  <a:cubicBezTo>
                    <a:pt x="4682" y="39178"/>
                    <a:pt x="3893" y="20135"/>
                    <a:pt x="3525" y="1144"/>
                  </a:cubicBezTo>
                  <a:cubicBezTo>
                    <a:pt x="3525" y="382"/>
                    <a:pt x="2959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6190523" y="3592768"/>
              <a:ext cx="683061" cy="55231"/>
            </a:xfrm>
            <a:custGeom>
              <a:avLst/>
              <a:gdLst/>
              <a:ahLst/>
              <a:cxnLst/>
              <a:rect l="l" t="t" r="r" b="b"/>
              <a:pathLst>
                <a:path w="41715" h="3373" extrusionOk="0">
                  <a:moveTo>
                    <a:pt x="39913" y="0"/>
                  </a:moveTo>
                  <a:cubicBezTo>
                    <a:pt x="39867" y="0"/>
                    <a:pt x="39819" y="2"/>
                    <a:pt x="39770" y="6"/>
                  </a:cubicBezTo>
                  <a:cubicBezTo>
                    <a:pt x="26934" y="900"/>
                    <a:pt x="14099" y="1006"/>
                    <a:pt x="1263" y="1584"/>
                  </a:cubicBezTo>
                  <a:cubicBezTo>
                    <a:pt x="0" y="1584"/>
                    <a:pt x="0" y="3373"/>
                    <a:pt x="1263" y="3373"/>
                  </a:cubicBezTo>
                  <a:cubicBezTo>
                    <a:pt x="3449" y="3355"/>
                    <a:pt x="5636" y="3349"/>
                    <a:pt x="7822" y="3349"/>
                  </a:cubicBezTo>
                  <a:cubicBezTo>
                    <a:pt x="11664" y="3349"/>
                    <a:pt x="15506" y="3367"/>
                    <a:pt x="19348" y="3367"/>
                  </a:cubicBezTo>
                  <a:cubicBezTo>
                    <a:pt x="26155" y="3367"/>
                    <a:pt x="32963" y="3312"/>
                    <a:pt x="39770" y="3005"/>
                  </a:cubicBezTo>
                  <a:cubicBezTo>
                    <a:pt x="41667" y="2902"/>
                    <a:pt x="41715" y="0"/>
                    <a:pt x="39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6177604" y="3006906"/>
              <a:ext cx="66333" cy="937405"/>
            </a:xfrm>
            <a:custGeom>
              <a:avLst/>
              <a:gdLst/>
              <a:ahLst/>
              <a:cxnLst/>
              <a:rect l="l" t="t" r="r" b="b"/>
              <a:pathLst>
                <a:path w="4051" h="57248" extrusionOk="0">
                  <a:moveTo>
                    <a:pt x="1822" y="1"/>
                  </a:moveTo>
                  <a:cubicBezTo>
                    <a:pt x="1289" y="1"/>
                    <a:pt x="763" y="356"/>
                    <a:pt x="789" y="1066"/>
                  </a:cubicBezTo>
                  <a:cubicBezTo>
                    <a:pt x="684" y="10114"/>
                    <a:pt x="632" y="19162"/>
                    <a:pt x="579" y="28210"/>
                  </a:cubicBezTo>
                  <a:cubicBezTo>
                    <a:pt x="526" y="37311"/>
                    <a:pt x="0" y="46622"/>
                    <a:pt x="369" y="55670"/>
                  </a:cubicBezTo>
                  <a:cubicBezTo>
                    <a:pt x="369" y="56722"/>
                    <a:pt x="1158" y="57248"/>
                    <a:pt x="1947" y="57248"/>
                  </a:cubicBezTo>
                  <a:cubicBezTo>
                    <a:pt x="2736" y="57248"/>
                    <a:pt x="3525" y="56722"/>
                    <a:pt x="3525" y="55670"/>
                  </a:cubicBezTo>
                  <a:cubicBezTo>
                    <a:pt x="4051" y="46569"/>
                    <a:pt x="3577" y="37258"/>
                    <a:pt x="3525" y="28210"/>
                  </a:cubicBezTo>
                  <a:cubicBezTo>
                    <a:pt x="3420" y="19110"/>
                    <a:pt x="3262" y="10114"/>
                    <a:pt x="2894" y="1066"/>
                  </a:cubicBezTo>
                  <a:cubicBezTo>
                    <a:pt x="2894" y="356"/>
                    <a:pt x="2354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6111271" y="2958028"/>
              <a:ext cx="68936" cy="792049"/>
            </a:xfrm>
            <a:custGeom>
              <a:avLst/>
              <a:gdLst/>
              <a:ahLst/>
              <a:cxnLst/>
              <a:rect l="l" t="t" r="r" b="b"/>
              <a:pathLst>
                <a:path w="4210" h="48371" extrusionOk="0">
                  <a:moveTo>
                    <a:pt x="2105" y="1"/>
                  </a:moveTo>
                  <a:cubicBezTo>
                    <a:pt x="1605" y="1"/>
                    <a:pt x="1105" y="316"/>
                    <a:pt x="1053" y="947"/>
                  </a:cubicBezTo>
                  <a:cubicBezTo>
                    <a:pt x="1" y="16255"/>
                    <a:pt x="842" y="31826"/>
                    <a:pt x="842" y="47187"/>
                  </a:cubicBezTo>
                  <a:cubicBezTo>
                    <a:pt x="895" y="47976"/>
                    <a:pt x="1500" y="48371"/>
                    <a:pt x="2105" y="48371"/>
                  </a:cubicBezTo>
                  <a:cubicBezTo>
                    <a:pt x="2710" y="48371"/>
                    <a:pt x="3315" y="47976"/>
                    <a:pt x="3367" y="47187"/>
                  </a:cubicBezTo>
                  <a:cubicBezTo>
                    <a:pt x="3367" y="31879"/>
                    <a:pt x="4209" y="16255"/>
                    <a:pt x="3157" y="947"/>
                  </a:cubicBezTo>
                  <a:cubicBezTo>
                    <a:pt x="3104" y="316"/>
                    <a:pt x="2605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6119033" y="1736215"/>
              <a:ext cx="830382" cy="1155104"/>
            </a:xfrm>
            <a:custGeom>
              <a:avLst/>
              <a:gdLst/>
              <a:ahLst/>
              <a:cxnLst/>
              <a:rect l="l" t="t" r="r" b="b"/>
              <a:pathLst>
                <a:path w="50712" h="70543" extrusionOk="0">
                  <a:moveTo>
                    <a:pt x="23719" y="1"/>
                  </a:moveTo>
                  <a:cubicBezTo>
                    <a:pt x="21247" y="1"/>
                    <a:pt x="18774" y="149"/>
                    <a:pt x="16308" y="445"/>
                  </a:cubicBezTo>
                  <a:cubicBezTo>
                    <a:pt x="10574" y="1076"/>
                    <a:pt x="4314" y="3022"/>
                    <a:pt x="1684" y="8073"/>
                  </a:cubicBezTo>
                  <a:cubicBezTo>
                    <a:pt x="0" y="11229"/>
                    <a:pt x="53" y="14964"/>
                    <a:pt x="211" y="18541"/>
                  </a:cubicBezTo>
                  <a:cubicBezTo>
                    <a:pt x="631" y="30219"/>
                    <a:pt x="105" y="46053"/>
                    <a:pt x="789" y="57679"/>
                  </a:cubicBezTo>
                  <a:cubicBezTo>
                    <a:pt x="1263" y="66411"/>
                    <a:pt x="9995" y="68305"/>
                    <a:pt x="18149" y="69936"/>
                  </a:cubicBezTo>
                  <a:cubicBezTo>
                    <a:pt x="20353" y="70362"/>
                    <a:pt x="22577" y="70543"/>
                    <a:pt x="24808" y="70543"/>
                  </a:cubicBezTo>
                  <a:cubicBezTo>
                    <a:pt x="30831" y="70543"/>
                    <a:pt x="36910" y="69228"/>
                    <a:pt x="42821" y="67884"/>
                  </a:cubicBezTo>
                  <a:cubicBezTo>
                    <a:pt x="44609" y="67516"/>
                    <a:pt x="46503" y="66990"/>
                    <a:pt x="47555" y="65517"/>
                  </a:cubicBezTo>
                  <a:cubicBezTo>
                    <a:pt x="48344" y="64412"/>
                    <a:pt x="49344" y="63676"/>
                    <a:pt x="49396" y="62308"/>
                  </a:cubicBezTo>
                  <a:cubicBezTo>
                    <a:pt x="50501" y="45211"/>
                    <a:pt x="50711" y="27063"/>
                    <a:pt x="46240" y="10545"/>
                  </a:cubicBezTo>
                  <a:cubicBezTo>
                    <a:pt x="45661" y="8388"/>
                    <a:pt x="46187" y="5495"/>
                    <a:pt x="44609" y="3864"/>
                  </a:cubicBezTo>
                  <a:cubicBezTo>
                    <a:pt x="42715" y="1918"/>
                    <a:pt x="38665" y="1760"/>
                    <a:pt x="36035" y="1234"/>
                  </a:cubicBezTo>
                  <a:cubicBezTo>
                    <a:pt x="31958" y="412"/>
                    <a:pt x="27840" y="1"/>
                    <a:pt x="23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5999302" y="2783165"/>
              <a:ext cx="1007815" cy="247860"/>
            </a:xfrm>
            <a:custGeom>
              <a:avLst/>
              <a:gdLst/>
              <a:ahLst/>
              <a:cxnLst/>
              <a:rect l="l" t="t" r="r" b="b"/>
              <a:pathLst>
                <a:path w="61548" h="15137" extrusionOk="0">
                  <a:moveTo>
                    <a:pt x="47239" y="1"/>
                  </a:moveTo>
                  <a:lnTo>
                    <a:pt x="13414" y="264"/>
                  </a:lnTo>
                  <a:cubicBezTo>
                    <a:pt x="0" y="369"/>
                    <a:pt x="1315" y="14677"/>
                    <a:pt x="13783" y="14993"/>
                  </a:cubicBezTo>
                  <a:cubicBezTo>
                    <a:pt x="15982" y="15090"/>
                    <a:pt x="18181" y="15137"/>
                    <a:pt x="20378" y="15137"/>
                  </a:cubicBezTo>
                  <a:cubicBezTo>
                    <a:pt x="24171" y="15137"/>
                    <a:pt x="27957" y="14997"/>
                    <a:pt x="31721" y="14730"/>
                  </a:cubicBezTo>
                  <a:cubicBezTo>
                    <a:pt x="39559" y="14099"/>
                    <a:pt x="47660" y="14151"/>
                    <a:pt x="55498" y="13468"/>
                  </a:cubicBezTo>
                  <a:cubicBezTo>
                    <a:pt x="56919" y="13468"/>
                    <a:pt x="58339" y="12784"/>
                    <a:pt x="59233" y="11626"/>
                  </a:cubicBezTo>
                  <a:cubicBezTo>
                    <a:pt x="61548" y="8891"/>
                    <a:pt x="61022" y="4209"/>
                    <a:pt x="58023" y="2158"/>
                  </a:cubicBezTo>
                  <a:cubicBezTo>
                    <a:pt x="55025" y="53"/>
                    <a:pt x="50974" y="1"/>
                    <a:pt x="4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5957089" y="2510645"/>
              <a:ext cx="972512" cy="339263"/>
            </a:xfrm>
            <a:custGeom>
              <a:avLst/>
              <a:gdLst/>
              <a:ahLst/>
              <a:cxnLst/>
              <a:rect l="l" t="t" r="r" b="b"/>
              <a:pathLst>
                <a:path w="59392" h="20719" extrusionOk="0">
                  <a:moveTo>
                    <a:pt x="23009" y="1"/>
                  </a:moveTo>
                  <a:cubicBezTo>
                    <a:pt x="20250" y="1"/>
                    <a:pt x="18899" y="21"/>
                    <a:pt x="20201" y="73"/>
                  </a:cubicBezTo>
                  <a:cubicBezTo>
                    <a:pt x="20674" y="126"/>
                    <a:pt x="2262" y="3230"/>
                    <a:pt x="211" y="12278"/>
                  </a:cubicBezTo>
                  <a:cubicBezTo>
                    <a:pt x="0" y="13382"/>
                    <a:pt x="10627" y="13382"/>
                    <a:pt x="11205" y="14382"/>
                  </a:cubicBezTo>
                  <a:cubicBezTo>
                    <a:pt x="11784" y="15486"/>
                    <a:pt x="13099" y="16012"/>
                    <a:pt x="14362" y="16328"/>
                  </a:cubicBezTo>
                  <a:cubicBezTo>
                    <a:pt x="22410" y="18853"/>
                    <a:pt x="30774" y="20273"/>
                    <a:pt x="39191" y="20642"/>
                  </a:cubicBezTo>
                  <a:cubicBezTo>
                    <a:pt x="40164" y="20690"/>
                    <a:pt x="41148" y="20718"/>
                    <a:pt x="42134" y="20718"/>
                  </a:cubicBezTo>
                  <a:cubicBezTo>
                    <a:pt x="47654" y="20718"/>
                    <a:pt x="53250" y="19825"/>
                    <a:pt x="57445" y="16433"/>
                  </a:cubicBezTo>
                  <a:cubicBezTo>
                    <a:pt x="58129" y="15907"/>
                    <a:pt x="58655" y="15223"/>
                    <a:pt x="58971" y="14382"/>
                  </a:cubicBezTo>
                  <a:cubicBezTo>
                    <a:pt x="59391" y="13119"/>
                    <a:pt x="59339" y="9595"/>
                    <a:pt x="58760" y="8437"/>
                  </a:cubicBezTo>
                  <a:cubicBezTo>
                    <a:pt x="57235" y="5386"/>
                    <a:pt x="56656" y="3335"/>
                    <a:pt x="52237" y="178"/>
                  </a:cubicBezTo>
                  <a:cubicBezTo>
                    <a:pt x="52237" y="178"/>
                    <a:pt x="31287" y="1"/>
                    <a:pt x="23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6399838" y="2589848"/>
              <a:ext cx="559057" cy="453196"/>
            </a:xfrm>
            <a:custGeom>
              <a:avLst/>
              <a:gdLst/>
              <a:ahLst/>
              <a:cxnLst/>
              <a:rect l="l" t="t" r="r" b="b"/>
              <a:pathLst>
                <a:path w="34142" h="27677" extrusionOk="0">
                  <a:moveTo>
                    <a:pt x="17077" y="0"/>
                  </a:moveTo>
                  <a:cubicBezTo>
                    <a:pt x="13905" y="0"/>
                    <a:pt x="11170" y="211"/>
                    <a:pt x="10258" y="444"/>
                  </a:cubicBezTo>
                  <a:cubicBezTo>
                    <a:pt x="0" y="3022"/>
                    <a:pt x="11363" y="21170"/>
                    <a:pt x="11047" y="26063"/>
                  </a:cubicBezTo>
                  <a:cubicBezTo>
                    <a:pt x="10972" y="27148"/>
                    <a:pt x="15379" y="27676"/>
                    <a:pt x="19983" y="27676"/>
                  </a:cubicBezTo>
                  <a:cubicBezTo>
                    <a:pt x="24973" y="27676"/>
                    <a:pt x="30196" y="27056"/>
                    <a:pt x="30196" y="25852"/>
                  </a:cubicBezTo>
                  <a:cubicBezTo>
                    <a:pt x="30196" y="21223"/>
                    <a:pt x="34141" y="11018"/>
                    <a:pt x="30248" y="2811"/>
                  </a:cubicBezTo>
                  <a:cubicBezTo>
                    <a:pt x="29219" y="620"/>
                    <a:pt x="22508" y="0"/>
                    <a:pt x="17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6937330" y="2711380"/>
              <a:ext cx="243799" cy="322184"/>
            </a:xfrm>
            <a:custGeom>
              <a:avLst/>
              <a:gdLst/>
              <a:ahLst/>
              <a:cxnLst/>
              <a:rect l="l" t="t" r="r" b="b"/>
              <a:pathLst>
                <a:path w="14889" h="19676" extrusionOk="0">
                  <a:moveTo>
                    <a:pt x="8927" y="1"/>
                  </a:moveTo>
                  <a:cubicBezTo>
                    <a:pt x="8809" y="1"/>
                    <a:pt x="8692" y="7"/>
                    <a:pt x="8576" y="19"/>
                  </a:cubicBezTo>
                  <a:cubicBezTo>
                    <a:pt x="6787" y="176"/>
                    <a:pt x="1316" y="1807"/>
                    <a:pt x="580" y="3490"/>
                  </a:cubicBezTo>
                  <a:cubicBezTo>
                    <a:pt x="1" y="4858"/>
                    <a:pt x="474" y="6436"/>
                    <a:pt x="1684" y="7331"/>
                  </a:cubicBezTo>
                  <a:cubicBezTo>
                    <a:pt x="2316" y="7646"/>
                    <a:pt x="2894" y="7909"/>
                    <a:pt x="3525" y="8172"/>
                  </a:cubicBezTo>
                  <a:cubicBezTo>
                    <a:pt x="5945" y="9435"/>
                    <a:pt x="6840" y="12433"/>
                    <a:pt x="8786" y="14327"/>
                  </a:cubicBezTo>
                  <a:cubicBezTo>
                    <a:pt x="9733" y="15169"/>
                    <a:pt x="10890" y="15800"/>
                    <a:pt x="11784" y="16694"/>
                  </a:cubicBezTo>
                  <a:cubicBezTo>
                    <a:pt x="12731" y="17589"/>
                    <a:pt x="13363" y="18220"/>
                    <a:pt x="12837" y="19377"/>
                  </a:cubicBezTo>
                  <a:cubicBezTo>
                    <a:pt x="13060" y="19579"/>
                    <a:pt x="13332" y="19675"/>
                    <a:pt x="13598" y="19675"/>
                  </a:cubicBezTo>
                  <a:cubicBezTo>
                    <a:pt x="13958" y="19675"/>
                    <a:pt x="14308" y="19499"/>
                    <a:pt x="14520" y="19167"/>
                  </a:cubicBezTo>
                  <a:cubicBezTo>
                    <a:pt x="14835" y="18588"/>
                    <a:pt x="14888" y="17904"/>
                    <a:pt x="14730" y="17273"/>
                  </a:cubicBezTo>
                  <a:cubicBezTo>
                    <a:pt x="14046" y="12854"/>
                    <a:pt x="10311" y="9487"/>
                    <a:pt x="11469" y="5174"/>
                  </a:cubicBezTo>
                  <a:cubicBezTo>
                    <a:pt x="11732" y="4174"/>
                    <a:pt x="12205" y="3227"/>
                    <a:pt x="12047" y="2281"/>
                  </a:cubicBezTo>
                  <a:cubicBezTo>
                    <a:pt x="11853" y="871"/>
                    <a:pt x="10357" y="1"/>
                    <a:pt x="8927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5895734" y="2618618"/>
              <a:ext cx="1108813" cy="296132"/>
            </a:xfrm>
            <a:custGeom>
              <a:avLst/>
              <a:gdLst/>
              <a:ahLst/>
              <a:cxnLst/>
              <a:rect l="l" t="t" r="r" b="b"/>
              <a:pathLst>
                <a:path w="67716" h="18085" extrusionOk="0">
                  <a:moveTo>
                    <a:pt x="18874" y="1"/>
                  </a:moveTo>
                  <a:cubicBezTo>
                    <a:pt x="12010" y="1"/>
                    <a:pt x="0" y="1407"/>
                    <a:pt x="4800" y="11470"/>
                  </a:cubicBezTo>
                  <a:cubicBezTo>
                    <a:pt x="7272" y="16783"/>
                    <a:pt x="14268" y="17888"/>
                    <a:pt x="20160" y="18046"/>
                  </a:cubicBezTo>
                  <a:cubicBezTo>
                    <a:pt x="21046" y="18072"/>
                    <a:pt x="21918" y="18084"/>
                    <a:pt x="22777" y="18084"/>
                  </a:cubicBezTo>
                  <a:cubicBezTo>
                    <a:pt x="37479" y="18084"/>
                    <a:pt x="48592" y="14469"/>
                    <a:pt x="67031" y="14469"/>
                  </a:cubicBezTo>
                  <a:cubicBezTo>
                    <a:pt x="67242" y="12049"/>
                    <a:pt x="67715" y="9261"/>
                    <a:pt x="67031" y="6893"/>
                  </a:cubicBezTo>
                  <a:cubicBezTo>
                    <a:pt x="61034" y="6788"/>
                    <a:pt x="54669" y="7051"/>
                    <a:pt x="48883" y="5368"/>
                  </a:cubicBezTo>
                  <a:cubicBezTo>
                    <a:pt x="39256" y="2580"/>
                    <a:pt x="29313" y="2"/>
                    <a:pt x="19266" y="2"/>
                  </a:cubicBezTo>
                  <a:cubicBezTo>
                    <a:pt x="19137" y="1"/>
                    <a:pt x="19007" y="1"/>
                    <a:pt x="18874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6423958" y="3823877"/>
              <a:ext cx="329061" cy="230192"/>
            </a:xfrm>
            <a:custGeom>
              <a:avLst/>
              <a:gdLst/>
              <a:ahLst/>
              <a:cxnLst/>
              <a:rect l="l" t="t" r="r" b="b"/>
              <a:pathLst>
                <a:path w="20096" h="14058" extrusionOk="0">
                  <a:moveTo>
                    <a:pt x="4353" y="1"/>
                  </a:moveTo>
                  <a:cubicBezTo>
                    <a:pt x="3432" y="1"/>
                    <a:pt x="2736" y="346"/>
                    <a:pt x="2736" y="1200"/>
                  </a:cubicBezTo>
                  <a:cubicBezTo>
                    <a:pt x="2736" y="2673"/>
                    <a:pt x="1684" y="5303"/>
                    <a:pt x="474" y="7618"/>
                  </a:cubicBezTo>
                  <a:cubicBezTo>
                    <a:pt x="211" y="8039"/>
                    <a:pt x="53" y="8512"/>
                    <a:pt x="0" y="9038"/>
                  </a:cubicBezTo>
                  <a:cubicBezTo>
                    <a:pt x="0" y="10038"/>
                    <a:pt x="947" y="10827"/>
                    <a:pt x="1894" y="11090"/>
                  </a:cubicBezTo>
                  <a:cubicBezTo>
                    <a:pt x="2841" y="11248"/>
                    <a:pt x="3841" y="11353"/>
                    <a:pt x="4840" y="11406"/>
                  </a:cubicBezTo>
                  <a:cubicBezTo>
                    <a:pt x="7943" y="11707"/>
                    <a:pt x="9846" y="14057"/>
                    <a:pt x="12342" y="14057"/>
                  </a:cubicBezTo>
                  <a:cubicBezTo>
                    <a:pt x="12892" y="14057"/>
                    <a:pt x="13471" y="13943"/>
                    <a:pt x="14098" y="13668"/>
                  </a:cubicBezTo>
                  <a:cubicBezTo>
                    <a:pt x="14827" y="13355"/>
                    <a:pt x="15484" y="13246"/>
                    <a:pt x="16070" y="13246"/>
                  </a:cubicBezTo>
                  <a:cubicBezTo>
                    <a:pt x="17448" y="13246"/>
                    <a:pt x="18426" y="13854"/>
                    <a:pt x="18981" y="13854"/>
                  </a:cubicBezTo>
                  <a:cubicBezTo>
                    <a:pt x="19143" y="13854"/>
                    <a:pt x="19269" y="13802"/>
                    <a:pt x="19359" y="13668"/>
                  </a:cubicBezTo>
                  <a:cubicBezTo>
                    <a:pt x="20095" y="12615"/>
                    <a:pt x="18202" y="11406"/>
                    <a:pt x="17202" y="10669"/>
                  </a:cubicBezTo>
                  <a:cubicBezTo>
                    <a:pt x="16203" y="9880"/>
                    <a:pt x="14888" y="9617"/>
                    <a:pt x="13730" y="9144"/>
                  </a:cubicBezTo>
                  <a:cubicBezTo>
                    <a:pt x="12520" y="8723"/>
                    <a:pt x="11363" y="7934"/>
                    <a:pt x="10995" y="6724"/>
                  </a:cubicBezTo>
                  <a:cubicBezTo>
                    <a:pt x="10890" y="6303"/>
                    <a:pt x="8838" y="3041"/>
                    <a:pt x="8785" y="2621"/>
                  </a:cubicBezTo>
                  <a:cubicBezTo>
                    <a:pt x="8648" y="1243"/>
                    <a:pt x="6097" y="1"/>
                    <a:pt x="4353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6466155" y="2862876"/>
              <a:ext cx="549576" cy="1010714"/>
            </a:xfrm>
            <a:custGeom>
              <a:avLst/>
              <a:gdLst/>
              <a:ahLst/>
              <a:cxnLst/>
              <a:rect l="l" t="t" r="r" b="b"/>
              <a:pathLst>
                <a:path w="33563" h="61725" extrusionOk="0">
                  <a:moveTo>
                    <a:pt x="16203" y="1"/>
                  </a:moveTo>
                  <a:cubicBezTo>
                    <a:pt x="5768" y="1"/>
                    <a:pt x="5878" y="16167"/>
                    <a:pt x="5261" y="24328"/>
                  </a:cubicBezTo>
                  <a:cubicBezTo>
                    <a:pt x="4630" y="33429"/>
                    <a:pt x="1" y="59837"/>
                    <a:pt x="1" y="59837"/>
                  </a:cubicBezTo>
                  <a:cubicBezTo>
                    <a:pt x="616" y="61067"/>
                    <a:pt x="2475" y="61724"/>
                    <a:pt x="4158" y="61724"/>
                  </a:cubicBezTo>
                  <a:cubicBezTo>
                    <a:pt x="4922" y="61724"/>
                    <a:pt x="5650" y="61589"/>
                    <a:pt x="6208" y="61310"/>
                  </a:cubicBezTo>
                  <a:cubicBezTo>
                    <a:pt x="10364" y="53629"/>
                    <a:pt x="12468" y="46580"/>
                    <a:pt x="16046" y="38426"/>
                  </a:cubicBezTo>
                  <a:cubicBezTo>
                    <a:pt x="19465" y="30588"/>
                    <a:pt x="33563" y="4654"/>
                    <a:pt x="19991" y="604"/>
                  </a:cubicBezTo>
                  <a:cubicBezTo>
                    <a:pt x="18594" y="191"/>
                    <a:pt x="17337" y="1"/>
                    <a:pt x="16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6153484" y="1584735"/>
              <a:ext cx="702907" cy="943300"/>
            </a:xfrm>
            <a:custGeom>
              <a:avLst/>
              <a:gdLst/>
              <a:ahLst/>
              <a:cxnLst/>
              <a:rect l="l" t="t" r="r" b="b"/>
              <a:pathLst>
                <a:path w="42927" h="57608" extrusionOk="0">
                  <a:moveTo>
                    <a:pt x="20816" y="0"/>
                  </a:moveTo>
                  <a:cubicBezTo>
                    <a:pt x="19481" y="0"/>
                    <a:pt x="18070" y="95"/>
                    <a:pt x="16518" y="332"/>
                  </a:cubicBezTo>
                  <a:cubicBezTo>
                    <a:pt x="13467" y="806"/>
                    <a:pt x="0" y="3278"/>
                    <a:pt x="2315" y="5172"/>
                  </a:cubicBezTo>
                  <a:cubicBezTo>
                    <a:pt x="3315" y="5961"/>
                    <a:pt x="4840" y="54936"/>
                    <a:pt x="8259" y="56672"/>
                  </a:cubicBezTo>
                  <a:cubicBezTo>
                    <a:pt x="9081" y="57083"/>
                    <a:pt x="19299" y="57607"/>
                    <a:pt x="28036" y="57607"/>
                  </a:cubicBezTo>
                  <a:cubicBezTo>
                    <a:pt x="33842" y="57607"/>
                    <a:pt x="38994" y="57376"/>
                    <a:pt x="40296" y="56724"/>
                  </a:cubicBezTo>
                  <a:cubicBezTo>
                    <a:pt x="40454" y="39207"/>
                    <a:pt x="42926" y="24846"/>
                    <a:pt x="39559" y="4225"/>
                  </a:cubicBezTo>
                  <a:cubicBezTo>
                    <a:pt x="39349" y="2805"/>
                    <a:pt x="34036" y="1489"/>
                    <a:pt x="32615" y="1332"/>
                  </a:cubicBezTo>
                  <a:cubicBezTo>
                    <a:pt x="28157" y="858"/>
                    <a:pt x="24823" y="0"/>
                    <a:pt x="20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6334373" y="1132652"/>
              <a:ext cx="341113" cy="445844"/>
            </a:xfrm>
            <a:custGeom>
              <a:avLst/>
              <a:gdLst/>
              <a:ahLst/>
              <a:cxnLst/>
              <a:rect l="l" t="t" r="r" b="b"/>
              <a:pathLst>
                <a:path w="20832" h="27228" extrusionOk="0">
                  <a:moveTo>
                    <a:pt x="8486" y="1"/>
                  </a:moveTo>
                  <a:cubicBezTo>
                    <a:pt x="4675" y="1"/>
                    <a:pt x="1464" y="2249"/>
                    <a:pt x="947" y="6268"/>
                  </a:cubicBezTo>
                  <a:cubicBezTo>
                    <a:pt x="0" y="14264"/>
                    <a:pt x="263" y="20577"/>
                    <a:pt x="4472" y="24574"/>
                  </a:cubicBezTo>
                  <a:cubicBezTo>
                    <a:pt x="5577" y="25627"/>
                    <a:pt x="6892" y="26468"/>
                    <a:pt x="8365" y="26942"/>
                  </a:cubicBezTo>
                  <a:cubicBezTo>
                    <a:pt x="9032" y="27138"/>
                    <a:pt x="9684" y="27227"/>
                    <a:pt x="10314" y="27227"/>
                  </a:cubicBezTo>
                  <a:cubicBezTo>
                    <a:pt x="14398" y="27227"/>
                    <a:pt x="17557" y="23494"/>
                    <a:pt x="18149" y="21260"/>
                  </a:cubicBezTo>
                  <a:cubicBezTo>
                    <a:pt x="18570" y="19367"/>
                    <a:pt x="18833" y="17473"/>
                    <a:pt x="18833" y="15526"/>
                  </a:cubicBezTo>
                  <a:cubicBezTo>
                    <a:pt x="18886" y="12896"/>
                    <a:pt x="20832" y="8372"/>
                    <a:pt x="18044" y="4953"/>
                  </a:cubicBezTo>
                  <a:cubicBezTo>
                    <a:pt x="15248" y="1559"/>
                    <a:pt x="11659" y="1"/>
                    <a:pt x="8486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6390357" y="1488846"/>
              <a:ext cx="203305" cy="217977"/>
            </a:xfrm>
            <a:custGeom>
              <a:avLst/>
              <a:gdLst/>
              <a:ahLst/>
              <a:cxnLst/>
              <a:rect l="l" t="t" r="r" b="b"/>
              <a:pathLst>
                <a:path w="12416" h="13312" extrusionOk="0">
                  <a:moveTo>
                    <a:pt x="4736" y="0"/>
                  </a:moveTo>
                  <a:cubicBezTo>
                    <a:pt x="3118" y="0"/>
                    <a:pt x="1694" y="300"/>
                    <a:pt x="1421" y="1243"/>
                  </a:cubicBezTo>
                  <a:cubicBezTo>
                    <a:pt x="685" y="3874"/>
                    <a:pt x="211" y="6609"/>
                    <a:pt x="1" y="9397"/>
                  </a:cubicBezTo>
                  <a:cubicBezTo>
                    <a:pt x="1526" y="11922"/>
                    <a:pt x="3052" y="12922"/>
                    <a:pt x="5840" y="13237"/>
                  </a:cubicBezTo>
                  <a:cubicBezTo>
                    <a:pt x="6272" y="13288"/>
                    <a:pt x="6678" y="13311"/>
                    <a:pt x="7061" y="13311"/>
                  </a:cubicBezTo>
                  <a:cubicBezTo>
                    <a:pt x="10267" y="13311"/>
                    <a:pt x="11782" y="11654"/>
                    <a:pt x="12205" y="10291"/>
                  </a:cubicBezTo>
                  <a:cubicBezTo>
                    <a:pt x="12416" y="9607"/>
                    <a:pt x="10785" y="3295"/>
                    <a:pt x="10101" y="875"/>
                  </a:cubicBezTo>
                  <a:cubicBezTo>
                    <a:pt x="10069" y="685"/>
                    <a:pt x="7181" y="0"/>
                    <a:pt x="4736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6260295" y="1050059"/>
              <a:ext cx="453966" cy="318090"/>
            </a:xfrm>
            <a:custGeom>
              <a:avLst/>
              <a:gdLst/>
              <a:ahLst/>
              <a:cxnLst/>
              <a:rect l="l" t="t" r="r" b="b"/>
              <a:pathLst>
                <a:path w="27724" h="19426" extrusionOk="0">
                  <a:moveTo>
                    <a:pt x="13142" y="0"/>
                  </a:moveTo>
                  <a:cubicBezTo>
                    <a:pt x="10862" y="0"/>
                    <a:pt x="8601" y="457"/>
                    <a:pt x="6471" y="1370"/>
                  </a:cubicBezTo>
                  <a:cubicBezTo>
                    <a:pt x="5366" y="1843"/>
                    <a:pt x="4261" y="2580"/>
                    <a:pt x="3998" y="3737"/>
                  </a:cubicBezTo>
                  <a:cubicBezTo>
                    <a:pt x="3946" y="4263"/>
                    <a:pt x="3841" y="4842"/>
                    <a:pt x="3683" y="5368"/>
                  </a:cubicBezTo>
                  <a:cubicBezTo>
                    <a:pt x="3420" y="5946"/>
                    <a:pt x="1631" y="6841"/>
                    <a:pt x="1316" y="7367"/>
                  </a:cubicBezTo>
                  <a:cubicBezTo>
                    <a:pt x="53" y="9155"/>
                    <a:pt x="0" y="17151"/>
                    <a:pt x="3367" y="19255"/>
                  </a:cubicBezTo>
                  <a:cubicBezTo>
                    <a:pt x="3560" y="19373"/>
                    <a:pt x="3739" y="19425"/>
                    <a:pt x="3905" y="19425"/>
                  </a:cubicBezTo>
                  <a:cubicBezTo>
                    <a:pt x="4555" y="19425"/>
                    <a:pt x="4999" y="18621"/>
                    <a:pt x="5208" y="17782"/>
                  </a:cubicBezTo>
                  <a:cubicBezTo>
                    <a:pt x="5419" y="16888"/>
                    <a:pt x="5787" y="12101"/>
                    <a:pt x="6155" y="11417"/>
                  </a:cubicBezTo>
                  <a:cubicBezTo>
                    <a:pt x="7523" y="8840"/>
                    <a:pt x="7733" y="9208"/>
                    <a:pt x="10890" y="8419"/>
                  </a:cubicBezTo>
                  <a:cubicBezTo>
                    <a:pt x="11633" y="8224"/>
                    <a:pt x="12508" y="8125"/>
                    <a:pt x="13416" y="8125"/>
                  </a:cubicBezTo>
                  <a:cubicBezTo>
                    <a:pt x="15205" y="8125"/>
                    <a:pt x="17121" y="8510"/>
                    <a:pt x="18412" y="9313"/>
                  </a:cubicBezTo>
                  <a:cubicBezTo>
                    <a:pt x="19709" y="10111"/>
                    <a:pt x="21102" y="11004"/>
                    <a:pt x="22588" y="11004"/>
                  </a:cubicBezTo>
                  <a:cubicBezTo>
                    <a:pt x="22669" y="11004"/>
                    <a:pt x="22750" y="11002"/>
                    <a:pt x="22831" y="10996"/>
                  </a:cubicBezTo>
                  <a:cubicBezTo>
                    <a:pt x="24883" y="10891"/>
                    <a:pt x="26566" y="9103"/>
                    <a:pt x="27145" y="7156"/>
                  </a:cubicBezTo>
                  <a:cubicBezTo>
                    <a:pt x="27723" y="5157"/>
                    <a:pt x="27460" y="3053"/>
                    <a:pt x="27197" y="1054"/>
                  </a:cubicBezTo>
                  <a:lnTo>
                    <a:pt x="27197" y="1054"/>
                  </a:lnTo>
                  <a:cubicBezTo>
                    <a:pt x="26193" y="1736"/>
                    <a:pt x="24993" y="2001"/>
                    <a:pt x="23780" y="2001"/>
                  </a:cubicBezTo>
                  <a:cubicBezTo>
                    <a:pt x="23215" y="2001"/>
                    <a:pt x="22647" y="1944"/>
                    <a:pt x="22094" y="1843"/>
                  </a:cubicBezTo>
                  <a:cubicBezTo>
                    <a:pt x="20306" y="1528"/>
                    <a:pt x="18675" y="844"/>
                    <a:pt x="16939" y="423"/>
                  </a:cubicBezTo>
                  <a:cubicBezTo>
                    <a:pt x="15680" y="141"/>
                    <a:pt x="14408" y="0"/>
                    <a:pt x="13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6293895" y="1310217"/>
              <a:ext cx="67201" cy="110724"/>
            </a:xfrm>
            <a:custGeom>
              <a:avLst/>
              <a:gdLst/>
              <a:ahLst/>
              <a:cxnLst/>
              <a:rect l="l" t="t" r="r" b="b"/>
              <a:pathLst>
                <a:path w="4104" h="6762" extrusionOk="0">
                  <a:moveTo>
                    <a:pt x="1210" y="1"/>
                  </a:moveTo>
                  <a:cubicBezTo>
                    <a:pt x="789" y="1"/>
                    <a:pt x="421" y="264"/>
                    <a:pt x="263" y="632"/>
                  </a:cubicBezTo>
                  <a:cubicBezTo>
                    <a:pt x="158" y="842"/>
                    <a:pt x="105" y="1105"/>
                    <a:pt x="105" y="1368"/>
                  </a:cubicBezTo>
                  <a:cubicBezTo>
                    <a:pt x="0" y="2841"/>
                    <a:pt x="316" y="4367"/>
                    <a:pt x="1052" y="5682"/>
                  </a:cubicBezTo>
                  <a:cubicBezTo>
                    <a:pt x="1210" y="6050"/>
                    <a:pt x="1473" y="6366"/>
                    <a:pt x="1789" y="6629"/>
                  </a:cubicBezTo>
                  <a:cubicBezTo>
                    <a:pt x="1983" y="6718"/>
                    <a:pt x="2185" y="6761"/>
                    <a:pt x="2384" y="6761"/>
                  </a:cubicBezTo>
                  <a:cubicBezTo>
                    <a:pt x="2886" y="6761"/>
                    <a:pt x="3366" y="6487"/>
                    <a:pt x="3630" y="5998"/>
                  </a:cubicBezTo>
                  <a:cubicBezTo>
                    <a:pt x="3998" y="5314"/>
                    <a:pt x="4103" y="4525"/>
                    <a:pt x="3945" y="3736"/>
                  </a:cubicBezTo>
                  <a:lnTo>
                    <a:pt x="3840" y="2631"/>
                  </a:lnTo>
                  <a:cubicBezTo>
                    <a:pt x="3577" y="1737"/>
                    <a:pt x="2998" y="948"/>
                    <a:pt x="2262" y="421"/>
                  </a:cubicBezTo>
                  <a:cubicBezTo>
                    <a:pt x="1946" y="158"/>
                    <a:pt x="1578" y="1"/>
                    <a:pt x="1210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6806400" y="1827159"/>
              <a:ext cx="272225" cy="348760"/>
            </a:xfrm>
            <a:custGeom>
              <a:avLst/>
              <a:gdLst/>
              <a:ahLst/>
              <a:cxnLst/>
              <a:rect l="l" t="t" r="r" b="b"/>
              <a:pathLst>
                <a:path w="16625" h="21299" extrusionOk="0">
                  <a:moveTo>
                    <a:pt x="6978" y="0"/>
                  </a:moveTo>
                  <a:cubicBezTo>
                    <a:pt x="6451" y="0"/>
                    <a:pt x="5897" y="146"/>
                    <a:pt x="5314" y="467"/>
                  </a:cubicBezTo>
                  <a:cubicBezTo>
                    <a:pt x="1" y="3360"/>
                    <a:pt x="10154" y="17563"/>
                    <a:pt x="12731" y="20404"/>
                  </a:cubicBezTo>
                  <a:cubicBezTo>
                    <a:pt x="13047" y="20878"/>
                    <a:pt x="13573" y="21193"/>
                    <a:pt x="14099" y="21298"/>
                  </a:cubicBezTo>
                  <a:cubicBezTo>
                    <a:pt x="14783" y="21246"/>
                    <a:pt x="15414" y="20825"/>
                    <a:pt x="15677" y="20194"/>
                  </a:cubicBezTo>
                  <a:cubicBezTo>
                    <a:pt x="16624" y="18247"/>
                    <a:pt x="15835" y="15933"/>
                    <a:pt x="15099" y="13881"/>
                  </a:cubicBezTo>
                  <a:cubicBezTo>
                    <a:pt x="14106" y="11377"/>
                    <a:pt x="11628" y="0"/>
                    <a:pt x="6978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6649860" y="1623084"/>
              <a:ext cx="383113" cy="357307"/>
            </a:xfrm>
            <a:custGeom>
              <a:avLst/>
              <a:gdLst/>
              <a:ahLst/>
              <a:cxnLst/>
              <a:rect l="l" t="t" r="r" b="b"/>
              <a:pathLst>
                <a:path w="23397" h="21821" extrusionOk="0">
                  <a:moveTo>
                    <a:pt x="5570" y="0"/>
                  </a:moveTo>
                  <a:cubicBezTo>
                    <a:pt x="0" y="0"/>
                    <a:pt x="4092" y="6339"/>
                    <a:pt x="6405" y="10563"/>
                  </a:cubicBezTo>
                  <a:cubicBezTo>
                    <a:pt x="8456" y="14298"/>
                    <a:pt x="9824" y="18348"/>
                    <a:pt x="12191" y="21820"/>
                  </a:cubicBezTo>
                  <a:cubicBezTo>
                    <a:pt x="16084" y="18664"/>
                    <a:pt x="20345" y="17559"/>
                    <a:pt x="23186" y="13509"/>
                  </a:cubicBezTo>
                  <a:cubicBezTo>
                    <a:pt x="23396" y="13193"/>
                    <a:pt x="16820" y="989"/>
                    <a:pt x="6405" y="42"/>
                  </a:cubicBezTo>
                  <a:cubicBezTo>
                    <a:pt x="6105" y="14"/>
                    <a:pt x="5827" y="0"/>
                    <a:pt x="5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6550582" y="1553328"/>
              <a:ext cx="242064" cy="343700"/>
            </a:xfrm>
            <a:custGeom>
              <a:avLst/>
              <a:gdLst/>
              <a:ahLst/>
              <a:cxnLst/>
              <a:rect l="l" t="t" r="r" b="b"/>
              <a:pathLst>
                <a:path w="14783" h="20990" extrusionOk="0">
                  <a:moveTo>
                    <a:pt x="8405" y="0"/>
                  </a:moveTo>
                  <a:cubicBezTo>
                    <a:pt x="8304" y="0"/>
                    <a:pt x="8202" y="13"/>
                    <a:pt x="8101" y="41"/>
                  </a:cubicBezTo>
                  <a:lnTo>
                    <a:pt x="947" y="2250"/>
                  </a:lnTo>
                  <a:cubicBezTo>
                    <a:pt x="316" y="2461"/>
                    <a:pt x="0" y="3092"/>
                    <a:pt x="211" y="3671"/>
                  </a:cubicBezTo>
                  <a:lnTo>
                    <a:pt x="5313" y="20188"/>
                  </a:lnTo>
                  <a:cubicBezTo>
                    <a:pt x="5438" y="20688"/>
                    <a:pt x="5860" y="20990"/>
                    <a:pt x="6343" y="20990"/>
                  </a:cubicBezTo>
                  <a:cubicBezTo>
                    <a:pt x="6470" y="20990"/>
                    <a:pt x="6602" y="20969"/>
                    <a:pt x="6734" y="20925"/>
                  </a:cubicBezTo>
                  <a:lnTo>
                    <a:pt x="13888" y="18715"/>
                  </a:lnTo>
                  <a:cubicBezTo>
                    <a:pt x="14467" y="18558"/>
                    <a:pt x="14782" y="17926"/>
                    <a:pt x="14624" y="17295"/>
                  </a:cubicBezTo>
                  <a:lnTo>
                    <a:pt x="9522" y="777"/>
                  </a:lnTo>
                  <a:cubicBezTo>
                    <a:pt x="9348" y="299"/>
                    <a:pt x="8886" y="0"/>
                    <a:pt x="8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6626919" y="1636625"/>
              <a:ext cx="46847" cy="34583"/>
            </a:xfrm>
            <a:custGeom>
              <a:avLst/>
              <a:gdLst/>
              <a:ahLst/>
              <a:cxnLst/>
              <a:rect l="l" t="t" r="r" b="b"/>
              <a:pathLst>
                <a:path w="2861" h="2112" extrusionOk="0">
                  <a:moveTo>
                    <a:pt x="1394" y="0"/>
                  </a:moveTo>
                  <a:cubicBezTo>
                    <a:pt x="1" y="0"/>
                    <a:pt x="1" y="2112"/>
                    <a:pt x="1394" y="2112"/>
                  </a:cubicBezTo>
                  <a:cubicBezTo>
                    <a:pt x="1426" y="2112"/>
                    <a:pt x="1459" y="2110"/>
                    <a:pt x="1493" y="2108"/>
                  </a:cubicBezTo>
                  <a:lnTo>
                    <a:pt x="1598" y="2108"/>
                  </a:lnTo>
                  <a:cubicBezTo>
                    <a:pt x="2861" y="2003"/>
                    <a:pt x="2861" y="109"/>
                    <a:pt x="1598" y="4"/>
                  </a:cubicBezTo>
                  <a:lnTo>
                    <a:pt x="1493" y="4"/>
                  </a:lnTo>
                  <a:cubicBezTo>
                    <a:pt x="1459" y="1"/>
                    <a:pt x="1426" y="0"/>
                    <a:pt x="1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6600540" y="1731122"/>
              <a:ext cx="482392" cy="476939"/>
            </a:xfrm>
            <a:custGeom>
              <a:avLst/>
              <a:gdLst/>
              <a:ahLst/>
              <a:cxnLst/>
              <a:rect l="l" t="t" r="r" b="b"/>
              <a:pathLst>
                <a:path w="29460" h="29127" extrusionOk="0">
                  <a:moveTo>
                    <a:pt x="10639" y="1"/>
                  </a:moveTo>
                  <a:cubicBezTo>
                    <a:pt x="10550" y="1"/>
                    <a:pt x="10475" y="104"/>
                    <a:pt x="10416" y="335"/>
                  </a:cubicBezTo>
                  <a:cubicBezTo>
                    <a:pt x="9974" y="1941"/>
                    <a:pt x="8439" y="2311"/>
                    <a:pt x="6707" y="2311"/>
                  </a:cubicBezTo>
                  <a:cubicBezTo>
                    <a:pt x="5226" y="2311"/>
                    <a:pt x="3601" y="2041"/>
                    <a:pt x="2388" y="2041"/>
                  </a:cubicBezTo>
                  <a:cubicBezTo>
                    <a:pt x="1813" y="2041"/>
                    <a:pt x="1330" y="2102"/>
                    <a:pt x="1000" y="2281"/>
                  </a:cubicBezTo>
                  <a:cubicBezTo>
                    <a:pt x="0" y="4806"/>
                    <a:pt x="3893" y="6542"/>
                    <a:pt x="7839" y="8857"/>
                  </a:cubicBezTo>
                  <a:cubicBezTo>
                    <a:pt x="10206" y="10225"/>
                    <a:pt x="14572" y="19431"/>
                    <a:pt x="16361" y="21587"/>
                  </a:cubicBezTo>
                  <a:cubicBezTo>
                    <a:pt x="18089" y="23647"/>
                    <a:pt x="22775" y="29127"/>
                    <a:pt x="25888" y="29127"/>
                  </a:cubicBezTo>
                  <a:cubicBezTo>
                    <a:pt x="27227" y="29127"/>
                    <a:pt x="28274" y="28112"/>
                    <a:pt x="28670" y="25375"/>
                  </a:cubicBezTo>
                  <a:cubicBezTo>
                    <a:pt x="29459" y="20220"/>
                    <a:pt x="16992" y="12013"/>
                    <a:pt x="13993" y="7910"/>
                  </a:cubicBezTo>
                  <a:cubicBezTo>
                    <a:pt x="12873" y="6463"/>
                    <a:pt x="11338" y="1"/>
                    <a:pt x="1063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5565166" y="2316296"/>
              <a:ext cx="87865" cy="1777153"/>
            </a:xfrm>
            <a:custGeom>
              <a:avLst/>
              <a:gdLst/>
              <a:ahLst/>
              <a:cxnLst/>
              <a:rect l="l" t="t" r="r" b="b"/>
              <a:pathLst>
                <a:path w="5366" h="108532" extrusionOk="0">
                  <a:moveTo>
                    <a:pt x="3152" y="1"/>
                  </a:moveTo>
                  <a:cubicBezTo>
                    <a:pt x="2363" y="1"/>
                    <a:pt x="1590" y="322"/>
                    <a:pt x="1421" y="1000"/>
                  </a:cubicBezTo>
                  <a:lnTo>
                    <a:pt x="474" y="1263"/>
                  </a:lnTo>
                  <a:cubicBezTo>
                    <a:pt x="211" y="11890"/>
                    <a:pt x="0" y="97846"/>
                    <a:pt x="158" y="107367"/>
                  </a:cubicBezTo>
                  <a:cubicBezTo>
                    <a:pt x="158" y="108150"/>
                    <a:pt x="1115" y="108531"/>
                    <a:pt x="2080" y="108531"/>
                  </a:cubicBezTo>
                  <a:cubicBezTo>
                    <a:pt x="3061" y="108531"/>
                    <a:pt x="4051" y="108136"/>
                    <a:pt x="4051" y="107367"/>
                  </a:cubicBezTo>
                  <a:cubicBezTo>
                    <a:pt x="4051" y="97846"/>
                    <a:pt x="5366" y="11469"/>
                    <a:pt x="5050" y="1263"/>
                  </a:cubicBezTo>
                  <a:cubicBezTo>
                    <a:pt x="5022" y="441"/>
                    <a:pt x="4076" y="1"/>
                    <a:pt x="3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5676283" y="2297024"/>
              <a:ext cx="92172" cy="1621367"/>
            </a:xfrm>
            <a:custGeom>
              <a:avLst/>
              <a:gdLst/>
              <a:ahLst/>
              <a:cxnLst/>
              <a:rect l="l" t="t" r="r" b="b"/>
              <a:pathLst>
                <a:path w="5629" h="99018" extrusionOk="0">
                  <a:moveTo>
                    <a:pt x="3693" y="0"/>
                  </a:moveTo>
                  <a:cubicBezTo>
                    <a:pt x="3053" y="0"/>
                    <a:pt x="2459" y="222"/>
                    <a:pt x="2367" y="705"/>
                  </a:cubicBezTo>
                  <a:lnTo>
                    <a:pt x="1000" y="1178"/>
                  </a:lnTo>
                  <a:cubicBezTo>
                    <a:pt x="895" y="10752"/>
                    <a:pt x="0" y="88765"/>
                    <a:pt x="421" y="98234"/>
                  </a:cubicBezTo>
                  <a:cubicBezTo>
                    <a:pt x="447" y="98718"/>
                    <a:pt x="1164" y="99017"/>
                    <a:pt x="1903" y="99017"/>
                  </a:cubicBezTo>
                  <a:cubicBezTo>
                    <a:pt x="2688" y="99017"/>
                    <a:pt x="3498" y="98679"/>
                    <a:pt x="3525" y="97865"/>
                  </a:cubicBezTo>
                  <a:cubicBezTo>
                    <a:pt x="4103" y="88765"/>
                    <a:pt x="5524" y="31636"/>
                    <a:pt x="5576" y="23009"/>
                  </a:cubicBezTo>
                  <a:cubicBezTo>
                    <a:pt x="5629" y="15697"/>
                    <a:pt x="5419" y="9121"/>
                    <a:pt x="5419" y="1020"/>
                  </a:cubicBezTo>
                  <a:cubicBezTo>
                    <a:pt x="5419" y="368"/>
                    <a:pt x="4518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7324095" y="2321356"/>
              <a:ext cx="86146" cy="1761336"/>
            </a:xfrm>
            <a:custGeom>
              <a:avLst/>
              <a:gdLst/>
              <a:ahLst/>
              <a:cxnLst/>
              <a:rect l="l" t="t" r="r" b="b"/>
              <a:pathLst>
                <a:path w="5261" h="107566" extrusionOk="0">
                  <a:moveTo>
                    <a:pt x="2896" y="1"/>
                  </a:moveTo>
                  <a:cubicBezTo>
                    <a:pt x="1794" y="1"/>
                    <a:pt x="683" y="632"/>
                    <a:pt x="579" y="1901"/>
                  </a:cubicBezTo>
                  <a:lnTo>
                    <a:pt x="53" y="1744"/>
                  </a:lnTo>
                  <a:lnTo>
                    <a:pt x="53" y="1744"/>
                  </a:lnTo>
                  <a:cubicBezTo>
                    <a:pt x="1" y="20313"/>
                    <a:pt x="1053" y="89120"/>
                    <a:pt x="1210" y="106532"/>
                  </a:cubicBezTo>
                  <a:cubicBezTo>
                    <a:pt x="1210" y="107223"/>
                    <a:pt x="2106" y="107565"/>
                    <a:pt x="3027" y="107565"/>
                  </a:cubicBezTo>
                  <a:cubicBezTo>
                    <a:pt x="3999" y="107565"/>
                    <a:pt x="4998" y="107184"/>
                    <a:pt x="4998" y="106427"/>
                  </a:cubicBezTo>
                  <a:cubicBezTo>
                    <a:pt x="4998" y="86174"/>
                    <a:pt x="5261" y="21050"/>
                    <a:pt x="5156" y="2007"/>
                  </a:cubicBezTo>
                  <a:cubicBezTo>
                    <a:pt x="5156" y="672"/>
                    <a:pt x="4031" y="1"/>
                    <a:pt x="2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7219003" y="2271299"/>
              <a:ext cx="85295" cy="1633893"/>
            </a:xfrm>
            <a:custGeom>
              <a:avLst/>
              <a:gdLst/>
              <a:ahLst/>
              <a:cxnLst/>
              <a:rect l="l" t="t" r="r" b="b"/>
              <a:pathLst>
                <a:path w="5209" h="99783" extrusionOk="0">
                  <a:moveTo>
                    <a:pt x="3184" y="0"/>
                  </a:moveTo>
                  <a:cubicBezTo>
                    <a:pt x="2185" y="0"/>
                    <a:pt x="1159" y="500"/>
                    <a:pt x="1105" y="1486"/>
                  </a:cubicBezTo>
                  <a:lnTo>
                    <a:pt x="422" y="1434"/>
                  </a:lnTo>
                  <a:lnTo>
                    <a:pt x="422" y="1434"/>
                  </a:lnTo>
                  <a:cubicBezTo>
                    <a:pt x="1" y="19056"/>
                    <a:pt x="422" y="34154"/>
                    <a:pt x="842" y="50461"/>
                  </a:cubicBezTo>
                  <a:cubicBezTo>
                    <a:pt x="1263" y="66716"/>
                    <a:pt x="1474" y="82813"/>
                    <a:pt x="1737" y="99068"/>
                  </a:cubicBezTo>
                  <a:cubicBezTo>
                    <a:pt x="1737" y="99555"/>
                    <a:pt x="2367" y="99783"/>
                    <a:pt x="3045" y="99783"/>
                  </a:cubicBezTo>
                  <a:cubicBezTo>
                    <a:pt x="3832" y="99783"/>
                    <a:pt x="4683" y="99476"/>
                    <a:pt x="4683" y="98910"/>
                  </a:cubicBezTo>
                  <a:cubicBezTo>
                    <a:pt x="4840" y="81551"/>
                    <a:pt x="4946" y="66664"/>
                    <a:pt x="5051" y="50461"/>
                  </a:cubicBezTo>
                  <a:cubicBezTo>
                    <a:pt x="5209" y="34259"/>
                    <a:pt x="4946" y="18425"/>
                    <a:pt x="5103" y="1434"/>
                  </a:cubicBezTo>
                  <a:cubicBezTo>
                    <a:pt x="5103" y="474"/>
                    <a:pt x="4156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5489369" y="2220686"/>
              <a:ext cx="2006150" cy="148173"/>
            </a:xfrm>
            <a:custGeom>
              <a:avLst/>
              <a:gdLst/>
              <a:ahLst/>
              <a:cxnLst/>
              <a:rect l="l" t="t" r="r" b="b"/>
              <a:pathLst>
                <a:path w="122517" h="9049" extrusionOk="0">
                  <a:moveTo>
                    <a:pt x="894" y="1"/>
                  </a:moveTo>
                  <a:cubicBezTo>
                    <a:pt x="421" y="1"/>
                    <a:pt x="0" y="422"/>
                    <a:pt x="0" y="948"/>
                  </a:cubicBezTo>
                  <a:lnTo>
                    <a:pt x="0" y="8155"/>
                  </a:lnTo>
                  <a:cubicBezTo>
                    <a:pt x="0" y="8628"/>
                    <a:pt x="421" y="9049"/>
                    <a:pt x="894" y="9049"/>
                  </a:cubicBezTo>
                  <a:lnTo>
                    <a:pt x="121623" y="9049"/>
                  </a:lnTo>
                  <a:cubicBezTo>
                    <a:pt x="122096" y="9049"/>
                    <a:pt x="122517" y="8628"/>
                    <a:pt x="122517" y="8155"/>
                  </a:cubicBezTo>
                  <a:lnTo>
                    <a:pt x="122517" y="948"/>
                  </a:lnTo>
                  <a:cubicBezTo>
                    <a:pt x="122517" y="422"/>
                    <a:pt x="122096" y="1"/>
                    <a:pt x="121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5489369" y="2305113"/>
              <a:ext cx="2007018" cy="63746"/>
            </a:xfrm>
            <a:custGeom>
              <a:avLst/>
              <a:gdLst/>
              <a:ahLst/>
              <a:cxnLst/>
              <a:rect l="l" t="t" r="r" b="b"/>
              <a:pathLst>
                <a:path w="122570" h="3893" extrusionOk="0">
                  <a:moveTo>
                    <a:pt x="0" y="0"/>
                  </a:moveTo>
                  <a:lnTo>
                    <a:pt x="0" y="2999"/>
                  </a:lnTo>
                  <a:cubicBezTo>
                    <a:pt x="0" y="3472"/>
                    <a:pt x="421" y="3893"/>
                    <a:pt x="894" y="3893"/>
                  </a:cubicBezTo>
                  <a:lnTo>
                    <a:pt x="121675" y="3893"/>
                  </a:lnTo>
                  <a:cubicBezTo>
                    <a:pt x="122149" y="3893"/>
                    <a:pt x="122570" y="3472"/>
                    <a:pt x="122570" y="2999"/>
                  </a:cubicBezTo>
                  <a:lnTo>
                    <a:pt x="122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 rot="-1106097">
              <a:off x="6469064" y="1922715"/>
              <a:ext cx="19922" cy="21032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 rot="5400000">
              <a:off x="6484950" y="2033050"/>
              <a:ext cx="26100" cy="349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6002741" y="1799666"/>
              <a:ext cx="513405" cy="422216"/>
            </a:xfrm>
            <a:custGeom>
              <a:avLst/>
              <a:gdLst/>
              <a:ahLst/>
              <a:cxnLst/>
              <a:rect l="l" t="t" r="r" b="b"/>
              <a:pathLst>
                <a:path w="31354" h="25785" extrusionOk="0">
                  <a:moveTo>
                    <a:pt x="6437" y="0"/>
                  </a:moveTo>
                  <a:cubicBezTo>
                    <a:pt x="6329" y="0"/>
                    <a:pt x="6235" y="30"/>
                    <a:pt x="6155" y="94"/>
                  </a:cubicBezTo>
                  <a:cubicBezTo>
                    <a:pt x="3525" y="2199"/>
                    <a:pt x="1" y="18138"/>
                    <a:pt x="421" y="21084"/>
                  </a:cubicBezTo>
                  <a:cubicBezTo>
                    <a:pt x="632" y="22662"/>
                    <a:pt x="1316" y="25134"/>
                    <a:pt x="2841" y="25502"/>
                  </a:cubicBezTo>
                  <a:cubicBezTo>
                    <a:pt x="3498" y="25652"/>
                    <a:pt x="4477" y="25784"/>
                    <a:pt x="5402" y="25784"/>
                  </a:cubicBezTo>
                  <a:cubicBezTo>
                    <a:pt x="6108" y="25784"/>
                    <a:pt x="6782" y="25707"/>
                    <a:pt x="7260" y="25502"/>
                  </a:cubicBezTo>
                  <a:cubicBezTo>
                    <a:pt x="13204" y="23083"/>
                    <a:pt x="15887" y="19821"/>
                    <a:pt x="21884" y="17349"/>
                  </a:cubicBezTo>
                  <a:cubicBezTo>
                    <a:pt x="22003" y="17304"/>
                    <a:pt x="22421" y="17289"/>
                    <a:pt x="22970" y="17289"/>
                  </a:cubicBezTo>
                  <a:cubicBezTo>
                    <a:pt x="24136" y="17289"/>
                    <a:pt x="25893" y="17357"/>
                    <a:pt x="26632" y="17357"/>
                  </a:cubicBezTo>
                  <a:cubicBezTo>
                    <a:pt x="26775" y="17357"/>
                    <a:pt x="26879" y="17355"/>
                    <a:pt x="26934" y="17349"/>
                  </a:cubicBezTo>
                  <a:cubicBezTo>
                    <a:pt x="29091" y="17191"/>
                    <a:pt x="28039" y="13666"/>
                    <a:pt x="28039" y="13298"/>
                  </a:cubicBezTo>
                  <a:cubicBezTo>
                    <a:pt x="28039" y="12299"/>
                    <a:pt x="31353" y="12351"/>
                    <a:pt x="31353" y="11352"/>
                  </a:cubicBezTo>
                  <a:cubicBezTo>
                    <a:pt x="31353" y="10878"/>
                    <a:pt x="28039" y="9826"/>
                    <a:pt x="26987" y="9826"/>
                  </a:cubicBezTo>
                  <a:cubicBezTo>
                    <a:pt x="24251" y="9826"/>
                    <a:pt x="22305" y="11457"/>
                    <a:pt x="21043" y="11878"/>
                  </a:cubicBezTo>
                  <a:cubicBezTo>
                    <a:pt x="16939" y="13193"/>
                    <a:pt x="14204" y="13772"/>
                    <a:pt x="9364" y="15087"/>
                  </a:cubicBezTo>
                  <a:cubicBezTo>
                    <a:pt x="9995" y="14771"/>
                    <a:pt x="13099" y="6565"/>
                    <a:pt x="12468" y="5933"/>
                  </a:cubicBezTo>
                  <a:cubicBezTo>
                    <a:pt x="11394" y="5006"/>
                    <a:pt x="7827" y="0"/>
                    <a:pt x="6437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6008767" y="1634955"/>
              <a:ext cx="244651" cy="345485"/>
            </a:xfrm>
            <a:custGeom>
              <a:avLst/>
              <a:gdLst/>
              <a:ahLst/>
              <a:cxnLst/>
              <a:rect l="l" t="t" r="r" b="b"/>
              <a:pathLst>
                <a:path w="14941" h="21099" extrusionOk="0">
                  <a:moveTo>
                    <a:pt x="14941" y="1"/>
                  </a:moveTo>
                  <a:lnTo>
                    <a:pt x="14941" y="1"/>
                  </a:lnTo>
                  <a:cubicBezTo>
                    <a:pt x="12521" y="474"/>
                    <a:pt x="10259" y="1316"/>
                    <a:pt x="8102" y="2473"/>
                  </a:cubicBezTo>
                  <a:cubicBezTo>
                    <a:pt x="3525" y="5314"/>
                    <a:pt x="1526" y="12205"/>
                    <a:pt x="1" y="17202"/>
                  </a:cubicBezTo>
                  <a:cubicBezTo>
                    <a:pt x="3894" y="17676"/>
                    <a:pt x="7734" y="18886"/>
                    <a:pt x="11153" y="20832"/>
                  </a:cubicBezTo>
                  <a:cubicBezTo>
                    <a:pt x="11419" y="20965"/>
                    <a:pt x="11748" y="21098"/>
                    <a:pt x="12021" y="21098"/>
                  </a:cubicBezTo>
                  <a:cubicBezTo>
                    <a:pt x="12180" y="21098"/>
                    <a:pt x="12319" y="21053"/>
                    <a:pt x="12416" y="20937"/>
                  </a:cubicBezTo>
                  <a:cubicBezTo>
                    <a:pt x="12521" y="20779"/>
                    <a:pt x="12626" y="20569"/>
                    <a:pt x="12626" y="20411"/>
                  </a:cubicBezTo>
                  <a:cubicBezTo>
                    <a:pt x="13257" y="16939"/>
                    <a:pt x="13888" y="13467"/>
                    <a:pt x="14520" y="9996"/>
                  </a:cubicBezTo>
                  <a:cubicBezTo>
                    <a:pt x="14835" y="8154"/>
                    <a:pt x="14835" y="2052"/>
                    <a:pt x="14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60"/>
          <p:cNvGrpSpPr/>
          <p:nvPr/>
        </p:nvGrpSpPr>
        <p:grpSpPr>
          <a:xfrm rot="-443701" flipH="1">
            <a:off x="6396763" y="1193195"/>
            <a:ext cx="238673" cy="228969"/>
            <a:chOff x="4045662" y="3034471"/>
            <a:chExt cx="94260" cy="90428"/>
          </a:xfrm>
        </p:grpSpPr>
        <p:sp>
          <p:nvSpPr>
            <p:cNvPr id="1417" name="Google Shape;1417;p60"/>
            <p:cNvSpPr/>
            <p:nvPr/>
          </p:nvSpPr>
          <p:spPr>
            <a:xfrm>
              <a:off x="4110409" y="3059822"/>
              <a:ext cx="21328" cy="18484"/>
            </a:xfrm>
            <a:custGeom>
              <a:avLst/>
              <a:gdLst/>
              <a:ahLst/>
              <a:cxnLst/>
              <a:rect l="l" t="t" r="r" b="b"/>
              <a:pathLst>
                <a:path w="1230" h="1066" extrusionOk="0">
                  <a:moveTo>
                    <a:pt x="608" y="1"/>
                  </a:moveTo>
                  <a:cubicBezTo>
                    <a:pt x="556" y="1"/>
                    <a:pt x="501" y="9"/>
                    <a:pt x="445" y="28"/>
                  </a:cubicBezTo>
                  <a:cubicBezTo>
                    <a:pt x="149" y="102"/>
                    <a:pt x="1" y="398"/>
                    <a:pt x="75" y="693"/>
                  </a:cubicBezTo>
                  <a:cubicBezTo>
                    <a:pt x="155" y="934"/>
                    <a:pt x="365" y="1065"/>
                    <a:pt x="576" y="1065"/>
                  </a:cubicBezTo>
                  <a:cubicBezTo>
                    <a:pt x="755" y="1065"/>
                    <a:pt x="934" y="971"/>
                    <a:pt x="1036" y="767"/>
                  </a:cubicBezTo>
                  <a:cubicBezTo>
                    <a:pt x="1230" y="412"/>
                    <a:pt x="97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4056569" y="3064504"/>
              <a:ext cx="22074" cy="18398"/>
            </a:xfrm>
            <a:custGeom>
              <a:avLst/>
              <a:gdLst/>
              <a:ahLst/>
              <a:cxnLst/>
              <a:rect l="l" t="t" r="r" b="b"/>
              <a:pathLst>
                <a:path w="1273" h="1061" extrusionOk="0">
                  <a:moveTo>
                    <a:pt x="583" y="1"/>
                  </a:moveTo>
                  <a:cubicBezTo>
                    <a:pt x="538" y="1"/>
                    <a:pt x="492" y="6"/>
                    <a:pt x="444" y="17"/>
                  </a:cubicBezTo>
                  <a:cubicBezTo>
                    <a:pt x="185" y="91"/>
                    <a:pt x="0" y="386"/>
                    <a:pt x="111" y="682"/>
                  </a:cubicBezTo>
                  <a:cubicBezTo>
                    <a:pt x="173" y="928"/>
                    <a:pt x="393" y="1060"/>
                    <a:pt x="615" y="1060"/>
                  </a:cubicBezTo>
                  <a:cubicBezTo>
                    <a:pt x="794" y="1060"/>
                    <a:pt x="974" y="975"/>
                    <a:pt x="1073" y="793"/>
                  </a:cubicBezTo>
                  <a:cubicBezTo>
                    <a:pt x="1272" y="427"/>
                    <a:pt x="992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4045662" y="3040869"/>
              <a:ext cx="42327" cy="13057"/>
            </a:xfrm>
            <a:custGeom>
              <a:avLst/>
              <a:gdLst/>
              <a:ahLst/>
              <a:cxnLst/>
              <a:rect l="l" t="t" r="r" b="b"/>
              <a:pathLst>
                <a:path w="2441" h="753" extrusionOk="0">
                  <a:moveTo>
                    <a:pt x="1300" y="1"/>
                  </a:moveTo>
                  <a:cubicBezTo>
                    <a:pt x="977" y="1"/>
                    <a:pt x="589" y="88"/>
                    <a:pt x="149" y="345"/>
                  </a:cubicBezTo>
                  <a:cubicBezTo>
                    <a:pt x="38" y="418"/>
                    <a:pt x="1" y="529"/>
                    <a:pt x="38" y="640"/>
                  </a:cubicBezTo>
                  <a:cubicBezTo>
                    <a:pt x="86" y="712"/>
                    <a:pt x="164" y="753"/>
                    <a:pt x="234" y="753"/>
                  </a:cubicBezTo>
                  <a:cubicBezTo>
                    <a:pt x="272" y="753"/>
                    <a:pt x="307" y="740"/>
                    <a:pt x="334" y="714"/>
                  </a:cubicBezTo>
                  <a:cubicBezTo>
                    <a:pt x="707" y="509"/>
                    <a:pt x="1026" y="441"/>
                    <a:pt x="1285" y="441"/>
                  </a:cubicBezTo>
                  <a:cubicBezTo>
                    <a:pt x="1771" y="441"/>
                    <a:pt x="2047" y="677"/>
                    <a:pt x="2071" y="677"/>
                  </a:cubicBezTo>
                  <a:cubicBezTo>
                    <a:pt x="2108" y="751"/>
                    <a:pt x="2182" y="751"/>
                    <a:pt x="2256" y="751"/>
                  </a:cubicBezTo>
                  <a:cubicBezTo>
                    <a:pt x="2293" y="751"/>
                    <a:pt x="2330" y="714"/>
                    <a:pt x="2367" y="677"/>
                  </a:cubicBezTo>
                  <a:cubicBezTo>
                    <a:pt x="2441" y="603"/>
                    <a:pt x="2441" y="455"/>
                    <a:pt x="2367" y="382"/>
                  </a:cubicBezTo>
                  <a:cubicBezTo>
                    <a:pt x="2342" y="357"/>
                    <a:pt x="195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4097595" y="3034471"/>
              <a:ext cx="42327" cy="13282"/>
            </a:xfrm>
            <a:custGeom>
              <a:avLst/>
              <a:gdLst/>
              <a:ahLst/>
              <a:cxnLst/>
              <a:rect l="l" t="t" r="r" b="b"/>
              <a:pathLst>
                <a:path w="2441" h="766" extrusionOk="0">
                  <a:moveTo>
                    <a:pt x="1288" y="0"/>
                  </a:moveTo>
                  <a:cubicBezTo>
                    <a:pt x="960" y="0"/>
                    <a:pt x="564" y="87"/>
                    <a:pt x="111" y="344"/>
                  </a:cubicBezTo>
                  <a:cubicBezTo>
                    <a:pt x="37" y="418"/>
                    <a:pt x="0" y="566"/>
                    <a:pt x="37" y="677"/>
                  </a:cubicBezTo>
                  <a:cubicBezTo>
                    <a:pt x="92" y="731"/>
                    <a:pt x="185" y="765"/>
                    <a:pt x="261" y="765"/>
                  </a:cubicBezTo>
                  <a:cubicBezTo>
                    <a:pt x="288" y="765"/>
                    <a:pt x="313" y="760"/>
                    <a:pt x="333" y="751"/>
                  </a:cubicBezTo>
                  <a:cubicBezTo>
                    <a:pt x="716" y="526"/>
                    <a:pt x="1043" y="452"/>
                    <a:pt x="1304" y="452"/>
                  </a:cubicBezTo>
                  <a:cubicBezTo>
                    <a:pt x="1774" y="452"/>
                    <a:pt x="2034" y="690"/>
                    <a:pt x="2034" y="714"/>
                  </a:cubicBezTo>
                  <a:cubicBezTo>
                    <a:pt x="2108" y="751"/>
                    <a:pt x="2182" y="751"/>
                    <a:pt x="2256" y="751"/>
                  </a:cubicBezTo>
                  <a:cubicBezTo>
                    <a:pt x="2293" y="751"/>
                    <a:pt x="2330" y="714"/>
                    <a:pt x="2367" y="677"/>
                  </a:cubicBezTo>
                  <a:cubicBezTo>
                    <a:pt x="2441" y="603"/>
                    <a:pt x="2441" y="455"/>
                    <a:pt x="2367" y="381"/>
                  </a:cubicBezTo>
                  <a:cubicBezTo>
                    <a:pt x="2342" y="356"/>
                    <a:pt x="1953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4095029" y="3105652"/>
              <a:ext cx="27588" cy="19247"/>
            </a:xfrm>
            <a:custGeom>
              <a:avLst/>
              <a:gdLst/>
              <a:ahLst/>
              <a:cxnLst/>
              <a:rect l="l" t="t" r="r" b="b"/>
              <a:pathLst>
                <a:path w="1591" h="1110" extrusionOk="0">
                  <a:moveTo>
                    <a:pt x="1347" y="0"/>
                  </a:moveTo>
                  <a:cubicBezTo>
                    <a:pt x="1258" y="0"/>
                    <a:pt x="1177" y="66"/>
                    <a:pt x="1147" y="158"/>
                  </a:cubicBezTo>
                  <a:cubicBezTo>
                    <a:pt x="1088" y="479"/>
                    <a:pt x="823" y="684"/>
                    <a:pt x="532" y="684"/>
                  </a:cubicBezTo>
                  <a:cubicBezTo>
                    <a:pt x="454" y="684"/>
                    <a:pt x="374" y="670"/>
                    <a:pt x="296" y="638"/>
                  </a:cubicBezTo>
                  <a:cubicBezTo>
                    <a:pt x="277" y="632"/>
                    <a:pt x="256" y="629"/>
                    <a:pt x="235" y="629"/>
                  </a:cubicBezTo>
                  <a:cubicBezTo>
                    <a:pt x="137" y="629"/>
                    <a:pt x="31" y="695"/>
                    <a:pt x="1" y="786"/>
                  </a:cubicBezTo>
                  <a:cubicBezTo>
                    <a:pt x="1" y="897"/>
                    <a:pt x="75" y="1045"/>
                    <a:pt x="185" y="1045"/>
                  </a:cubicBezTo>
                  <a:cubicBezTo>
                    <a:pt x="302" y="1089"/>
                    <a:pt x="419" y="1110"/>
                    <a:pt x="535" y="1110"/>
                  </a:cubicBezTo>
                  <a:cubicBezTo>
                    <a:pt x="715" y="1110"/>
                    <a:pt x="894" y="1061"/>
                    <a:pt x="1073" y="971"/>
                  </a:cubicBezTo>
                  <a:cubicBezTo>
                    <a:pt x="1295" y="823"/>
                    <a:pt x="1479" y="564"/>
                    <a:pt x="1590" y="269"/>
                  </a:cubicBezTo>
                  <a:cubicBezTo>
                    <a:pt x="1590" y="158"/>
                    <a:pt x="1516" y="47"/>
                    <a:pt x="1405" y="10"/>
                  </a:cubicBezTo>
                  <a:cubicBezTo>
                    <a:pt x="1386" y="3"/>
                    <a:pt x="1366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4083498" y="3051707"/>
              <a:ext cx="24363" cy="53338"/>
            </a:xfrm>
            <a:custGeom>
              <a:avLst/>
              <a:gdLst/>
              <a:ahLst/>
              <a:cxnLst/>
              <a:rect l="l" t="t" r="r" b="b"/>
              <a:pathLst>
                <a:path w="1405" h="3076" extrusionOk="0">
                  <a:moveTo>
                    <a:pt x="205" y="1"/>
                  </a:moveTo>
                  <a:cubicBezTo>
                    <a:pt x="155" y="1"/>
                    <a:pt x="107" y="19"/>
                    <a:pt x="74" y="52"/>
                  </a:cubicBezTo>
                  <a:cubicBezTo>
                    <a:pt x="0" y="126"/>
                    <a:pt x="0" y="274"/>
                    <a:pt x="74" y="348"/>
                  </a:cubicBezTo>
                  <a:cubicBezTo>
                    <a:pt x="74" y="348"/>
                    <a:pt x="333" y="718"/>
                    <a:pt x="148" y="1790"/>
                  </a:cubicBezTo>
                  <a:cubicBezTo>
                    <a:pt x="37" y="2160"/>
                    <a:pt x="148" y="2566"/>
                    <a:pt x="407" y="2862"/>
                  </a:cubicBezTo>
                  <a:cubicBezTo>
                    <a:pt x="571" y="2999"/>
                    <a:pt x="777" y="3075"/>
                    <a:pt x="992" y="3075"/>
                  </a:cubicBezTo>
                  <a:cubicBezTo>
                    <a:pt x="1067" y="3075"/>
                    <a:pt x="1144" y="3066"/>
                    <a:pt x="1220" y="3047"/>
                  </a:cubicBezTo>
                  <a:cubicBezTo>
                    <a:pt x="1331" y="3010"/>
                    <a:pt x="1405" y="2899"/>
                    <a:pt x="1405" y="2788"/>
                  </a:cubicBezTo>
                  <a:cubicBezTo>
                    <a:pt x="1368" y="2677"/>
                    <a:pt x="1257" y="2603"/>
                    <a:pt x="1146" y="2603"/>
                  </a:cubicBezTo>
                  <a:cubicBezTo>
                    <a:pt x="1079" y="2617"/>
                    <a:pt x="1016" y="2625"/>
                    <a:pt x="956" y="2625"/>
                  </a:cubicBezTo>
                  <a:cubicBezTo>
                    <a:pt x="853" y="2625"/>
                    <a:pt x="759" y="2600"/>
                    <a:pt x="666" y="2529"/>
                  </a:cubicBezTo>
                  <a:cubicBezTo>
                    <a:pt x="555" y="2344"/>
                    <a:pt x="481" y="2086"/>
                    <a:pt x="555" y="1864"/>
                  </a:cubicBezTo>
                  <a:cubicBezTo>
                    <a:pt x="777" y="570"/>
                    <a:pt x="407" y="126"/>
                    <a:pt x="370" y="89"/>
                  </a:cubicBezTo>
                  <a:cubicBezTo>
                    <a:pt x="329" y="28"/>
                    <a:pt x="26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1"/>
          <p:cNvSpPr txBox="1">
            <a:spLocks noGrp="1"/>
          </p:cNvSpPr>
          <p:nvPr>
            <p:ph type="title"/>
          </p:nvPr>
        </p:nvSpPr>
        <p:spPr>
          <a:xfrm>
            <a:off x="796200" y="648171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1" name="Google Shape;1761;p71"/>
          <p:cNvSpPr txBox="1">
            <a:spLocks noGrp="1"/>
          </p:cNvSpPr>
          <p:nvPr>
            <p:ph type="subTitle" idx="1"/>
          </p:nvPr>
        </p:nvSpPr>
        <p:spPr>
          <a:xfrm>
            <a:off x="1062900" y="1564575"/>
            <a:ext cx="3318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phantichhoang@gmail.com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+91 620 421 838</a:t>
            </a:r>
            <a:endParaRPr dirty="0"/>
          </a:p>
        </p:txBody>
      </p:sp>
      <p:grpSp>
        <p:nvGrpSpPr>
          <p:cNvPr id="1762" name="Google Shape;1762;p71"/>
          <p:cNvGrpSpPr/>
          <p:nvPr/>
        </p:nvGrpSpPr>
        <p:grpSpPr>
          <a:xfrm>
            <a:off x="1481650" y="2825821"/>
            <a:ext cx="2481100" cy="568200"/>
            <a:chOff x="1630350" y="3160525"/>
            <a:chExt cx="2481100" cy="568200"/>
          </a:xfrm>
        </p:grpSpPr>
        <p:sp>
          <p:nvSpPr>
            <p:cNvPr id="1763" name="Google Shape;1763;p71"/>
            <p:cNvSpPr/>
            <p:nvPr/>
          </p:nvSpPr>
          <p:spPr>
            <a:xfrm>
              <a:off x="1630350" y="3160525"/>
              <a:ext cx="2404800" cy="568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1"/>
            <p:cNvSpPr/>
            <p:nvPr/>
          </p:nvSpPr>
          <p:spPr>
            <a:xfrm>
              <a:off x="1706650" y="3160525"/>
              <a:ext cx="2404800" cy="568200"/>
            </a:xfrm>
            <a:prstGeom prst="roundRect">
              <a:avLst>
                <a:gd name="adj" fmla="val 50000"/>
              </a:avLst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71"/>
          <p:cNvGrpSpPr/>
          <p:nvPr/>
        </p:nvGrpSpPr>
        <p:grpSpPr>
          <a:xfrm>
            <a:off x="3270119" y="2933722"/>
            <a:ext cx="352387" cy="352387"/>
            <a:chOff x="4933458" y="1687279"/>
            <a:chExt cx="397907" cy="397907"/>
          </a:xfrm>
        </p:grpSpPr>
        <p:sp>
          <p:nvSpPr>
            <p:cNvPr id="1766" name="Google Shape;1766;p71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1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71"/>
          <p:cNvGrpSpPr/>
          <p:nvPr/>
        </p:nvGrpSpPr>
        <p:grpSpPr>
          <a:xfrm>
            <a:off x="2787314" y="2933732"/>
            <a:ext cx="352368" cy="352368"/>
            <a:chOff x="1379798" y="1723250"/>
            <a:chExt cx="397887" cy="397887"/>
          </a:xfrm>
        </p:grpSpPr>
        <p:sp>
          <p:nvSpPr>
            <p:cNvPr id="1769" name="Google Shape;1769;p7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71"/>
          <p:cNvGrpSpPr/>
          <p:nvPr/>
        </p:nvGrpSpPr>
        <p:grpSpPr>
          <a:xfrm>
            <a:off x="1821894" y="2933732"/>
            <a:ext cx="352387" cy="352368"/>
            <a:chOff x="266768" y="1721375"/>
            <a:chExt cx="397907" cy="397887"/>
          </a:xfrm>
        </p:grpSpPr>
        <p:sp>
          <p:nvSpPr>
            <p:cNvPr id="1774" name="Google Shape;1774;p7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71"/>
          <p:cNvGrpSpPr/>
          <p:nvPr/>
        </p:nvGrpSpPr>
        <p:grpSpPr>
          <a:xfrm>
            <a:off x="2304624" y="2933732"/>
            <a:ext cx="352350" cy="352368"/>
            <a:chOff x="864491" y="1723250"/>
            <a:chExt cx="397866" cy="397887"/>
          </a:xfrm>
        </p:grpSpPr>
        <p:sp>
          <p:nvSpPr>
            <p:cNvPr id="1777" name="Google Shape;1777;p7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71"/>
          <p:cNvGrpSpPr/>
          <p:nvPr/>
        </p:nvGrpSpPr>
        <p:grpSpPr>
          <a:xfrm flipH="1">
            <a:off x="4816342" y="1770215"/>
            <a:ext cx="3569718" cy="2814724"/>
            <a:chOff x="720071" y="1452893"/>
            <a:chExt cx="3994761" cy="3149870"/>
          </a:xfrm>
        </p:grpSpPr>
        <p:sp>
          <p:nvSpPr>
            <p:cNvPr id="1781" name="Google Shape;1781;p71"/>
            <p:cNvSpPr/>
            <p:nvPr/>
          </p:nvSpPr>
          <p:spPr>
            <a:xfrm>
              <a:off x="720071" y="4173302"/>
              <a:ext cx="3994761" cy="429461"/>
            </a:xfrm>
            <a:custGeom>
              <a:avLst/>
              <a:gdLst/>
              <a:ahLst/>
              <a:cxnLst/>
              <a:rect l="l" t="t" r="r" b="b"/>
              <a:pathLst>
                <a:path w="141220" h="15182" extrusionOk="0">
                  <a:moveTo>
                    <a:pt x="70610" y="1"/>
                  </a:moveTo>
                  <a:cubicBezTo>
                    <a:pt x="31622" y="1"/>
                    <a:pt x="1" y="3379"/>
                    <a:pt x="1" y="7611"/>
                  </a:cubicBezTo>
                  <a:cubicBezTo>
                    <a:pt x="1" y="11803"/>
                    <a:pt x="31622" y="15181"/>
                    <a:pt x="70610" y="15181"/>
                  </a:cubicBezTo>
                  <a:cubicBezTo>
                    <a:pt x="109598" y="15181"/>
                    <a:pt x="141220" y="11803"/>
                    <a:pt x="141220" y="7611"/>
                  </a:cubicBezTo>
                  <a:cubicBezTo>
                    <a:pt x="141220" y="3379"/>
                    <a:pt x="109598" y="1"/>
                    <a:pt x="70610" y="1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1"/>
            <p:cNvSpPr/>
            <p:nvPr/>
          </p:nvSpPr>
          <p:spPr>
            <a:xfrm>
              <a:off x="1248482" y="1872029"/>
              <a:ext cx="3051910" cy="1604835"/>
            </a:xfrm>
            <a:custGeom>
              <a:avLst/>
              <a:gdLst/>
              <a:ahLst/>
              <a:cxnLst/>
              <a:rect l="l" t="t" r="r" b="b"/>
              <a:pathLst>
                <a:path w="107889" h="56733" extrusionOk="0">
                  <a:moveTo>
                    <a:pt x="32934" y="0"/>
                  </a:moveTo>
                  <a:cubicBezTo>
                    <a:pt x="14835" y="0"/>
                    <a:pt x="163" y="9793"/>
                    <a:pt x="82" y="21895"/>
                  </a:cubicBezTo>
                  <a:lnTo>
                    <a:pt x="1" y="56569"/>
                  </a:lnTo>
                  <a:lnTo>
                    <a:pt x="107726" y="56732"/>
                  </a:lnTo>
                  <a:lnTo>
                    <a:pt x="107848" y="22180"/>
                  </a:lnTo>
                  <a:cubicBezTo>
                    <a:pt x="107889" y="9971"/>
                    <a:pt x="93157" y="82"/>
                    <a:pt x="74924" y="82"/>
                  </a:cubicBezTo>
                  <a:lnTo>
                    <a:pt x="33047" y="0"/>
                  </a:lnTo>
                  <a:cubicBezTo>
                    <a:pt x="33009" y="0"/>
                    <a:pt x="32972" y="0"/>
                    <a:pt x="32934" y="0"/>
                  </a:cubicBezTo>
                  <a:close/>
                </a:path>
              </a:pathLst>
            </a:custGeom>
            <a:solidFill>
              <a:srgbClr val="8D9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1"/>
            <p:cNvSpPr/>
            <p:nvPr/>
          </p:nvSpPr>
          <p:spPr>
            <a:xfrm>
              <a:off x="1205900" y="3304150"/>
              <a:ext cx="3129022" cy="909540"/>
            </a:xfrm>
            <a:custGeom>
              <a:avLst/>
              <a:gdLst/>
              <a:ahLst/>
              <a:cxnLst/>
              <a:rect l="l" t="t" r="r" b="b"/>
              <a:pathLst>
                <a:path w="110615" h="32600" extrusionOk="0">
                  <a:moveTo>
                    <a:pt x="122" y="1"/>
                  </a:moveTo>
                  <a:lnTo>
                    <a:pt x="0" y="32396"/>
                  </a:lnTo>
                  <a:lnTo>
                    <a:pt x="110493" y="32599"/>
                  </a:lnTo>
                  <a:lnTo>
                    <a:pt x="110615" y="204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1"/>
            <p:cNvSpPr/>
            <p:nvPr/>
          </p:nvSpPr>
          <p:spPr>
            <a:xfrm>
              <a:off x="1192077" y="2017144"/>
              <a:ext cx="1850031" cy="1421786"/>
            </a:xfrm>
            <a:custGeom>
              <a:avLst/>
              <a:gdLst/>
              <a:ahLst/>
              <a:cxnLst/>
              <a:rect l="l" t="t" r="r" b="b"/>
              <a:pathLst>
                <a:path w="65401" h="50262" extrusionOk="0">
                  <a:moveTo>
                    <a:pt x="33616" y="0"/>
                  </a:moveTo>
                  <a:cubicBezTo>
                    <a:pt x="30515" y="0"/>
                    <a:pt x="27362" y="485"/>
                    <a:pt x="24256" y="1504"/>
                  </a:cubicBezTo>
                  <a:lnTo>
                    <a:pt x="11966" y="5533"/>
                  </a:lnTo>
                  <a:cubicBezTo>
                    <a:pt x="4233" y="8097"/>
                    <a:pt x="1" y="16399"/>
                    <a:pt x="2565" y="24172"/>
                  </a:cubicBezTo>
                  <a:lnTo>
                    <a:pt x="8303" y="41713"/>
                  </a:lnTo>
                  <a:cubicBezTo>
                    <a:pt x="10037" y="46947"/>
                    <a:pt x="14900" y="50261"/>
                    <a:pt x="20123" y="50261"/>
                  </a:cubicBezTo>
                  <a:cubicBezTo>
                    <a:pt x="21397" y="50261"/>
                    <a:pt x="22694" y="50064"/>
                    <a:pt x="23971" y="49649"/>
                  </a:cubicBezTo>
                  <a:lnTo>
                    <a:pt x="56081" y="39067"/>
                  </a:lnTo>
                  <a:cubicBezTo>
                    <a:pt x="62105" y="37114"/>
                    <a:pt x="65401" y="30602"/>
                    <a:pt x="63448" y="24538"/>
                  </a:cubicBezTo>
                  <a:lnTo>
                    <a:pt x="62145" y="20672"/>
                  </a:lnTo>
                  <a:cubicBezTo>
                    <a:pt x="57996" y="8028"/>
                    <a:pt x="46240" y="0"/>
                    <a:pt x="33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1"/>
            <p:cNvSpPr/>
            <p:nvPr/>
          </p:nvSpPr>
          <p:spPr>
            <a:xfrm>
              <a:off x="1510962" y="2382024"/>
              <a:ext cx="492768" cy="455768"/>
            </a:xfrm>
            <a:custGeom>
              <a:avLst/>
              <a:gdLst/>
              <a:ahLst/>
              <a:cxnLst/>
              <a:rect l="l" t="t" r="r" b="b"/>
              <a:pathLst>
                <a:path w="17420" h="16112" extrusionOk="0">
                  <a:moveTo>
                    <a:pt x="3419" y="0"/>
                  </a:moveTo>
                  <a:cubicBezTo>
                    <a:pt x="1100" y="814"/>
                    <a:pt x="1" y="3500"/>
                    <a:pt x="1140" y="5698"/>
                  </a:cubicBezTo>
                  <a:cubicBezTo>
                    <a:pt x="3094" y="9279"/>
                    <a:pt x="5169" y="12331"/>
                    <a:pt x="9565" y="14488"/>
                  </a:cubicBezTo>
                  <a:cubicBezTo>
                    <a:pt x="10800" y="15090"/>
                    <a:pt x="12505" y="16112"/>
                    <a:pt x="13929" y="16112"/>
                  </a:cubicBezTo>
                  <a:cubicBezTo>
                    <a:pt x="14334" y="16112"/>
                    <a:pt x="14716" y="16029"/>
                    <a:pt x="15059" y="15831"/>
                  </a:cubicBezTo>
                  <a:lnTo>
                    <a:pt x="17419" y="14488"/>
                  </a:lnTo>
                  <a:lnTo>
                    <a:pt x="5291" y="366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rgbClr val="83A8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1"/>
            <p:cNvSpPr/>
            <p:nvPr/>
          </p:nvSpPr>
          <p:spPr>
            <a:xfrm>
              <a:off x="4055168" y="4194037"/>
              <a:ext cx="452459" cy="113999"/>
            </a:xfrm>
            <a:custGeom>
              <a:avLst/>
              <a:gdLst/>
              <a:ahLst/>
              <a:cxnLst/>
              <a:rect l="l" t="t" r="r" b="b"/>
              <a:pathLst>
                <a:path w="15995" h="4030" extrusionOk="0">
                  <a:moveTo>
                    <a:pt x="774" y="1"/>
                  </a:moveTo>
                  <a:cubicBezTo>
                    <a:pt x="326" y="1"/>
                    <a:pt x="0" y="367"/>
                    <a:pt x="0" y="774"/>
                  </a:cubicBezTo>
                  <a:lnTo>
                    <a:pt x="0" y="3256"/>
                  </a:lnTo>
                  <a:cubicBezTo>
                    <a:pt x="0" y="3704"/>
                    <a:pt x="326" y="4030"/>
                    <a:pt x="774" y="4030"/>
                  </a:cubicBezTo>
                  <a:lnTo>
                    <a:pt x="15181" y="4030"/>
                  </a:lnTo>
                  <a:cubicBezTo>
                    <a:pt x="15628" y="4030"/>
                    <a:pt x="15994" y="3704"/>
                    <a:pt x="15994" y="3256"/>
                  </a:cubicBezTo>
                  <a:lnTo>
                    <a:pt x="15994" y="774"/>
                  </a:lnTo>
                  <a:cubicBezTo>
                    <a:pt x="15994" y="367"/>
                    <a:pt x="15628" y="1"/>
                    <a:pt x="1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1"/>
            <p:cNvSpPr/>
            <p:nvPr/>
          </p:nvSpPr>
          <p:spPr>
            <a:xfrm>
              <a:off x="1013639" y="4194037"/>
              <a:ext cx="452459" cy="113999"/>
            </a:xfrm>
            <a:custGeom>
              <a:avLst/>
              <a:gdLst/>
              <a:ahLst/>
              <a:cxnLst/>
              <a:rect l="l" t="t" r="r" b="b"/>
              <a:pathLst>
                <a:path w="15995" h="4030" extrusionOk="0">
                  <a:moveTo>
                    <a:pt x="774" y="1"/>
                  </a:moveTo>
                  <a:cubicBezTo>
                    <a:pt x="326" y="1"/>
                    <a:pt x="1" y="367"/>
                    <a:pt x="1" y="774"/>
                  </a:cubicBezTo>
                  <a:lnTo>
                    <a:pt x="1" y="3256"/>
                  </a:lnTo>
                  <a:cubicBezTo>
                    <a:pt x="1" y="3704"/>
                    <a:pt x="326" y="4030"/>
                    <a:pt x="774" y="4030"/>
                  </a:cubicBezTo>
                  <a:lnTo>
                    <a:pt x="15221" y="4030"/>
                  </a:lnTo>
                  <a:cubicBezTo>
                    <a:pt x="15628" y="4030"/>
                    <a:pt x="15995" y="3704"/>
                    <a:pt x="15995" y="3256"/>
                  </a:cubicBezTo>
                  <a:lnTo>
                    <a:pt x="15995" y="774"/>
                  </a:lnTo>
                  <a:cubicBezTo>
                    <a:pt x="15995" y="367"/>
                    <a:pt x="15628" y="1"/>
                    <a:pt x="15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1"/>
            <p:cNvSpPr/>
            <p:nvPr/>
          </p:nvSpPr>
          <p:spPr>
            <a:xfrm>
              <a:off x="3926233" y="3091164"/>
              <a:ext cx="679239" cy="1131670"/>
            </a:xfrm>
            <a:custGeom>
              <a:avLst/>
              <a:gdLst/>
              <a:ahLst/>
              <a:cxnLst/>
              <a:rect l="l" t="t" r="r" b="b"/>
              <a:pathLst>
                <a:path w="24012" h="40006" extrusionOk="0">
                  <a:moveTo>
                    <a:pt x="9931" y="1"/>
                  </a:moveTo>
                  <a:cubicBezTo>
                    <a:pt x="4436" y="1"/>
                    <a:pt x="0" y="4437"/>
                    <a:pt x="0" y="9931"/>
                  </a:cubicBezTo>
                  <a:lnTo>
                    <a:pt x="0" y="30076"/>
                  </a:lnTo>
                  <a:cubicBezTo>
                    <a:pt x="0" y="35570"/>
                    <a:pt x="4436" y="40006"/>
                    <a:pt x="9931" y="40006"/>
                  </a:cubicBezTo>
                  <a:lnTo>
                    <a:pt x="20552" y="40006"/>
                  </a:lnTo>
                  <a:cubicBezTo>
                    <a:pt x="22465" y="40006"/>
                    <a:pt x="24012" y="38459"/>
                    <a:pt x="24012" y="36547"/>
                  </a:cubicBezTo>
                  <a:lnTo>
                    <a:pt x="24012" y="9931"/>
                  </a:lnTo>
                  <a:cubicBezTo>
                    <a:pt x="24012" y="4437"/>
                    <a:pt x="19576" y="1"/>
                    <a:pt x="14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1"/>
            <p:cNvSpPr/>
            <p:nvPr/>
          </p:nvSpPr>
          <p:spPr>
            <a:xfrm>
              <a:off x="903120" y="3091164"/>
              <a:ext cx="678108" cy="1131670"/>
            </a:xfrm>
            <a:custGeom>
              <a:avLst/>
              <a:gdLst/>
              <a:ahLst/>
              <a:cxnLst/>
              <a:rect l="l" t="t" r="r" b="b"/>
              <a:pathLst>
                <a:path w="23972" h="40006" extrusionOk="0">
                  <a:moveTo>
                    <a:pt x="9890" y="1"/>
                  </a:moveTo>
                  <a:cubicBezTo>
                    <a:pt x="4437" y="1"/>
                    <a:pt x="1" y="4437"/>
                    <a:pt x="1" y="9931"/>
                  </a:cubicBezTo>
                  <a:lnTo>
                    <a:pt x="1" y="36709"/>
                  </a:lnTo>
                  <a:cubicBezTo>
                    <a:pt x="1" y="38541"/>
                    <a:pt x="1466" y="40006"/>
                    <a:pt x="3256" y="40006"/>
                  </a:cubicBezTo>
                  <a:lnTo>
                    <a:pt x="14082" y="40006"/>
                  </a:lnTo>
                  <a:cubicBezTo>
                    <a:pt x="19535" y="40006"/>
                    <a:pt x="23971" y="35570"/>
                    <a:pt x="23971" y="30076"/>
                  </a:cubicBezTo>
                  <a:lnTo>
                    <a:pt x="23971" y="9931"/>
                  </a:lnTo>
                  <a:cubicBezTo>
                    <a:pt x="23971" y="4437"/>
                    <a:pt x="19535" y="1"/>
                    <a:pt x="14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1"/>
            <p:cNvSpPr/>
            <p:nvPr/>
          </p:nvSpPr>
          <p:spPr>
            <a:xfrm>
              <a:off x="4126537" y="3301849"/>
              <a:ext cx="277472" cy="277472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4884" y="0"/>
                  </a:moveTo>
                  <a:cubicBezTo>
                    <a:pt x="2198" y="0"/>
                    <a:pt x="1" y="2198"/>
                    <a:pt x="1" y="4884"/>
                  </a:cubicBezTo>
                  <a:cubicBezTo>
                    <a:pt x="1" y="7611"/>
                    <a:pt x="2198" y="9808"/>
                    <a:pt x="4884" y="9808"/>
                  </a:cubicBezTo>
                  <a:cubicBezTo>
                    <a:pt x="7611" y="9808"/>
                    <a:pt x="9809" y="7611"/>
                    <a:pt x="9809" y="4884"/>
                  </a:cubicBezTo>
                  <a:cubicBezTo>
                    <a:pt x="9809" y="2198"/>
                    <a:pt x="7611" y="0"/>
                    <a:pt x="4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1"/>
            <p:cNvSpPr/>
            <p:nvPr/>
          </p:nvSpPr>
          <p:spPr>
            <a:xfrm>
              <a:off x="1122998" y="3301849"/>
              <a:ext cx="277472" cy="277472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4884" y="0"/>
                  </a:moveTo>
                  <a:cubicBezTo>
                    <a:pt x="2198" y="0"/>
                    <a:pt x="1" y="2198"/>
                    <a:pt x="1" y="4884"/>
                  </a:cubicBezTo>
                  <a:cubicBezTo>
                    <a:pt x="1" y="7611"/>
                    <a:pt x="2198" y="9808"/>
                    <a:pt x="4884" y="9808"/>
                  </a:cubicBezTo>
                  <a:cubicBezTo>
                    <a:pt x="7611" y="9808"/>
                    <a:pt x="9809" y="7611"/>
                    <a:pt x="9809" y="4884"/>
                  </a:cubicBezTo>
                  <a:cubicBezTo>
                    <a:pt x="9809" y="2198"/>
                    <a:pt x="7611" y="0"/>
                    <a:pt x="4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1"/>
            <p:cNvSpPr/>
            <p:nvPr/>
          </p:nvSpPr>
          <p:spPr>
            <a:xfrm>
              <a:off x="1875899" y="2093492"/>
              <a:ext cx="957843" cy="849191"/>
            </a:xfrm>
            <a:custGeom>
              <a:avLst/>
              <a:gdLst/>
              <a:ahLst/>
              <a:cxnLst/>
              <a:rect l="l" t="t" r="r" b="b"/>
              <a:pathLst>
                <a:path w="33861" h="30020" extrusionOk="0">
                  <a:moveTo>
                    <a:pt x="22493" y="1"/>
                  </a:moveTo>
                  <a:cubicBezTo>
                    <a:pt x="22281" y="1"/>
                    <a:pt x="22069" y="9"/>
                    <a:pt x="21855" y="26"/>
                  </a:cubicBezTo>
                  <a:lnTo>
                    <a:pt x="9931" y="962"/>
                  </a:lnTo>
                  <a:cubicBezTo>
                    <a:pt x="8344" y="1043"/>
                    <a:pt x="6797" y="1409"/>
                    <a:pt x="5332" y="2020"/>
                  </a:cubicBezTo>
                  <a:cubicBezTo>
                    <a:pt x="3908" y="2630"/>
                    <a:pt x="611" y="4014"/>
                    <a:pt x="408" y="4136"/>
                  </a:cubicBezTo>
                  <a:cubicBezTo>
                    <a:pt x="204" y="4258"/>
                    <a:pt x="82" y="4421"/>
                    <a:pt x="1" y="4665"/>
                  </a:cubicBezTo>
                  <a:cubicBezTo>
                    <a:pt x="1" y="4747"/>
                    <a:pt x="1" y="4869"/>
                    <a:pt x="1" y="4950"/>
                  </a:cubicBezTo>
                  <a:cubicBezTo>
                    <a:pt x="164" y="6375"/>
                    <a:pt x="408" y="7799"/>
                    <a:pt x="693" y="9223"/>
                  </a:cubicBezTo>
                  <a:cubicBezTo>
                    <a:pt x="896" y="10078"/>
                    <a:pt x="1303" y="10892"/>
                    <a:pt x="1791" y="11624"/>
                  </a:cubicBezTo>
                  <a:cubicBezTo>
                    <a:pt x="1954" y="11828"/>
                    <a:pt x="2076" y="11991"/>
                    <a:pt x="2239" y="12194"/>
                  </a:cubicBezTo>
                  <a:cubicBezTo>
                    <a:pt x="2320" y="12276"/>
                    <a:pt x="2361" y="12316"/>
                    <a:pt x="2483" y="12357"/>
                  </a:cubicBezTo>
                  <a:cubicBezTo>
                    <a:pt x="2484" y="12358"/>
                    <a:pt x="2486" y="12358"/>
                    <a:pt x="2488" y="12358"/>
                  </a:cubicBezTo>
                  <a:cubicBezTo>
                    <a:pt x="2650" y="12358"/>
                    <a:pt x="5951" y="10811"/>
                    <a:pt x="6594" y="10811"/>
                  </a:cubicBezTo>
                  <a:cubicBezTo>
                    <a:pt x="6919" y="10811"/>
                    <a:pt x="6879" y="10933"/>
                    <a:pt x="6919" y="11218"/>
                  </a:cubicBezTo>
                  <a:cubicBezTo>
                    <a:pt x="6960" y="11462"/>
                    <a:pt x="8222" y="18340"/>
                    <a:pt x="8588" y="20496"/>
                  </a:cubicBezTo>
                  <a:lnTo>
                    <a:pt x="9972" y="27985"/>
                  </a:lnTo>
                  <a:lnTo>
                    <a:pt x="10338" y="30020"/>
                  </a:lnTo>
                  <a:lnTo>
                    <a:pt x="29221" y="24729"/>
                  </a:lnTo>
                  <a:lnTo>
                    <a:pt x="26047" y="12113"/>
                  </a:lnTo>
                  <a:lnTo>
                    <a:pt x="29140" y="13741"/>
                  </a:lnTo>
                  <a:lnTo>
                    <a:pt x="29628" y="13130"/>
                  </a:lnTo>
                  <a:cubicBezTo>
                    <a:pt x="30361" y="12194"/>
                    <a:pt x="31907" y="10241"/>
                    <a:pt x="33291" y="8491"/>
                  </a:cubicBezTo>
                  <a:lnTo>
                    <a:pt x="33861" y="7718"/>
                  </a:lnTo>
                  <a:cubicBezTo>
                    <a:pt x="33617" y="7392"/>
                    <a:pt x="28529" y="2020"/>
                    <a:pt x="26291" y="921"/>
                  </a:cubicBezTo>
                  <a:cubicBezTo>
                    <a:pt x="25099" y="325"/>
                    <a:pt x="23815" y="1"/>
                    <a:pt x="2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1"/>
            <p:cNvSpPr/>
            <p:nvPr/>
          </p:nvSpPr>
          <p:spPr>
            <a:xfrm>
              <a:off x="1958781" y="1452893"/>
              <a:ext cx="739124" cy="660428"/>
            </a:xfrm>
            <a:custGeom>
              <a:avLst/>
              <a:gdLst/>
              <a:ahLst/>
              <a:cxnLst/>
              <a:rect l="l" t="t" r="r" b="b"/>
              <a:pathLst>
                <a:path w="26129" h="23347" extrusionOk="0">
                  <a:moveTo>
                    <a:pt x="8070" y="1"/>
                  </a:moveTo>
                  <a:cubicBezTo>
                    <a:pt x="7687" y="1"/>
                    <a:pt x="7301" y="50"/>
                    <a:pt x="6919" y="166"/>
                  </a:cubicBezTo>
                  <a:cubicBezTo>
                    <a:pt x="4803" y="817"/>
                    <a:pt x="2728" y="3381"/>
                    <a:pt x="2606" y="5620"/>
                  </a:cubicBezTo>
                  <a:cubicBezTo>
                    <a:pt x="2524" y="7248"/>
                    <a:pt x="3216" y="8713"/>
                    <a:pt x="1751" y="9893"/>
                  </a:cubicBezTo>
                  <a:cubicBezTo>
                    <a:pt x="611" y="10829"/>
                    <a:pt x="1" y="12457"/>
                    <a:pt x="693" y="13840"/>
                  </a:cubicBezTo>
                  <a:cubicBezTo>
                    <a:pt x="937" y="14207"/>
                    <a:pt x="1100" y="14573"/>
                    <a:pt x="1303" y="14980"/>
                  </a:cubicBezTo>
                  <a:cubicBezTo>
                    <a:pt x="1547" y="15916"/>
                    <a:pt x="1018" y="16893"/>
                    <a:pt x="856" y="17870"/>
                  </a:cubicBezTo>
                  <a:cubicBezTo>
                    <a:pt x="652" y="19294"/>
                    <a:pt x="1181" y="20718"/>
                    <a:pt x="2280" y="21654"/>
                  </a:cubicBezTo>
                  <a:cubicBezTo>
                    <a:pt x="3338" y="22590"/>
                    <a:pt x="4681" y="23119"/>
                    <a:pt x="6106" y="23282"/>
                  </a:cubicBezTo>
                  <a:cubicBezTo>
                    <a:pt x="6486" y="23325"/>
                    <a:pt x="6867" y="23347"/>
                    <a:pt x="7246" y="23347"/>
                  </a:cubicBezTo>
                  <a:cubicBezTo>
                    <a:pt x="9015" y="23347"/>
                    <a:pt x="10750" y="22878"/>
                    <a:pt x="12291" y="21939"/>
                  </a:cubicBezTo>
                  <a:cubicBezTo>
                    <a:pt x="13024" y="21532"/>
                    <a:pt x="13757" y="20962"/>
                    <a:pt x="14611" y="20922"/>
                  </a:cubicBezTo>
                  <a:cubicBezTo>
                    <a:pt x="15791" y="20922"/>
                    <a:pt x="16727" y="21858"/>
                    <a:pt x="17826" y="22224"/>
                  </a:cubicBezTo>
                  <a:cubicBezTo>
                    <a:pt x="18396" y="22428"/>
                    <a:pt x="18996" y="22529"/>
                    <a:pt x="19597" y="22529"/>
                  </a:cubicBezTo>
                  <a:cubicBezTo>
                    <a:pt x="20197" y="22529"/>
                    <a:pt x="20797" y="22428"/>
                    <a:pt x="21367" y="22224"/>
                  </a:cubicBezTo>
                  <a:cubicBezTo>
                    <a:pt x="22913" y="21695"/>
                    <a:pt x="24175" y="20678"/>
                    <a:pt x="25030" y="19335"/>
                  </a:cubicBezTo>
                  <a:cubicBezTo>
                    <a:pt x="25966" y="17788"/>
                    <a:pt x="26129" y="16079"/>
                    <a:pt x="25030" y="14573"/>
                  </a:cubicBezTo>
                  <a:cubicBezTo>
                    <a:pt x="24745" y="14207"/>
                    <a:pt x="24419" y="13881"/>
                    <a:pt x="24094" y="13556"/>
                  </a:cubicBezTo>
                  <a:cubicBezTo>
                    <a:pt x="23198" y="12782"/>
                    <a:pt x="22100" y="12091"/>
                    <a:pt x="22018" y="10788"/>
                  </a:cubicBezTo>
                  <a:cubicBezTo>
                    <a:pt x="21937" y="10015"/>
                    <a:pt x="22262" y="9201"/>
                    <a:pt x="22181" y="8387"/>
                  </a:cubicBezTo>
                  <a:cubicBezTo>
                    <a:pt x="22059" y="7736"/>
                    <a:pt x="21774" y="7125"/>
                    <a:pt x="21326" y="6678"/>
                  </a:cubicBezTo>
                  <a:cubicBezTo>
                    <a:pt x="20797" y="6149"/>
                    <a:pt x="20105" y="5823"/>
                    <a:pt x="19698" y="5253"/>
                  </a:cubicBezTo>
                  <a:cubicBezTo>
                    <a:pt x="19251" y="4684"/>
                    <a:pt x="19169" y="3910"/>
                    <a:pt x="18884" y="3259"/>
                  </a:cubicBezTo>
                  <a:cubicBezTo>
                    <a:pt x="18150" y="1392"/>
                    <a:pt x="16010" y="146"/>
                    <a:pt x="13972" y="146"/>
                  </a:cubicBezTo>
                  <a:cubicBezTo>
                    <a:pt x="13302" y="146"/>
                    <a:pt x="12642" y="281"/>
                    <a:pt x="12047" y="573"/>
                  </a:cubicBezTo>
                  <a:cubicBezTo>
                    <a:pt x="11803" y="695"/>
                    <a:pt x="11559" y="777"/>
                    <a:pt x="11274" y="817"/>
                  </a:cubicBezTo>
                  <a:cubicBezTo>
                    <a:pt x="11152" y="777"/>
                    <a:pt x="10989" y="736"/>
                    <a:pt x="10867" y="695"/>
                  </a:cubicBezTo>
                  <a:cubicBezTo>
                    <a:pt x="9993" y="317"/>
                    <a:pt x="9036" y="1"/>
                    <a:pt x="8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1"/>
            <p:cNvSpPr/>
            <p:nvPr/>
          </p:nvSpPr>
          <p:spPr>
            <a:xfrm>
              <a:off x="2061238" y="1652150"/>
              <a:ext cx="450167" cy="589002"/>
            </a:xfrm>
            <a:custGeom>
              <a:avLst/>
              <a:gdLst/>
              <a:ahLst/>
              <a:cxnLst/>
              <a:rect l="l" t="t" r="r" b="b"/>
              <a:pathLst>
                <a:path w="15914" h="20822" extrusionOk="0">
                  <a:moveTo>
                    <a:pt x="5577" y="0"/>
                  </a:moveTo>
                  <a:cubicBezTo>
                    <a:pt x="5088" y="2035"/>
                    <a:pt x="4233" y="4965"/>
                    <a:pt x="2972" y="6552"/>
                  </a:cubicBezTo>
                  <a:cubicBezTo>
                    <a:pt x="2402" y="6064"/>
                    <a:pt x="1954" y="5494"/>
                    <a:pt x="1629" y="4843"/>
                  </a:cubicBezTo>
                  <a:lnTo>
                    <a:pt x="1385" y="4884"/>
                  </a:lnTo>
                  <a:cubicBezTo>
                    <a:pt x="571" y="5006"/>
                    <a:pt x="1" y="6023"/>
                    <a:pt x="164" y="7163"/>
                  </a:cubicBezTo>
                  <a:cubicBezTo>
                    <a:pt x="316" y="8264"/>
                    <a:pt x="1035" y="9047"/>
                    <a:pt x="1825" y="9047"/>
                  </a:cubicBezTo>
                  <a:cubicBezTo>
                    <a:pt x="1882" y="9047"/>
                    <a:pt x="1938" y="9043"/>
                    <a:pt x="1995" y="9035"/>
                  </a:cubicBezTo>
                  <a:lnTo>
                    <a:pt x="2524" y="8953"/>
                  </a:lnTo>
                  <a:lnTo>
                    <a:pt x="2606" y="9320"/>
                  </a:lnTo>
                  <a:cubicBezTo>
                    <a:pt x="2972" y="11721"/>
                    <a:pt x="4803" y="13593"/>
                    <a:pt x="7204" y="14000"/>
                  </a:cubicBezTo>
                  <a:lnTo>
                    <a:pt x="7815" y="18477"/>
                  </a:lnTo>
                  <a:cubicBezTo>
                    <a:pt x="8001" y="19820"/>
                    <a:pt x="9146" y="20821"/>
                    <a:pt x="10465" y="20821"/>
                  </a:cubicBezTo>
                  <a:cubicBezTo>
                    <a:pt x="10584" y="20821"/>
                    <a:pt x="10705" y="20813"/>
                    <a:pt x="10826" y="20796"/>
                  </a:cubicBezTo>
                  <a:cubicBezTo>
                    <a:pt x="12292" y="20593"/>
                    <a:pt x="13268" y="19209"/>
                    <a:pt x="13065" y="17785"/>
                  </a:cubicBezTo>
                  <a:lnTo>
                    <a:pt x="12454" y="13267"/>
                  </a:lnTo>
                  <a:cubicBezTo>
                    <a:pt x="14652" y="12209"/>
                    <a:pt x="15914" y="9889"/>
                    <a:pt x="15588" y="7529"/>
                  </a:cubicBezTo>
                  <a:lnTo>
                    <a:pt x="14815" y="1791"/>
                  </a:lnTo>
                  <a:cubicBezTo>
                    <a:pt x="14766" y="1803"/>
                    <a:pt x="14717" y="1809"/>
                    <a:pt x="14667" y="1809"/>
                  </a:cubicBezTo>
                  <a:cubicBezTo>
                    <a:pt x="14386" y="1809"/>
                    <a:pt x="14111" y="1620"/>
                    <a:pt x="14042" y="1343"/>
                  </a:cubicBezTo>
                  <a:cubicBezTo>
                    <a:pt x="13868" y="1046"/>
                    <a:pt x="13695" y="930"/>
                    <a:pt x="13522" y="930"/>
                  </a:cubicBezTo>
                  <a:cubicBezTo>
                    <a:pt x="13410" y="930"/>
                    <a:pt x="13299" y="978"/>
                    <a:pt x="13187" y="1058"/>
                  </a:cubicBezTo>
                  <a:cubicBezTo>
                    <a:pt x="12449" y="1726"/>
                    <a:pt x="11468" y="2060"/>
                    <a:pt x="10480" y="2060"/>
                  </a:cubicBezTo>
                  <a:cubicBezTo>
                    <a:pt x="10324" y="2060"/>
                    <a:pt x="10168" y="2052"/>
                    <a:pt x="10012" y="2035"/>
                  </a:cubicBezTo>
                  <a:cubicBezTo>
                    <a:pt x="8385" y="1791"/>
                    <a:pt x="6838" y="1058"/>
                    <a:pt x="5577" y="0"/>
                  </a:cubicBez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1"/>
            <p:cNvSpPr/>
            <p:nvPr/>
          </p:nvSpPr>
          <p:spPr>
            <a:xfrm>
              <a:off x="2411211" y="1787987"/>
              <a:ext cx="23054" cy="43761"/>
            </a:xfrm>
            <a:custGeom>
              <a:avLst/>
              <a:gdLst/>
              <a:ahLst/>
              <a:cxnLst/>
              <a:rect l="l" t="t" r="r" b="b"/>
              <a:pathLst>
                <a:path w="815" h="1547" extrusionOk="0">
                  <a:moveTo>
                    <a:pt x="367" y="0"/>
                  </a:moveTo>
                  <a:cubicBezTo>
                    <a:pt x="164" y="0"/>
                    <a:pt x="1" y="163"/>
                    <a:pt x="1" y="407"/>
                  </a:cubicBezTo>
                  <a:lnTo>
                    <a:pt x="1" y="1181"/>
                  </a:lnTo>
                  <a:cubicBezTo>
                    <a:pt x="1" y="1384"/>
                    <a:pt x="204" y="1547"/>
                    <a:pt x="449" y="1547"/>
                  </a:cubicBezTo>
                  <a:cubicBezTo>
                    <a:pt x="652" y="1506"/>
                    <a:pt x="815" y="1343"/>
                    <a:pt x="815" y="1140"/>
                  </a:cubicBezTo>
                  <a:lnTo>
                    <a:pt x="774" y="367"/>
                  </a:lnTo>
                  <a:cubicBezTo>
                    <a:pt x="774" y="163"/>
                    <a:pt x="61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1"/>
            <p:cNvSpPr/>
            <p:nvPr/>
          </p:nvSpPr>
          <p:spPr>
            <a:xfrm>
              <a:off x="2216678" y="1742218"/>
              <a:ext cx="67947" cy="28231"/>
            </a:xfrm>
            <a:custGeom>
              <a:avLst/>
              <a:gdLst/>
              <a:ahLst/>
              <a:cxnLst/>
              <a:rect l="l" t="t" r="r" b="b"/>
              <a:pathLst>
                <a:path w="2402" h="998" extrusionOk="0">
                  <a:moveTo>
                    <a:pt x="1933" y="1"/>
                  </a:moveTo>
                  <a:cubicBezTo>
                    <a:pt x="1842" y="1"/>
                    <a:pt x="1750" y="11"/>
                    <a:pt x="1669" y="31"/>
                  </a:cubicBezTo>
                  <a:cubicBezTo>
                    <a:pt x="1506" y="72"/>
                    <a:pt x="1343" y="113"/>
                    <a:pt x="1180" y="113"/>
                  </a:cubicBezTo>
                  <a:cubicBezTo>
                    <a:pt x="1018" y="153"/>
                    <a:pt x="855" y="153"/>
                    <a:pt x="651" y="194"/>
                  </a:cubicBezTo>
                  <a:cubicBezTo>
                    <a:pt x="608" y="183"/>
                    <a:pt x="564" y="178"/>
                    <a:pt x="520" y="178"/>
                  </a:cubicBezTo>
                  <a:cubicBezTo>
                    <a:pt x="401" y="178"/>
                    <a:pt x="282" y="216"/>
                    <a:pt x="163" y="275"/>
                  </a:cubicBezTo>
                  <a:cubicBezTo>
                    <a:pt x="41" y="357"/>
                    <a:pt x="0" y="519"/>
                    <a:pt x="163" y="682"/>
                  </a:cubicBezTo>
                  <a:cubicBezTo>
                    <a:pt x="409" y="898"/>
                    <a:pt x="703" y="997"/>
                    <a:pt x="990" y="997"/>
                  </a:cubicBezTo>
                  <a:cubicBezTo>
                    <a:pt x="1082" y="997"/>
                    <a:pt x="1173" y="987"/>
                    <a:pt x="1262" y="967"/>
                  </a:cubicBezTo>
                  <a:cubicBezTo>
                    <a:pt x="1669" y="967"/>
                    <a:pt x="2035" y="764"/>
                    <a:pt x="2279" y="438"/>
                  </a:cubicBezTo>
                  <a:cubicBezTo>
                    <a:pt x="2401" y="235"/>
                    <a:pt x="2361" y="72"/>
                    <a:pt x="2198" y="31"/>
                  </a:cubicBezTo>
                  <a:cubicBezTo>
                    <a:pt x="2116" y="11"/>
                    <a:pt x="2025" y="1"/>
                    <a:pt x="1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1"/>
            <p:cNvSpPr/>
            <p:nvPr/>
          </p:nvSpPr>
          <p:spPr>
            <a:xfrm>
              <a:off x="2248898" y="1793588"/>
              <a:ext cx="21895" cy="42912"/>
            </a:xfrm>
            <a:custGeom>
              <a:avLst/>
              <a:gdLst/>
              <a:ahLst/>
              <a:cxnLst/>
              <a:rect l="l" t="t" r="r" b="b"/>
              <a:pathLst>
                <a:path w="774" h="1517" extrusionOk="0">
                  <a:moveTo>
                    <a:pt x="429" y="1"/>
                  </a:moveTo>
                  <a:cubicBezTo>
                    <a:pt x="409" y="1"/>
                    <a:pt x="388" y="2"/>
                    <a:pt x="367" y="6"/>
                  </a:cubicBezTo>
                  <a:cubicBezTo>
                    <a:pt x="163" y="6"/>
                    <a:pt x="1" y="169"/>
                    <a:pt x="1" y="372"/>
                  </a:cubicBezTo>
                  <a:lnTo>
                    <a:pt x="1" y="1145"/>
                  </a:lnTo>
                  <a:cubicBezTo>
                    <a:pt x="1" y="1331"/>
                    <a:pt x="170" y="1517"/>
                    <a:pt x="355" y="1517"/>
                  </a:cubicBezTo>
                  <a:cubicBezTo>
                    <a:pt x="372" y="1517"/>
                    <a:pt x="390" y="1515"/>
                    <a:pt x="408" y="1512"/>
                  </a:cubicBezTo>
                  <a:cubicBezTo>
                    <a:pt x="611" y="1512"/>
                    <a:pt x="774" y="1349"/>
                    <a:pt x="774" y="1145"/>
                  </a:cubicBezTo>
                  <a:lnTo>
                    <a:pt x="774" y="372"/>
                  </a:lnTo>
                  <a:cubicBezTo>
                    <a:pt x="774" y="186"/>
                    <a:pt x="63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1"/>
            <p:cNvSpPr/>
            <p:nvPr/>
          </p:nvSpPr>
          <p:spPr>
            <a:xfrm>
              <a:off x="2383603" y="1722643"/>
              <a:ext cx="69106" cy="28089"/>
            </a:xfrm>
            <a:custGeom>
              <a:avLst/>
              <a:gdLst/>
              <a:ahLst/>
              <a:cxnLst/>
              <a:rect l="l" t="t" r="r" b="b"/>
              <a:pathLst>
                <a:path w="2443" h="993" extrusionOk="0">
                  <a:moveTo>
                    <a:pt x="1933" y="1"/>
                  </a:moveTo>
                  <a:cubicBezTo>
                    <a:pt x="1842" y="1"/>
                    <a:pt x="1750" y="11"/>
                    <a:pt x="1669" y="31"/>
                  </a:cubicBezTo>
                  <a:cubicBezTo>
                    <a:pt x="1506" y="72"/>
                    <a:pt x="1303" y="113"/>
                    <a:pt x="1180" y="113"/>
                  </a:cubicBezTo>
                  <a:cubicBezTo>
                    <a:pt x="1018" y="153"/>
                    <a:pt x="855" y="194"/>
                    <a:pt x="651" y="194"/>
                  </a:cubicBezTo>
                  <a:cubicBezTo>
                    <a:pt x="489" y="194"/>
                    <a:pt x="326" y="235"/>
                    <a:pt x="163" y="316"/>
                  </a:cubicBezTo>
                  <a:cubicBezTo>
                    <a:pt x="41" y="357"/>
                    <a:pt x="0" y="560"/>
                    <a:pt x="204" y="723"/>
                  </a:cubicBezTo>
                  <a:cubicBezTo>
                    <a:pt x="467" y="904"/>
                    <a:pt x="777" y="992"/>
                    <a:pt x="1088" y="992"/>
                  </a:cubicBezTo>
                  <a:cubicBezTo>
                    <a:pt x="1546" y="992"/>
                    <a:pt x="2005" y="802"/>
                    <a:pt x="2320" y="438"/>
                  </a:cubicBezTo>
                  <a:cubicBezTo>
                    <a:pt x="2442" y="194"/>
                    <a:pt x="2320" y="72"/>
                    <a:pt x="2198" y="31"/>
                  </a:cubicBezTo>
                  <a:cubicBezTo>
                    <a:pt x="2116" y="11"/>
                    <a:pt x="2025" y="1"/>
                    <a:pt x="1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1"/>
            <p:cNvSpPr/>
            <p:nvPr/>
          </p:nvSpPr>
          <p:spPr>
            <a:xfrm>
              <a:off x="2320267" y="1769572"/>
              <a:ext cx="50691" cy="93264"/>
            </a:xfrm>
            <a:custGeom>
              <a:avLst/>
              <a:gdLst/>
              <a:ahLst/>
              <a:cxnLst/>
              <a:rect l="l" t="t" r="r" b="b"/>
              <a:pathLst>
                <a:path w="1792" h="3297" extrusionOk="0">
                  <a:moveTo>
                    <a:pt x="652" y="0"/>
                  </a:moveTo>
                  <a:cubicBezTo>
                    <a:pt x="611" y="0"/>
                    <a:pt x="530" y="41"/>
                    <a:pt x="530" y="122"/>
                  </a:cubicBezTo>
                  <a:lnTo>
                    <a:pt x="530" y="1140"/>
                  </a:lnTo>
                  <a:cubicBezTo>
                    <a:pt x="530" y="1506"/>
                    <a:pt x="815" y="1791"/>
                    <a:pt x="1181" y="1791"/>
                  </a:cubicBezTo>
                  <a:cubicBezTo>
                    <a:pt x="1385" y="1791"/>
                    <a:pt x="1547" y="1954"/>
                    <a:pt x="1547" y="2157"/>
                  </a:cubicBezTo>
                  <a:lnTo>
                    <a:pt x="1547" y="2401"/>
                  </a:lnTo>
                  <a:cubicBezTo>
                    <a:pt x="1547" y="2768"/>
                    <a:pt x="1262" y="3052"/>
                    <a:pt x="937" y="3052"/>
                  </a:cubicBezTo>
                  <a:lnTo>
                    <a:pt x="164" y="3052"/>
                  </a:lnTo>
                  <a:cubicBezTo>
                    <a:pt x="1" y="3052"/>
                    <a:pt x="1" y="3297"/>
                    <a:pt x="164" y="3297"/>
                  </a:cubicBezTo>
                  <a:lnTo>
                    <a:pt x="937" y="3297"/>
                  </a:lnTo>
                  <a:cubicBezTo>
                    <a:pt x="1425" y="3297"/>
                    <a:pt x="1792" y="2890"/>
                    <a:pt x="1792" y="2442"/>
                  </a:cubicBezTo>
                  <a:lnTo>
                    <a:pt x="1792" y="2157"/>
                  </a:lnTo>
                  <a:cubicBezTo>
                    <a:pt x="1792" y="1791"/>
                    <a:pt x="1507" y="1506"/>
                    <a:pt x="1181" y="1506"/>
                  </a:cubicBezTo>
                  <a:cubicBezTo>
                    <a:pt x="978" y="1506"/>
                    <a:pt x="774" y="1343"/>
                    <a:pt x="774" y="1140"/>
                  </a:cubicBezTo>
                  <a:lnTo>
                    <a:pt x="774" y="122"/>
                  </a:lnTo>
                  <a:cubicBezTo>
                    <a:pt x="774" y="41"/>
                    <a:pt x="733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1"/>
            <p:cNvSpPr/>
            <p:nvPr/>
          </p:nvSpPr>
          <p:spPr>
            <a:xfrm>
              <a:off x="2286888" y="1893895"/>
              <a:ext cx="79460" cy="44921"/>
            </a:xfrm>
            <a:custGeom>
              <a:avLst/>
              <a:gdLst/>
              <a:ahLst/>
              <a:cxnLst/>
              <a:rect l="l" t="t" r="r" b="b"/>
              <a:pathLst>
                <a:path w="2809" h="1588" extrusionOk="0">
                  <a:moveTo>
                    <a:pt x="1" y="0"/>
                  </a:moveTo>
                  <a:cubicBezTo>
                    <a:pt x="1" y="896"/>
                    <a:pt x="692" y="1588"/>
                    <a:pt x="1588" y="1588"/>
                  </a:cubicBezTo>
                  <a:lnTo>
                    <a:pt x="2361" y="1588"/>
                  </a:lnTo>
                  <a:cubicBezTo>
                    <a:pt x="2605" y="1588"/>
                    <a:pt x="2809" y="1384"/>
                    <a:pt x="2809" y="1140"/>
                  </a:cubicBezTo>
                  <a:lnTo>
                    <a:pt x="2809" y="285"/>
                  </a:lnTo>
                  <a:cubicBezTo>
                    <a:pt x="2809" y="123"/>
                    <a:pt x="2687" y="0"/>
                    <a:pt x="2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1"/>
            <p:cNvSpPr/>
            <p:nvPr/>
          </p:nvSpPr>
          <p:spPr>
            <a:xfrm>
              <a:off x="3786946" y="3754279"/>
              <a:ext cx="170404" cy="158891"/>
            </a:xfrm>
            <a:custGeom>
              <a:avLst/>
              <a:gdLst/>
              <a:ahLst/>
              <a:cxnLst/>
              <a:rect l="l" t="t" r="r" b="b"/>
              <a:pathLst>
                <a:path w="6024" h="5617" extrusionOk="0">
                  <a:moveTo>
                    <a:pt x="3866" y="0"/>
                  </a:moveTo>
                  <a:lnTo>
                    <a:pt x="0" y="3093"/>
                  </a:lnTo>
                  <a:lnTo>
                    <a:pt x="2360" y="5616"/>
                  </a:lnTo>
                  <a:cubicBezTo>
                    <a:pt x="2401" y="5535"/>
                    <a:pt x="2442" y="5413"/>
                    <a:pt x="2523" y="5332"/>
                  </a:cubicBezTo>
                  <a:lnTo>
                    <a:pt x="5901" y="2361"/>
                  </a:lnTo>
                  <a:cubicBezTo>
                    <a:pt x="5942" y="2361"/>
                    <a:pt x="5983" y="2320"/>
                    <a:pt x="6023" y="2320"/>
                  </a:cubicBezTo>
                  <a:lnTo>
                    <a:pt x="3866" y="0"/>
                  </a:ln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1"/>
            <p:cNvSpPr/>
            <p:nvPr/>
          </p:nvSpPr>
          <p:spPr>
            <a:xfrm>
              <a:off x="3852544" y="3745284"/>
              <a:ext cx="401824" cy="286468"/>
            </a:xfrm>
            <a:custGeom>
              <a:avLst/>
              <a:gdLst/>
              <a:ahLst/>
              <a:cxnLst/>
              <a:rect l="l" t="t" r="r" b="b"/>
              <a:pathLst>
                <a:path w="14205" h="10127" extrusionOk="0">
                  <a:moveTo>
                    <a:pt x="12466" y="1"/>
                  </a:moveTo>
                  <a:cubicBezTo>
                    <a:pt x="12000" y="1"/>
                    <a:pt x="11536" y="106"/>
                    <a:pt x="11111" y="318"/>
                  </a:cubicBezTo>
                  <a:lnTo>
                    <a:pt x="8751" y="1620"/>
                  </a:lnTo>
                  <a:cubicBezTo>
                    <a:pt x="8710" y="1661"/>
                    <a:pt x="8669" y="1661"/>
                    <a:pt x="8588" y="1661"/>
                  </a:cubicBezTo>
                  <a:lnTo>
                    <a:pt x="3826" y="2557"/>
                  </a:lnTo>
                  <a:cubicBezTo>
                    <a:pt x="3786" y="2557"/>
                    <a:pt x="3745" y="2597"/>
                    <a:pt x="3704" y="2638"/>
                  </a:cubicBezTo>
                  <a:cubicBezTo>
                    <a:pt x="3664" y="2638"/>
                    <a:pt x="3623" y="2679"/>
                    <a:pt x="3582" y="2679"/>
                  </a:cubicBezTo>
                  <a:lnTo>
                    <a:pt x="204" y="5690"/>
                  </a:lnTo>
                  <a:cubicBezTo>
                    <a:pt x="123" y="5772"/>
                    <a:pt x="82" y="5853"/>
                    <a:pt x="41" y="5975"/>
                  </a:cubicBezTo>
                  <a:cubicBezTo>
                    <a:pt x="1" y="6138"/>
                    <a:pt x="82" y="6301"/>
                    <a:pt x="164" y="6423"/>
                  </a:cubicBezTo>
                  <a:lnTo>
                    <a:pt x="3216" y="10126"/>
                  </a:lnTo>
                  <a:lnTo>
                    <a:pt x="14123" y="562"/>
                  </a:lnTo>
                  <a:cubicBezTo>
                    <a:pt x="14123" y="522"/>
                    <a:pt x="14163" y="522"/>
                    <a:pt x="14204" y="522"/>
                  </a:cubicBezTo>
                  <a:cubicBezTo>
                    <a:pt x="13676" y="177"/>
                    <a:pt x="13069" y="1"/>
                    <a:pt x="1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1"/>
            <p:cNvSpPr/>
            <p:nvPr/>
          </p:nvSpPr>
          <p:spPr>
            <a:xfrm>
              <a:off x="3939951" y="3757814"/>
              <a:ext cx="346550" cy="304911"/>
            </a:xfrm>
            <a:custGeom>
              <a:avLst/>
              <a:gdLst/>
              <a:ahLst/>
              <a:cxnLst/>
              <a:rect l="l" t="t" r="r" b="b"/>
              <a:pathLst>
                <a:path w="12251" h="10779" extrusionOk="0">
                  <a:moveTo>
                    <a:pt x="11212" y="1"/>
                  </a:moveTo>
                  <a:cubicBezTo>
                    <a:pt x="11165" y="1"/>
                    <a:pt x="11118" y="11"/>
                    <a:pt x="11070" y="35"/>
                  </a:cubicBezTo>
                  <a:cubicBezTo>
                    <a:pt x="11029" y="35"/>
                    <a:pt x="11029" y="35"/>
                    <a:pt x="10989" y="75"/>
                  </a:cubicBezTo>
                  <a:lnTo>
                    <a:pt x="123" y="9639"/>
                  </a:lnTo>
                  <a:lnTo>
                    <a:pt x="0" y="9721"/>
                  </a:lnTo>
                  <a:lnTo>
                    <a:pt x="977" y="10779"/>
                  </a:lnTo>
                  <a:lnTo>
                    <a:pt x="12250" y="889"/>
                  </a:lnTo>
                  <a:lnTo>
                    <a:pt x="11518" y="116"/>
                  </a:lnTo>
                  <a:cubicBezTo>
                    <a:pt x="11431" y="59"/>
                    <a:pt x="11325" y="1"/>
                    <a:pt x="11212" y="1"/>
                  </a:cubicBezTo>
                  <a:close/>
                </a:path>
              </a:pathLst>
            </a:custGeom>
            <a:solidFill>
              <a:srgbClr val="222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1"/>
            <p:cNvSpPr/>
            <p:nvPr/>
          </p:nvSpPr>
          <p:spPr>
            <a:xfrm>
              <a:off x="3123830" y="2969556"/>
              <a:ext cx="802432" cy="921748"/>
            </a:xfrm>
            <a:custGeom>
              <a:avLst/>
              <a:gdLst/>
              <a:ahLst/>
              <a:cxnLst/>
              <a:rect l="l" t="t" r="r" b="b"/>
              <a:pathLst>
                <a:path w="28367" h="32585" extrusionOk="0">
                  <a:moveTo>
                    <a:pt x="5892" y="1"/>
                  </a:moveTo>
                  <a:cubicBezTo>
                    <a:pt x="4335" y="1"/>
                    <a:pt x="2785" y="779"/>
                    <a:pt x="1913" y="2305"/>
                  </a:cubicBezTo>
                  <a:cubicBezTo>
                    <a:pt x="937" y="3974"/>
                    <a:pt x="0" y="8613"/>
                    <a:pt x="1221" y="10079"/>
                  </a:cubicBezTo>
                  <a:lnTo>
                    <a:pt x="21285" y="32584"/>
                  </a:lnTo>
                  <a:lnTo>
                    <a:pt x="23442" y="30834"/>
                  </a:lnTo>
                  <a:lnTo>
                    <a:pt x="27308" y="27782"/>
                  </a:lnTo>
                  <a:lnTo>
                    <a:pt x="28366" y="26887"/>
                  </a:lnTo>
                  <a:lnTo>
                    <a:pt x="9524" y="1776"/>
                  </a:lnTo>
                  <a:cubicBezTo>
                    <a:pt x="8598" y="586"/>
                    <a:pt x="7242" y="1"/>
                    <a:pt x="5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1"/>
            <p:cNvSpPr/>
            <p:nvPr/>
          </p:nvSpPr>
          <p:spPr>
            <a:xfrm>
              <a:off x="2159113" y="2780341"/>
              <a:ext cx="1311267" cy="1333133"/>
            </a:xfrm>
            <a:custGeom>
              <a:avLst/>
              <a:gdLst/>
              <a:ahLst/>
              <a:cxnLst/>
              <a:rect l="l" t="t" r="r" b="b"/>
              <a:pathLst>
                <a:path w="46355" h="47128" extrusionOk="0">
                  <a:moveTo>
                    <a:pt x="18965" y="0"/>
                  </a:moveTo>
                  <a:lnTo>
                    <a:pt x="0" y="5169"/>
                  </a:lnTo>
                  <a:lnTo>
                    <a:pt x="2035" y="16239"/>
                  </a:lnTo>
                  <a:cubicBezTo>
                    <a:pt x="3413" y="20948"/>
                    <a:pt x="7716" y="23968"/>
                    <a:pt x="12323" y="23968"/>
                  </a:cubicBezTo>
                  <a:cubicBezTo>
                    <a:pt x="13569" y="23968"/>
                    <a:pt x="14837" y="23747"/>
                    <a:pt x="16076" y="23279"/>
                  </a:cubicBezTo>
                  <a:lnTo>
                    <a:pt x="34145" y="17256"/>
                  </a:lnTo>
                  <a:lnTo>
                    <a:pt x="34308" y="46680"/>
                  </a:lnTo>
                  <a:lnTo>
                    <a:pt x="37075" y="46843"/>
                  </a:lnTo>
                  <a:lnTo>
                    <a:pt x="42000" y="47087"/>
                  </a:lnTo>
                  <a:lnTo>
                    <a:pt x="43383" y="47128"/>
                  </a:lnTo>
                  <a:cubicBezTo>
                    <a:pt x="43383" y="47128"/>
                    <a:pt x="45825" y="14814"/>
                    <a:pt x="45703" y="14326"/>
                  </a:cubicBezTo>
                  <a:lnTo>
                    <a:pt x="46192" y="8058"/>
                  </a:lnTo>
                  <a:cubicBezTo>
                    <a:pt x="46354" y="6593"/>
                    <a:pt x="45744" y="5169"/>
                    <a:pt x="44604" y="4233"/>
                  </a:cubicBezTo>
                  <a:cubicBezTo>
                    <a:pt x="43448" y="3295"/>
                    <a:pt x="42004" y="2790"/>
                    <a:pt x="40530" y="2790"/>
                  </a:cubicBezTo>
                  <a:cubicBezTo>
                    <a:pt x="40084" y="2790"/>
                    <a:pt x="39636" y="2836"/>
                    <a:pt x="39192" y="2931"/>
                  </a:cubicBezTo>
                  <a:lnTo>
                    <a:pt x="24988" y="5942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1"/>
            <p:cNvSpPr/>
            <p:nvPr/>
          </p:nvSpPr>
          <p:spPr>
            <a:xfrm>
              <a:off x="2608092" y="2940363"/>
              <a:ext cx="257897" cy="70238"/>
            </a:xfrm>
            <a:custGeom>
              <a:avLst/>
              <a:gdLst/>
              <a:ahLst/>
              <a:cxnLst/>
              <a:rect l="l" t="t" r="r" b="b"/>
              <a:pathLst>
                <a:path w="9117" h="2483" extrusionOk="0">
                  <a:moveTo>
                    <a:pt x="8831" y="0"/>
                  </a:moveTo>
                  <a:lnTo>
                    <a:pt x="204" y="2117"/>
                  </a:lnTo>
                  <a:cubicBezTo>
                    <a:pt x="0" y="2198"/>
                    <a:pt x="41" y="2483"/>
                    <a:pt x="244" y="2483"/>
                  </a:cubicBezTo>
                  <a:lnTo>
                    <a:pt x="285" y="2483"/>
                  </a:lnTo>
                  <a:lnTo>
                    <a:pt x="8954" y="367"/>
                  </a:lnTo>
                  <a:cubicBezTo>
                    <a:pt x="9035" y="367"/>
                    <a:pt x="9116" y="244"/>
                    <a:pt x="9076" y="163"/>
                  </a:cubicBezTo>
                  <a:cubicBezTo>
                    <a:pt x="9035" y="41"/>
                    <a:pt x="8954" y="0"/>
                    <a:pt x="88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1"/>
            <p:cNvSpPr/>
            <p:nvPr/>
          </p:nvSpPr>
          <p:spPr>
            <a:xfrm>
              <a:off x="3207872" y="4104252"/>
              <a:ext cx="141636" cy="99035"/>
            </a:xfrm>
            <a:custGeom>
              <a:avLst/>
              <a:gdLst/>
              <a:ahLst/>
              <a:cxnLst/>
              <a:rect l="l" t="t" r="r" b="b"/>
              <a:pathLst>
                <a:path w="5007" h="3501" extrusionOk="0">
                  <a:moveTo>
                    <a:pt x="0" y="0"/>
                  </a:moveTo>
                  <a:lnTo>
                    <a:pt x="82" y="3500"/>
                  </a:lnTo>
                  <a:cubicBezTo>
                    <a:pt x="163" y="3419"/>
                    <a:pt x="245" y="3378"/>
                    <a:pt x="367" y="3378"/>
                  </a:cubicBezTo>
                  <a:lnTo>
                    <a:pt x="5006" y="3378"/>
                  </a:lnTo>
                  <a:lnTo>
                    <a:pt x="4925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1"/>
            <p:cNvSpPr/>
            <p:nvPr/>
          </p:nvSpPr>
          <p:spPr>
            <a:xfrm>
              <a:off x="3198650" y="4200939"/>
              <a:ext cx="419079" cy="188847"/>
            </a:xfrm>
            <a:custGeom>
              <a:avLst/>
              <a:gdLst/>
              <a:ahLst/>
              <a:cxnLst/>
              <a:rect l="l" t="t" r="r" b="b"/>
              <a:pathLst>
                <a:path w="14815" h="6676" extrusionOk="0">
                  <a:moveTo>
                    <a:pt x="733" y="1"/>
                  </a:moveTo>
                  <a:cubicBezTo>
                    <a:pt x="611" y="1"/>
                    <a:pt x="489" y="41"/>
                    <a:pt x="408" y="123"/>
                  </a:cubicBezTo>
                  <a:cubicBezTo>
                    <a:pt x="286" y="204"/>
                    <a:pt x="204" y="367"/>
                    <a:pt x="204" y="530"/>
                  </a:cubicBezTo>
                  <a:lnTo>
                    <a:pt x="1" y="6024"/>
                  </a:lnTo>
                  <a:cubicBezTo>
                    <a:pt x="1" y="6349"/>
                    <a:pt x="245" y="6634"/>
                    <a:pt x="571" y="6634"/>
                  </a:cubicBezTo>
                  <a:lnTo>
                    <a:pt x="14245" y="6675"/>
                  </a:lnTo>
                  <a:cubicBezTo>
                    <a:pt x="14570" y="6675"/>
                    <a:pt x="14815" y="6349"/>
                    <a:pt x="14774" y="6024"/>
                  </a:cubicBezTo>
                  <a:cubicBezTo>
                    <a:pt x="14652" y="4681"/>
                    <a:pt x="13716" y="3541"/>
                    <a:pt x="12454" y="3175"/>
                  </a:cubicBezTo>
                  <a:lnTo>
                    <a:pt x="9809" y="2605"/>
                  </a:lnTo>
                  <a:cubicBezTo>
                    <a:pt x="9768" y="2565"/>
                    <a:pt x="9727" y="2565"/>
                    <a:pt x="9687" y="2524"/>
                  </a:cubicBezTo>
                  <a:lnTo>
                    <a:pt x="5495" y="41"/>
                  </a:lnTo>
                  <a:cubicBezTo>
                    <a:pt x="5454" y="1"/>
                    <a:pt x="5414" y="1"/>
                    <a:pt x="5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1"/>
            <p:cNvSpPr/>
            <p:nvPr/>
          </p:nvSpPr>
          <p:spPr>
            <a:xfrm>
              <a:off x="3195199" y="4350608"/>
              <a:ext cx="424822" cy="42629"/>
            </a:xfrm>
            <a:custGeom>
              <a:avLst/>
              <a:gdLst/>
              <a:ahLst/>
              <a:cxnLst/>
              <a:rect l="l" t="t" r="r" b="b"/>
              <a:pathLst>
                <a:path w="15018" h="1507" extrusionOk="0">
                  <a:moveTo>
                    <a:pt x="1" y="0"/>
                  </a:moveTo>
                  <a:lnTo>
                    <a:pt x="41" y="1465"/>
                  </a:lnTo>
                  <a:lnTo>
                    <a:pt x="15018" y="1506"/>
                  </a:lnTo>
                  <a:lnTo>
                    <a:pt x="14977" y="448"/>
                  </a:lnTo>
                  <a:cubicBezTo>
                    <a:pt x="14977" y="245"/>
                    <a:pt x="14814" y="82"/>
                    <a:pt x="14652" y="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22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1"/>
            <p:cNvSpPr/>
            <p:nvPr/>
          </p:nvSpPr>
          <p:spPr>
            <a:xfrm>
              <a:off x="1570846" y="2233515"/>
              <a:ext cx="489289" cy="635196"/>
            </a:xfrm>
            <a:custGeom>
              <a:avLst/>
              <a:gdLst/>
              <a:ahLst/>
              <a:cxnLst/>
              <a:rect l="l" t="t" r="r" b="b"/>
              <a:pathLst>
                <a:path w="17297" h="22455" extrusionOk="0">
                  <a:moveTo>
                    <a:pt x="10785" y="0"/>
                  </a:moveTo>
                  <a:cubicBezTo>
                    <a:pt x="8180" y="1547"/>
                    <a:pt x="4802" y="3744"/>
                    <a:pt x="2238" y="5454"/>
                  </a:cubicBezTo>
                  <a:cubicBezTo>
                    <a:pt x="244" y="6756"/>
                    <a:pt x="0" y="9605"/>
                    <a:pt x="1669" y="11273"/>
                  </a:cubicBezTo>
                  <a:cubicBezTo>
                    <a:pt x="4192" y="13756"/>
                    <a:pt x="7529" y="17052"/>
                    <a:pt x="9279" y="18802"/>
                  </a:cubicBezTo>
                  <a:cubicBezTo>
                    <a:pt x="10052" y="20105"/>
                    <a:pt x="11761" y="21203"/>
                    <a:pt x="12942" y="21977"/>
                  </a:cubicBezTo>
                  <a:cubicBezTo>
                    <a:pt x="13461" y="22298"/>
                    <a:pt x="14041" y="22454"/>
                    <a:pt x="14625" y="22454"/>
                  </a:cubicBezTo>
                  <a:cubicBezTo>
                    <a:pt x="15003" y="22454"/>
                    <a:pt x="15383" y="22389"/>
                    <a:pt x="15750" y="22262"/>
                  </a:cubicBezTo>
                  <a:lnTo>
                    <a:pt x="16767" y="21855"/>
                  </a:lnTo>
                  <a:cubicBezTo>
                    <a:pt x="17174" y="21732"/>
                    <a:pt x="17296" y="21244"/>
                    <a:pt x="17052" y="20919"/>
                  </a:cubicBezTo>
                  <a:lnTo>
                    <a:pt x="14936" y="18436"/>
                  </a:lnTo>
                  <a:lnTo>
                    <a:pt x="16401" y="18233"/>
                  </a:lnTo>
                  <a:cubicBezTo>
                    <a:pt x="16727" y="18192"/>
                    <a:pt x="16930" y="17948"/>
                    <a:pt x="16930" y="17622"/>
                  </a:cubicBezTo>
                  <a:cubicBezTo>
                    <a:pt x="16889" y="17378"/>
                    <a:pt x="16686" y="17134"/>
                    <a:pt x="16401" y="17134"/>
                  </a:cubicBezTo>
                  <a:lnTo>
                    <a:pt x="12779" y="16564"/>
                  </a:lnTo>
                  <a:lnTo>
                    <a:pt x="12779" y="16523"/>
                  </a:lnTo>
                  <a:cubicBezTo>
                    <a:pt x="12413" y="16157"/>
                    <a:pt x="8017" y="10256"/>
                    <a:pt x="7122" y="9279"/>
                  </a:cubicBezTo>
                  <a:cubicBezTo>
                    <a:pt x="7163" y="9279"/>
                    <a:pt x="9808" y="7977"/>
                    <a:pt x="12535" y="6634"/>
                  </a:cubicBezTo>
                  <a:cubicBezTo>
                    <a:pt x="12046" y="5901"/>
                    <a:pt x="11680" y="5087"/>
                    <a:pt x="11477" y="4233"/>
                  </a:cubicBezTo>
                  <a:cubicBezTo>
                    <a:pt x="11151" y="2849"/>
                    <a:pt x="10907" y="1425"/>
                    <a:pt x="10785" y="0"/>
                  </a:cubicBez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1"/>
            <p:cNvSpPr/>
            <p:nvPr/>
          </p:nvSpPr>
          <p:spPr>
            <a:xfrm>
              <a:off x="2853288" y="1596876"/>
              <a:ext cx="222227" cy="166953"/>
            </a:xfrm>
            <a:custGeom>
              <a:avLst/>
              <a:gdLst/>
              <a:ahLst/>
              <a:cxnLst/>
              <a:rect l="l" t="t" r="r" b="b"/>
              <a:pathLst>
                <a:path w="7856" h="5902" extrusionOk="0">
                  <a:moveTo>
                    <a:pt x="7692" y="1"/>
                  </a:moveTo>
                  <a:lnTo>
                    <a:pt x="1" y="4925"/>
                  </a:lnTo>
                  <a:lnTo>
                    <a:pt x="123" y="5902"/>
                  </a:lnTo>
                  <a:lnTo>
                    <a:pt x="7855" y="815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1"/>
            <p:cNvSpPr/>
            <p:nvPr/>
          </p:nvSpPr>
          <p:spPr>
            <a:xfrm>
              <a:off x="2560880" y="1708556"/>
              <a:ext cx="297047" cy="71398"/>
            </a:xfrm>
            <a:custGeom>
              <a:avLst/>
              <a:gdLst/>
              <a:ahLst/>
              <a:cxnLst/>
              <a:rect l="l" t="t" r="r" b="b"/>
              <a:pathLst>
                <a:path w="10501" h="2524" extrusionOk="0">
                  <a:moveTo>
                    <a:pt x="1" y="0"/>
                  </a:moveTo>
                  <a:lnTo>
                    <a:pt x="285" y="2523"/>
                  </a:lnTo>
                  <a:lnTo>
                    <a:pt x="10500" y="2483"/>
                  </a:lnTo>
                  <a:lnTo>
                    <a:pt x="10338" y="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1"/>
            <p:cNvSpPr/>
            <p:nvPr/>
          </p:nvSpPr>
          <p:spPr>
            <a:xfrm>
              <a:off x="2537854" y="1739643"/>
              <a:ext cx="383380" cy="481227"/>
            </a:xfrm>
            <a:custGeom>
              <a:avLst/>
              <a:gdLst/>
              <a:ahLst/>
              <a:cxnLst/>
              <a:rect l="l" t="t" r="r" b="b"/>
              <a:pathLst>
                <a:path w="13553" h="17012" extrusionOk="0">
                  <a:moveTo>
                    <a:pt x="11314" y="0"/>
                  </a:moveTo>
                  <a:lnTo>
                    <a:pt x="1" y="204"/>
                  </a:lnTo>
                  <a:lnTo>
                    <a:pt x="1588" y="17011"/>
                  </a:lnTo>
                  <a:lnTo>
                    <a:pt x="13553" y="16564"/>
                  </a:lnTo>
                  <a:lnTo>
                    <a:pt x="1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1"/>
            <p:cNvSpPr/>
            <p:nvPr/>
          </p:nvSpPr>
          <p:spPr>
            <a:xfrm>
              <a:off x="2857899" y="1608389"/>
              <a:ext cx="280923" cy="592906"/>
            </a:xfrm>
            <a:custGeom>
              <a:avLst/>
              <a:gdLst/>
              <a:ahLst/>
              <a:cxnLst/>
              <a:rect l="l" t="t" r="r" b="b"/>
              <a:pathLst>
                <a:path w="9931" h="20960" extrusionOk="0">
                  <a:moveTo>
                    <a:pt x="8384" y="1"/>
                  </a:moveTo>
                  <a:lnTo>
                    <a:pt x="0" y="4640"/>
                  </a:lnTo>
                  <a:lnTo>
                    <a:pt x="1954" y="20960"/>
                  </a:lnTo>
                  <a:lnTo>
                    <a:pt x="9931" y="17215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FEA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1"/>
            <p:cNvSpPr/>
            <p:nvPr/>
          </p:nvSpPr>
          <p:spPr>
            <a:xfrm>
              <a:off x="2857899" y="1608389"/>
              <a:ext cx="280923" cy="592906"/>
            </a:xfrm>
            <a:custGeom>
              <a:avLst/>
              <a:gdLst/>
              <a:ahLst/>
              <a:cxnLst/>
              <a:rect l="l" t="t" r="r" b="b"/>
              <a:pathLst>
                <a:path w="9931" h="20960" extrusionOk="0">
                  <a:moveTo>
                    <a:pt x="8384" y="1"/>
                  </a:moveTo>
                  <a:lnTo>
                    <a:pt x="0" y="4640"/>
                  </a:lnTo>
                  <a:lnTo>
                    <a:pt x="1954" y="20960"/>
                  </a:lnTo>
                  <a:lnTo>
                    <a:pt x="9931" y="17215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E46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1"/>
            <p:cNvSpPr/>
            <p:nvPr/>
          </p:nvSpPr>
          <p:spPr>
            <a:xfrm>
              <a:off x="2701328" y="2332521"/>
              <a:ext cx="199201" cy="260952"/>
            </a:xfrm>
            <a:custGeom>
              <a:avLst/>
              <a:gdLst/>
              <a:ahLst/>
              <a:cxnLst/>
              <a:rect l="l" t="t" r="r" b="b"/>
              <a:pathLst>
                <a:path w="7042" h="9225" extrusionOk="0">
                  <a:moveTo>
                    <a:pt x="4111" y="0"/>
                  </a:moveTo>
                  <a:cubicBezTo>
                    <a:pt x="2727" y="1750"/>
                    <a:pt x="1" y="5209"/>
                    <a:pt x="1" y="5209"/>
                  </a:cubicBezTo>
                  <a:lnTo>
                    <a:pt x="4233" y="8954"/>
                  </a:lnTo>
                  <a:cubicBezTo>
                    <a:pt x="4355" y="9143"/>
                    <a:pt x="4599" y="9225"/>
                    <a:pt x="4878" y="9225"/>
                  </a:cubicBezTo>
                  <a:cubicBezTo>
                    <a:pt x="5436" y="9225"/>
                    <a:pt x="6132" y="8899"/>
                    <a:pt x="6268" y="8465"/>
                  </a:cubicBezTo>
                  <a:lnTo>
                    <a:pt x="7041" y="5006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1"/>
            <p:cNvSpPr/>
            <p:nvPr/>
          </p:nvSpPr>
          <p:spPr>
            <a:xfrm>
              <a:off x="2699037" y="1951234"/>
              <a:ext cx="283214" cy="648661"/>
            </a:xfrm>
            <a:custGeom>
              <a:avLst/>
              <a:gdLst/>
              <a:ahLst/>
              <a:cxnLst/>
              <a:rect l="l" t="t" r="r" b="b"/>
              <a:pathLst>
                <a:path w="10012" h="22931" extrusionOk="0">
                  <a:moveTo>
                    <a:pt x="6508" y="0"/>
                  </a:moveTo>
                  <a:cubicBezTo>
                    <a:pt x="6483" y="0"/>
                    <a:pt x="6457" y="3"/>
                    <a:pt x="6430" y="8"/>
                  </a:cubicBezTo>
                  <a:lnTo>
                    <a:pt x="6390" y="8"/>
                  </a:lnTo>
                  <a:cubicBezTo>
                    <a:pt x="6227" y="49"/>
                    <a:pt x="6105" y="212"/>
                    <a:pt x="6145" y="375"/>
                  </a:cubicBezTo>
                  <a:lnTo>
                    <a:pt x="6797" y="3101"/>
                  </a:lnTo>
                  <a:lnTo>
                    <a:pt x="5901" y="863"/>
                  </a:lnTo>
                  <a:cubicBezTo>
                    <a:pt x="5846" y="725"/>
                    <a:pt x="5716" y="643"/>
                    <a:pt x="5574" y="643"/>
                  </a:cubicBezTo>
                  <a:cubicBezTo>
                    <a:pt x="5507" y="643"/>
                    <a:pt x="5437" y="661"/>
                    <a:pt x="5372" y="700"/>
                  </a:cubicBezTo>
                  <a:lnTo>
                    <a:pt x="5291" y="741"/>
                  </a:lnTo>
                  <a:cubicBezTo>
                    <a:pt x="5169" y="782"/>
                    <a:pt x="5128" y="944"/>
                    <a:pt x="5169" y="1066"/>
                  </a:cubicBezTo>
                  <a:lnTo>
                    <a:pt x="5820" y="3345"/>
                  </a:lnTo>
                  <a:lnTo>
                    <a:pt x="4925" y="1880"/>
                  </a:lnTo>
                  <a:cubicBezTo>
                    <a:pt x="4858" y="1780"/>
                    <a:pt x="4763" y="1707"/>
                    <a:pt x="4641" y="1707"/>
                  </a:cubicBezTo>
                  <a:cubicBezTo>
                    <a:pt x="4615" y="1707"/>
                    <a:pt x="4587" y="1710"/>
                    <a:pt x="4558" y="1718"/>
                  </a:cubicBezTo>
                  <a:cubicBezTo>
                    <a:pt x="4355" y="1718"/>
                    <a:pt x="4233" y="1921"/>
                    <a:pt x="4314" y="2125"/>
                  </a:cubicBezTo>
                  <a:lnTo>
                    <a:pt x="4965" y="3834"/>
                  </a:lnTo>
                  <a:cubicBezTo>
                    <a:pt x="5047" y="3997"/>
                    <a:pt x="5616" y="6113"/>
                    <a:pt x="6064" y="7375"/>
                  </a:cubicBezTo>
                  <a:cubicBezTo>
                    <a:pt x="5087" y="9857"/>
                    <a:pt x="0" y="22026"/>
                    <a:pt x="5047" y="22880"/>
                  </a:cubicBezTo>
                  <a:cubicBezTo>
                    <a:pt x="5266" y="22914"/>
                    <a:pt x="5472" y="22931"/>
                    <a:pt x="5666" y="22931"/>
                  </a:cubicBezTo>
                  <a:cubicBezTo>
                    <a:pt x="7561" y="22931"/>
                    <a:pt x="8288" y="21359"/>
                    <a:pt x="8547" y="19217"/>
                  </a:cubicBezTo>
                  <a:cubicBezTo>
                    <a:pt x="8994" y="14822"/>
                    <a:pt x="9605" y="8148"/>
                    <a:pt x="9686" y="6927"/>
                  </a:cubicBezTo>
                  <a:cubicBezTo>
                    <a:pt x="9930" y="6561"/>
                    <a:pt x="10012" y="6072"/>
                    <a:pt x="9849" y="5665"/>
                  </a:cubicBezTo>
                  <a:lnTo>
                    <a:pt x="8709" y="2654"/>
                  </a:lnTo>
                  <a:lnTo>
                    <a:pt x="8709" y="2613"/>
                  </a:lnTo>
                  <a:lnTo>
                    <a:pt x="8140" y="537"/>
                  </a:lnTo>
                  <a:cubicBezTo>
                    <a:pt x="8099" y="375"/>
                    <a:pt x="7936" y="253"/>
                    <a:pt x="7773" y="253"/>
                  </a:cubicBezTo>
                  <a:lnTo>
                    <a:pt x="7692" y="253"/>
                  </a:lnTo>
                  <a:cubicBezTo>
                    <a:pt x="7489" y="293"/>
                    <a:pt x="7366" y="456"/>
                    <a:pt x="7366" y="619"/>
                  </a:cubicBezTo>
                  <a:lnTo>
                    <a:pt x="7773" y="2857"/>
                  </a:lnTo>
                  <a:lnTo>
                    <a:pt x="6878" y="253"/>
                  </a:lnTo>
                  <a:cubicBezTo>
                    <a:pt x="6807" y="111"/>
                    <a:pt x="6675" y="0"/>
                    <a:pt x="6508" y="0"/>
                  </a:cubicBezTo>
                  <a:close/>
                </a:path>
              </a:pathLst>
            </a:custGeom>
            <a:solidFill>
              <a:srgbClr val="CA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3"/>
          <p:cNvSpPr txBox="1">
            <a:spLocks noGrp="1"/>
          </p:cNvSpPr>
          <p:nvPr>
            <p:ph type="body" idx="2"/>
          </p:nvPr>
        </p:nvSpPr>
        <p:spPr>
          <a:xfrm>
            <a:off x="720000" y="1243850"/>
            <a:ext cx="29085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Did you like the resources? </a:t>
            </a:r>
            <a:br>
              <a:rPr lang="en" sz="1600"/>
            </a:br>
            <a:r>
              <a:rPr lang="en" sz="1600"/>
              <a:t>Get them for free at </a:t>
            </a:r>
            <a:br>
              <a:rPr lang="en" sz="1600"/>
            </a:br>
            <a:r>
              <a:rPr lang="en" sz="1600"/>
              <a:t>our other websites.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rPr>
              <a:t>Photos</a:t>
            </a:r>
            <a:endParaRPr sz="2000">
              <a:solidFill>
                <a:schemeClr val="accent6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Black father cute son reading book couch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Portrait woman reading book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Mother little daughter reading book couch</a:t>
            </a:r>
            <a:endParaRPr sz="1600"/>
          </a:p>
        </p:txBody>
      </p:sp>
      <p:sp>
        <p:nvSpPr>
          <p:cNvPr id="1989" name="Google Shape;1989;p73"/>
          <p:cNvSpPr txBox="1">
            <a:spLocks noGrp="1"/>
          </p:cNvSpPr>
          <p:nvPr>
            <p:ph type="body" idx="1"/>
          </p:nvPr>
        </p:nvSpPr>
        <p:spPr>
          <a:xfrm>
            <a:off x="3907625" y="1243850"/>
            <a:ext cx="45165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Illustrations</a:t>
            </a:r>
            <a:endParaRPr sz="200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Set young people reading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Young people reading design illustration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International literacy day with man flying book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Different young people reading together illustrated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Flat design young characters reading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1"/>
              </a:rPr>
              <a:t>Hand drawn people home collection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2"/>
              </a:rPr>
              <a:t>Flat design world book day concept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3"/>
              </a:rPr>
              <a:t>Family child enjoying time together</a:t>
            </a:r>
            <a:endParaRPr/>
          </a:p>
        </p:txBody>
      </p:sp>
      <p:sp>
        <p:nvSpPr>
          <p:cNvPr id="1990" name="Google Shape;1990;p7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/>
          <p:nvPr/>
        </p:nvSpPr>
        <p:spPr>
          <a:xfrm>
            <a:off x="4930800" y="884250"/>
            <a:ext cx="3375000" cy="3375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 txBox="1">
            <a:spLocks noGrp="1"/>
          </p:cNvSpPr>
          <p:nvPr>
            <p:ph type="title"/>
          </p:nvPr>
        </p:nvSpPr>
        <p:spPr>
          <a:xfrm>
            <a:off x="917401" y="439120"/>
            <a:ext cx="35664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redoka" pitchFamily="2" charset="-79"/>
                <a:cs typeface="Fredoka" pitchFamily="2" charset="-79"/>
              </a:rPr>
              <a:t>Hồi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sau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…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D2B35A-7715-490C-AB46-DF181677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8138"/>
              </p:ext>
            </p:extLst>
          </p:nvPr>
        </p:nvGraphicFramePr>
        <p:xfrm>
          <a:off x="838200" y="1374950"/>
          <a:ext cx="7665000" cy="31106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90600">
                  <a:extLst>
                    <a:ext uri="{9D8B030D-6E8A-4147-A177-3AD203B41FA5}">
                      <a16:colId xmlns:a16="http://schemas.microsoft.com/office/drawing/2014/main" val="4036897633"/>
                    </a:ext>
                  </a:extLst>
                </a:gridCol>
                <a:gridCol w="2319400">
                  <a:extLst>
                    <a:ext uri="{9D8B030D-6E8A-4147-A177-3AD203B41FA5}">
                      <a16:colId xmlns:a16="http://schemas.microsoft.com/office/drawing/2014/main" val="341774020"/>
                    </a:ext>
                  </a:extLst>
                </a:gridCol>
                <a:gridCol w="2555000">
                  <a:extLst>
                    <a:ext uri="{9D8B030D-6E8A-4147-A177-3AD203B41FA5}">
                      <a16:colId xmlns:a16="http://schemas.microsoft.com/office/drawing/2014/main" val="991286491"/>
                    </a:ext>
                  </a:extLst>
                </a:gridCol>
              </a:tblGrid>
              <a:tr h="62213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sap" panose="020B0604020202020204" charset="0"/>
                        </a:rPr>
                        <a:t>Tên</a:t>
                      </a:r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3797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sap" panose="020B0604020202020204" charset="0"/>
                        </a:rPr>
                        <a:t>Copilot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với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review,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2631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sap" panose="020B0604020202020204" charset="0"/>
                        </a:rPr>
                        <a:t>Prompting for copilot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56119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sap" panose="020B0604020202020204" charset="0"/>
                        </a:rPr>
                        <a:t>Copilot </a:t>
                      </a:r>
                      <a:r>
                        <a:rPr lang="en-US" b="1" dirty="0" err="1">
                          <a:latin typeface="Asap" panose="020B0604020202020204" charset="0"/>
                        </a:rPr>
                        <a:t>trong</a:t>
                      </a:r>
                      <a:r>
                        <a:rPr lang="en-US" b="1" dirty="0">
                          <a:latin typeface="Asap" panose="020B0604020202020204" charset="0"/>
                        </a:rPr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65342"/>
                  </a:ext>
                </a:extLst>
              </a:tr>
              <a:tr h="62213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sap" panose="020B0604020202020204" charset="0"/>
                        </a:rPr>
                        <a:t>Mở</a:t>
                      </a:r>
                      <a:r>
                        <a:rPr lang="en-US" dirty="0">
                          <a:latin typeface="Asap" panose="020B0604020202020204" charset="0"/>
                        </a:rPr>
                        <a:t> </a:t>
                      </a:r>
                      <a:r>
                        <a:rPr lang="en-US" dirty="0" err="1">
                          <a:latin typeface="Asap" panose="020B0604020202020204" charset="0"/>
                        </a:rPr>
                        <a:t>rộng</a:t>
                      </a:r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sap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sap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6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"/>
          <p:cNvSpPr txBox="1">
            <a:spLocks noGrp="1"/>
          </p:cNvSpPr>
          <p:nvPr>
            <p:ph type="subTitle" idx="1"/>
          </p:nvPr>
        </p:nvSpPr>
        <p:spPr>
          <a:xfrm>
            <a:off x="1694100" y="1770837"/>
            <a:ext cx="4627500" cy="2200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Solution Architect and Principal Engineer at CMCG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Fond of Making World Class Product (clean code, top edge tech)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Love of knowledge exchange.</a:t>
            </a:r>
            <a:endParaRPr dirty="0"/>
          </a:p>
        </p:txBody>
      </p:sp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321300" y="71725"/>
            <a:ext cx="48723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/>
              <a:t>Whoami!</a:t>
            </a:r>
            <a:endParaRPr sz="8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41"/>
          <p:cNvGrpSpPr/>
          <p:nvPr/>
        </p:nvGrpSpPr>
        <p:grpSpPr>
          <a:xfrm>
            <a:off x="5997725" y="1541650"/>
            <a:ext cx="2538974" cy="2516210"/>
            <a:chOff x="607175" y="1541625"/>
            <a:chExt cx="2538974" cy="2516210"/>
          </a:xfrm>
        </p:grpSpPr>
        <p:sp>
          <p:nvSpPr>
            <p:cNvPr id="742" name="Google Shape;742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43" name="Google Shape;743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744" name="Google Shape;744;p41"/>
          <p:cNvGrpSpPr/>
          <p:nvPr/>
        </p:nvGrpSpPr>
        <p:grpSpPr>
          <a:xfrm rot="10800000" flipH="1">
            <a:off x="3302452" y="1541649"/>
            <a:ext cx="2538974" cy="2516210"/>
            <a:chOff x="607175" y="1541625"/>
            <a:chExt cx="2538974" cy="2516210"/>
          </a:xfrm>
        </p:grpSpPr>
        <p:sp>
          <p:nvSpPr>
            <p:cNvPr id="745" name="Google Shape;745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46" name="Google Shape;746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47" name="Google Shape;747;p41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Nội dung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grpSp>
        <p:nvGrpSpPr>
          <p:cNvPr id="748" name="Google Shape;748;p41"/>
          <p:cNvGrpSpPr/>
          <p:nvPr/>
        </p:nvGrpSpPr>
        <p:grpSpPr>
          <a:xfrm>
            <a:off x="607175" y="1541625"/>
            <a:ext cx="2538974" cy="2516210"/>
            <a:chOff x="607175" y="1541625"/>
            <a:chExt cx="2538974" cy="2516210"/>
          </a:xfrm>
        </p:grpSpPr>
        <p:sp>
          <p:nvSpPr>
            <p:cNvPr id="749" name="Google Shape;749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50" name="Google Shape;750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51" name="Google Shape;751;p41"/>
          <p:cNvSpPr txBox="1">
            <a:spLocks noGrp="1"/>
          </p:cNvSpPr>
          <p:nvPr>
            <p:ph type="title"/>
          </p:nvPr>
        </p:nvSpPr>
        <p:spPr>
          <a:xfrm>
            <a:off x="143377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2" name="Google Shape;752;p41"/>
          <p:cNvSpPr txBox="1">
            <a:spLocks noGrp="1"/>
          </p:cNvSpPr>
          <p:nvPr>
            <p:ph type="subTitle" idx="1"/>
          </p:nvPr>
        </p:nvSpPr>
        <p:spPr>
          <a:xfrm>
            <a:off x="84127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</a:t>
            </a:r>
            <a:endParaRPr dirty="0"/>
          </a:p>
        </p:txBody>
      </p:sp>
      <p:sp>
        <p:nvSpPr>
          <p:cNvPr id="753" name="Google Shape;753;p41"/>
          <p:cNvSpPr txBox="1">
            <a:spLocks noGrp="1"/>
          </p:cNvSpPr>
          <p:nvPr>
            <p:ph type="subTitle" idx="2"/>
          </p:nvPr>
        </p:nvSpPr>
        <p:spPr>
          <a:xfrm>
            <a:off x="84127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Chuyện chàng Kuder luôn càu nhàu</a:t>
            </a:r>
            <a:endParaRPr dirty="0"/>
          </a:p>
        </p:txBody>
      </p:sp>
      <p:sp>
        <p:nvSpPr>
          <p:cNvPr id="754" name="Google Shape;754;p41"/>
          <p:cNvSpPr txBox="1">
            <a:spLocks noGrp="1"/>
          </p:cNvSpPr>
          <p:nvPr>
            <p:ph type="title" idx="3"/>
          </p:nvPr>
        </p:nvSpPr>
        <p:spPr>
          <a:xfrm>
            <a:off x="4129063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5" name="Google Shape;755;p41"/>
          <p:cNvSpPr txBox="1">
            <a:spLocks noGrp="1"/>
          </p:cNvSpPr>
          <p:nvPr>
            <p:ph type="subTitle" idx="4"/>
          </p:nvPr>
        </p:nvSpPr>
        <p:spPr>
          <a:xfrm>
            <a:off x="3536543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Pilot</a:t>
            </a:r>
            <a:endParaRPr dirty="0"/>
          </a:p>
        </p:txBody>
      </p:sp>
      <p:sp>
        <p:nvSpPr>
          <p:cNvPr id="756" name="Google Shape;756;p41"/>
          <p:cNvSpPr txBox="1">
            <a:spLocks noGrp="1"/>
          </p:cNvSpPr>
          <p:nvPr>
            <p:ph type="subTitle" idx="5"/>
          </p:nvPr>
        </p:nvSpPr>
        <p:spPr>
          <a:xfrm>
            <a:off x="3536550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người bạn chơi cùng</a:t>
            </a:r>
            <a:endParaRPr dirty="0"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6"/>
          </p:nvPr>
        </p:nvSpPr>
        <p:spPr>
          <a:xfrm>
            <a:off x="682432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7"/>
          </p:nvPr>
        </p:nvSpPr>
        <p:spPr>
          <a:xfrm>
            <a:off x="623182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759" name="Google Shape;759;p41"/>
          <p:cNvSpPr txBox="1">
            <a:spLocks noGrp="1"/>
          </p:cNvSpPr>
          <p:nvPr>
            <p:ph type="subTitle" idx="8"/>
          </p:nvPr>
        </p:nvSpPr>
        <p:spPr>
          <a:xfrm>
            <a:off x="6272550" y="2799730"/>
            <a:ext cx="2070900" cy="697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Lượt đi của các bạn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43"/>
          <p:cNvGrpSpPr/>
          <p:nvPr/>
        </p:nvGrpSpPr>
        <p:grpSpPr>
          <a:xfrm>
            <a:off x="5734151" y="957580"/>
            <a:ext cx="1361798" cy="1349644"/>
            <a:chOff x="5696379" y="742228"/>
            <a:chExt cx="1603247" cy="1588938"/>
          </a:xfrm>
        </p:grpSpPr>
        <p:sp>
          <p:nvSpPr>
            <p:cNvPr id="788" name="Google Shape;788;p43"/>
            <p:cNvSpPr/>
            <p:nvPr/>
          </p:nvSpPr>
          <p:spPr>
            <a:xfrm>
              <a:off x="5696379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89" name="Google Shape;789;p43"/>
            <p:cNvSpPr/>
            <p:nvPr/>
          </p:nvSpPr>
          <p:spPr>
            <a:xfrm>
              <a:off x="5747893" y="742228"/>
              <a:ext cx="1551733" cy="1588938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90" name="Google Shape;790;p43"/>
          <p:cNvSpPr txBox="1">
            <a:spLocks noGrp="1"/>
          </p:cNvSpPr>
          <p:nvPr>
            <p:ph type="title" idx="2"/>
          </p:nvPr>
        </p:nvSpPr>
        <p:spPr>
          <a:xfrm>
            <a:off x="3170531" y="2402837"/>
            <a:ext cx="6116493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 Condensed" pitchFamily="2" charset="-79"/>
                <a:cs typeface="Fredoka Condensed" pitchFamily="2" charset="-79"/>
              </a:rPr>
              <a:t>Cuộc sống áp lực</a:t>
            </a:r>
            <a:endParaRPr sz="7000" dirty="0">
              <a:latin typeface="Fredoka Condensed" pitchFamily="2" charset="-79"/>
              <a:cs typeface="Fredoka Condensed" pitchFamily="2" charset="-79"/>
            </a:endParaRPr>
          </a:p>
        </p:txBody>
      </p:sp>
      <p:sp>
        <p:nvSpPr>
          <p:cNvPr id="791" name="Google Shape;791;p43"/>
          <p:cNvSpPr txBox="1">
            <a:spLocks noGrp="1"/>
          </p:cNvSpPr>
          <p:nvPr>
            <p:ph type="title"/>
          </p:nvPr>
        </p:nvSpPr>
        <p:spPr>
          <a:xfrm>
            <a:off x="5758500" y="116905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2" name="Google Shape;792;p43"/>
          <p:cNvSpPr txBox="1">
            <a:spLocks noGrp="1"/>
          </p:cNvSpPr>
          <p:nvPr>
            <p:ph type="subTitle" idx="1"/>
          </p:nvPr>
        </p:nvSpPr>
        <p:spPr>
          <a:xfrm>
            <a:off x="4583334" y="3478858"/>
            <a:ext cx="3810379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Fact: </a:t>
            </a:r>
            <a:r>
              <a:rPr lang="en-US" sz="1800" dirty="0" err="1"/>
              <a:t>Rất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OT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áp</a:t>
            </a:r>
            <a:r>
              <a:rPr lang="en-US" sz="1800" dirty="0"/>
              <a:t> </a:t>
            </a:r>
            <a:r>
              <a:rPr lang="en-US" sz="1800" dirty="0" err="1"/>
              <a:t>lực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endParaRPr sz="1800" dirty="0"/>
          </a:p>
        </p:txBody>
      </p:sp>
      <p:grpSp>
        <p:nvGrpSpPr>
          <p:cNvPr id="793" name="Google Shape;793;p43"/>
          <p:cNvGrpSpPr/>
          <p:nvPr/>
        </p:nvGrpSpPr>
        <p:grpSpPr>
          <a:xfrm>
            <a:off x="902818" y="1427335"/>
            <a:ext cx="3486361" cy="2898583"/>
            <a:chOff x="969330" y="1559119"/>
            <a:chExt cx="3486361" cy="2898583"/>
          </a:xfrm>
        </p:grpSpPr>
        <p:sp>
          <p:nvSpPr>
            <p:cNvPr id="794" name="Google Shape;794;p43"/>
            <p:cNvSpPr/>
            <p:nvPr/>
          </p:nvSpPr>
          <p:spPr>
            <a:xfrm flipH="1">
              <a:off x="1010954" y="4071897"/>
              <a:ext cx="3444737" cy="385805"/>
            </a:xfrm>
            <a:custGeom>
              <a:avLst/>
              <a:gdLst/>
              <a:ahLst/>
              <a:cxnLst/>
              <a:rect l="l" t="t" r="r" b="b"/>
              <a:pathLst>
                <a:path w="107564" h="12047" extrusionOk="0">
                  <a:moveTo>
                    <a:pt x="53802" y="0"/>
                  </a:moveTo>
                  <a:cubicBezTo>
                    <a:pt x="24093" y="0"/>
                    <a:pt x="1" y="2686"/>
                    <a:pt x="1" y="6023"/>
                  </a:cubicBezTo>
                  <a:cubicBezTo>
                    <a:pt x="1" y="9361"/>
                    <a:pt x="24093" y="12047"/>
                    <a:pt x="53802" y="12047"/>
                  </a:cubicBezTo>
                  <a:cubicBezTo>
                    <a:pt x="83471" y="12047"/>
                    <a:pt x="107563" y="9361"/>
                    <a:pt x="107563" y="6023"/>
                  </a:cubicBezTo>
                  <a:cubicBezTo>
                    <a:pt x="107563" y="2686"/>
                    <a:pt x="83471" y="0"/>
                    <a:pt x="53802" y="0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43"/>
            <p:cNvGrpSpPr/>
            <p:nvPr/>
          </p:nvGrpSpPr>
          <p:grpSpPr>
            <a:xfrm>
              <a:off x="969330" y="2323017"/>
              <a:ext cx="2202586" cy="2034725"/>
              <a:chOff x="969316" y="2323035"/>
              <a:chExt cx="2127074" cy="1964969"/>
            </a:xfrm>
          </p:grpSpPr>
          <p:sp>
            <p:nvSpPr>
              <p:cNvPr id="796" name="Google Shape;796;p43"/>
              <p:cNvSpPr/>
              <p:nvPr/>
            </p:nvSpPr>
            <p:spPr>
              <a:xfrm flipH="1">
                <a:off x="1063066" y="2323035"/>
                <a:ext cx="1895108" cy="1896189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71873" extrusionOk="0">
                    <a:moveTo>
                      <a:pt x="41105" y="1"/>
                    </a:moveTo>
                    <a:cubicBezTo>
                      <a:pt x="18396" y="1"/>
                      <a:pt x="1" y="18437"/>
                      <a:pt x="1" y="41105"/>
                    </a:cubicBezTo>
                    <a:lnTo>
                      <a:pt x="1" y="58645"/>
                    </a:lnTo>
                    <a:cubicBezTo>
                      <a:pt x="1" y="65930"/>
                      <a:pt x="5943" y="71872"/>
                      <a:pt x="13228" y="71872"/>
                    </a:cubicBezTo>
                    <a:lnTo>
                      <a:pt x="48349" y="71872"/>
                    </a:lnTo>
                    <a:cubicBezTo>
                      <a:pt x="61332" y="71872"/>
                      <a:pt x="71831" y="61331"/>
                      <a:pt x="71831" y="48349"/>
                    </a:cubicBezTo>
                    <a:lnTo>
                      <a:pt x="71831" y="25803"/>
                    </a:lnTo>
                    <a:cubicBezTo>
                      <a:pt x="71831" y="11559"/>
                      <a:pt x="60273" y="1"/>
                      <a:pt x="46029" y="1"/>
                    </a:cubicBezTo>
                    <a:close/>
                  </a:path>
                </a:pathLst>
              </a:custGeom>
              <a:solidFill>
                <a:srgbClr val="FA9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3"/>
              <p:cNvSpPr/>
              <p:nvPr/>
            </p:nvSpPr>
            <p:spPr>
              <a:xfrm rot="949388" flipH="1">
                <a:off x="1137421" y="2590016"/>
                <a:ext cx="1790864" cy="1481909"/>
              </a:xfrm>
              <a:custGeom>
                <a:avLst/>
                <a:gdLst/>
                <a:ahLst/>
                <a:cxnLst/>
                <a:rect l="l" t="t" r="r" b="b"/>
                <a:pathLst>
                  <a:path w="55919" h="46272" extrusionOk="0">
                    <a:moveTo>
                      <a:pt x="31451" y="1"/>
                    </a:moveTo>
                    <a:cubicBezTo>
                      <a:pt x="18834" y="1"/>
                      <a:pt x="7075" y="8031"/>
                      <a:pt x="2931" y="20692"/>
                    </a:cubicBezTo>
                    <a:lnTo>
                      <a:pt x="1995" y="23582"/>
                    </a:lnTo>
                    <a:cubicBezTo>
                      <a:pt x="1" y="29605"/>
                      <a:pt x="3297" y="36116"/>
                      <a:pt x="9361" y="38111"/>
                    </a:cubicBezTo>
                    <a:lnTo>
                      <a:pt x="32274" y="45640"/>
                    </a:lnTo>
                    <a:cubicBezTo>
                      <a:pt x="33567" y="46068"/>
                      <a:pt x="34881" y="46272"/>
                      <a:pt x="36173" y="46272"/>
                    </a:cubicBezTo>
                    <a:cubicBezTo>
                      <a:pt x="41387" y="46272"/>
                      <a:pt x="46246" y="42955"/>
                      <a:pt x="47942" y="37704"/>
                    </a:cubicBezTo>
                    <a:lnTo>
                      <a:pt x="53396" y="21140"/>
                    </a:lnTo>
                    <a:cubicBezTo>
                      <a:pt x="55919" y="13407"/>
                      <a:pt x="51727" y="5064"/>
                      <a:pt x="43994" y="2541"/>
                    </a:cubicBezTo>
                    <a:lnTo>
                      <a:pt x="40861" y="1524"/>
                    </a:lnTo>
                    <a:cubicBezTo>
                      <a:pt x="37740" y="491"/>
                      <a:pt x="34569" y="1"/>
                      <a:pt x="3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43"/>
            <p:cNvGrpSpPr/>
            <p:nvPr/>
          </p:nvGrpSpPr>
          <p:grpSpPr>
            <a:xfrm>
              <a:off x="1460617" y="1559119"/>
              <a:ext cx="2748738" cy="2760663"/>
              <a:chOff x="1460617" y="1559119"/>
              <a:chExt cx="2748738" cy="2760663"/>
            </a:xfrm>
          </p:grpSpPr>
          <p:sp>
            <p:nvSpPr>
              <p:cNvPr id="799" name="Google Shape;799;p43"/>
              <p:cNvSpPr/>
              <p:nvPr/>
            </p:nvSpPr>
            <p:spPr>
              <a:xfrm flipH="1">
                <a:off x="3685393" y="4018447"/>
                <a:ext cx="177290" cy="54763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1710" extrusionOk="0">
                    <a:moveTo>
                      <a:pt x="123" y="1"/>
                    </a:moveTo>
                    <a:lnTo>
                      <a:pt x="1" y="1303"/>
                    </a:lnTo>
                    <a:lnTo>
                      <a:pt x="123" y="1303"/>
                    </a:lnTo>
                    <a:lnTo>
                      <a:pt x="5088" y="1588"/>
                    </a:lnTo>
                    <a:cubicBezTo>
                      <a:pt x="5210" y="1588"/>
                      <a:pt x="5332" y="1629"/>
                      <a:pt x="5414" y="1710"/>
                    </a:cubicBezTo>
                    <a:lnTo>
                      <a:pt x="5536" y="204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3"/>
              <p:cNvSpPr/>
              <p:nvPr/>
            </p:nvSpPr>
            <p:spPr>
              <a:xfrm flipH="1">
                <a:off x="3682767" y="4060144"/>
                <a:ext cx="514866" cy="198139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6187" extrusionOk="0">
                    <a:moveTo>
                      <a:pt x="10460" y="1"/>
                    </a:moveTo>
                    <a:cubicBezTo>
                      <a:pt x="10419" y="1"/>
                      <a:pt x="10379" y="1"/>
                      <a:pt x="10297" y="42"/>
                    </a:cubicBezTo>
                    <a:lnTo>
                      <a:pt x="5617" y="2524"/>
                    </a:lnTo>
                    <a:cubicBezTo>
                      <a:pt x="5536" y="2565"/>
                      <a:pt x="5495" y="2565"/>
                      <a:pt x="5413" y="2565"/>
                    </a:cubicBezTo>
                    <a:lnTo>
                      <a:pt x="2524" y="3094"/>
                    </a:lnTo>
                    <a:cubicBezTo>
                      <a:pt x="1344" y="3338"/>
                      <a:pt x="367" y="4193"/>
                      <a:pt x="1" y="5332"/>
                    </a:cubicBezTo>
                    <a:lnTo>
                      <a:pt x="123" y="5332"/>
                    </a:lnTo>
                    <a:lnTo>
                      <a:pt x="15954" y="6187"/>
                    </a:lnTo>
                    <a:lnTo>
                      <a:pt x="16076" y="937"/>
                    </a:lnTo>
                    <a:cubicBezTo>
                      <a:pt x="16076" y="774"/>
                      <a:pt x="16035" y="571"/>
                      <a:pt x="15873" y="449"/>
                    </a:cubicBezTo>
                    <a:cubicBezTo>
                      <a:pt x="15791" y="367"/>
                      <a:pt x="15669" y="286"/>
                      <a:pt x="15547" y="286"/>
                    </a:cubicBezTo>
                    <a:lnTo>
                      <a:pt x="10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3"/>
              <p:cNvSpPr/>
              <p:nvPr/>
            </p:nvSpPr>
            <p:spPr>
              <a:xfrm flipH="1">
                <a:off x="3681486" y="4225917"/>
                <a:ext cx="527868" cy="76924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2402" extrusionOk="0">
                    <a:moveTo>
                      <a:pt x="367" y="0"/>
                    </a:moveTo>
                    <a:cubicBezTo>
                      <a:pt x="204" y="41"/>
                      <a:pt x="82" y="204"/>
                      <a:pt x="82" y="367"/>
                    </a:cubicBezTo>
                    <a:lnTo>
                      <a:pt x="0" y="1547"/>
                    </a:lnTo>
                    <a:lnTo>
                      <a:pt x="16320" y="2401"/>
                    </a:lnTo>
                    <a:lnTo>
                      <a:pt x="16483" y="814"/>
                    </a:lnTo>
                    <a:lnTo>
                      <a:pt x="16320" y="814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3"/>
              <p:cNvSpPr/>
              <p:nvPr/>
            </p:nvSpPr>
            <p:spPr>
              <a:xfrm flipH="1">
                <a:off x="1948037" y="2963896"/>
                <a:ext cx="2011074" cy="1312160"/>
              </a:xfrm>
              <a:custGeom>
                <a:avLst/>
                <a:gdLst/>
                <a:ahLst/>
                <a:cxnLst/>
                <a:rect l="l" t="t" r="r" b="b"/>
                <a:pathLst>
                  <a:path w="62797" h="40973" extrusionOk="0">
                    <a:moveTo>
                      <a:pt x="25753" y="0"/>
                    </a:moveTo>
                    <a:cubicBezTo>
                      <a:pt x="25485" y="0"/>
                      <a:pt x="25217" y="15"/>
                      <a:pt x="24948" y="46"/>
                    </a:cubicBezTo>
                    <a:cubicBezTo>
                      <a:pt x="23727" y="168"/>
                      <a:pt x="22669" y="779"/>
                      <a:pt x="21895" y="1674"/>
                    </a:cubicBezTo>
                    <a:cubicBezTo>
                      <a:pt x="21488" y="1959"/>
                      <a:pt x="21163" y="2325"/>
                      <a:pt x="20878" y="2692"/>
                    </a:cubicBezTo>
                    <a:lnTo>
                      <a:pt x="407" y="31424"/>
                    </a:lnTo>
                    <a:cubicBezTo>
                      <a:pt x="0" y="31994"/>
                      <a:pt x="407" y="32808"/>
                      <a:pt x="1099" y="32808"/>
                    </a:cubicBezTo>
                    <a:lnTo>
                      <a:pt x="3134" y="32889"/>
                    </a:lnTo>
                    <a:lnTo>
                      <a:pt x="8547" y="33092"/>
                    </a:lnTo>
                    <a:lnTo>
                      <a:pt x="9930" y="33133"/>
                    </a:lnTo>
                    <a:cubicBezTo>
                      <a:pt x="10582" y="33133"/>
                      <a:pt x="11233" y="32889"/>
                      <a:pt x="11680" y="32401"/>
                    </a:cubicBezTo>
                    <a:lnTo>
                      <a:pt x="25924" y="16814"/>
                    </a:lnTo>
                    <a:lnTo>
                      <a:pt x="40291" y="34313"/>
                    </a:lnTo>
                    <a:cubicBezTo>
                      <a:pt x="43231" y="38117"/>
                      <a:pt x="49175" y="40973"/>
                      <a:pt x="54272" y="40973"/>
                    </a:cubicBezTo>
                    <a:cubicBezTo>
                      <a:pt x="56864" y="40973"/>
                      <a:pt x="59237" y="40234"/>
                      <a:pt x="60883" y="38505"/>
                    </a:cubicBezTo>
                    <a:cubicBezTo>
                      <a:pt x="62796" y="36511"/>
                      <a:pt x="59825" y="30203"/>
                      <a:pt x="57790" y="28249"/>
                    </a:cubicBezTo>
                    <a:lnTo>
                      <a:pt x="30727" y="2000"/>
                    </a:lnTo>
                    <a:cubicBezTo>
                      <a:pt x="29377" y="721"/>
                      <a:pt x="27592" y="0"/>
                      <a:pt x="257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 flipH="1">
                <a:off x="3369979" y="4024980"/>
                <a:ext cx="175977" cy="66484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2076" extrusionOk="0">
                    <a:moveTo>
                      <a:pt x="122" y="0"/>
                    </a:moveTo>
                    <a:lnTo>
                      <a:pt x="0" y="1791"/>
                    </a:lnTo>
                    <a:lnTo>
                      <a:pt x="122" y="1791"/>
                    </a:lnTo>
                    <a:lnTo>
                      <a:pt x="5087" y="1954"/>
                    </a:lnTo>
                    <a:cubicBezTo>
                      <a:pt x="5210" y="1954"/>
                      <a:pt x="5291" y="1994"/>
                      <a:pt x="5413" y="2076"/>
                    </a:cubicBezTo>
                    <a:lnTo>
                      <a:pt x="5494" y="28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 flipH="1">
                <a:off x="3366072" y="4082305"/>
                <a:ext cx="512240" cy="191638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5984" extrusionOk="0">
                    <a:moveTo>
                      <a:pt x="10378" y="1"/>
                    </a:moveTo>
                    <a:cubicBezTo>
                      <a:pt x="10297" y="1"/>
                      <a:pt x="10256" y="1"/>
                      <a:pt x="10216" y="42"/>
                    </a:cubicBezTo>
                    <a:lnTo>
                      <a:pt x="5576" y="2646"/>
                    </a:lnTo>
                    <a:cubicBezTo>
                      <a:pt x="5495" y="2646"/>
                      <a:pt x="5454" y="2687"/>
                      <a:pt x="5373" y="2687"/>
                    </a:cubicBezTo>
                    <a:lnTo>
                      <a:pt x="2524" y="3257"/>
                    </a:lnTo>
                    <a:cubicBezTo>
                      <a:pt x="1303" y="3541"/>
                      <a:pt x="367" y="4437"/>
                      <a:pt x="1" y="5576"/>
                    </a:cubicBezTo>
                    <a:lnTo>
                      <a:pt x="123" y="5576"/>
                    </a:lnTo>
                    <a:lnTo>
                      <a:pt x="15995" y="5983"/>
                    </a:lnTo>
                    <a:lnTo>
                      <a:pt x="15995" y="774"/>
                    </a:lnTo>
                    <a:cubicBezTo>
                      <a:pt x="15995" y="571"/>
                      <a:pt x="15913" y="367"/>
                      <a:pt x="15750" y="245"/>
                    </a:cubicBezTo>
                    <a:cubicBezTo>
                      <a:pt x="15669" y="164"/>
                      <a:pt x="15547" y="123"/>
                      <a:pt x="15425" y="123"/>
                    </a:cubicBezTo>
                    <a:lnTo>
                      <a:pt x="10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 flipH="1">
                <a:off x="3360852" y="4255892"/>
                <a:ext cx="527900" cy="6389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995" extrusionOk="0">
                    <a:moveTo>
                      <a:pt x="327" y="0"/>
                    </a:moveTo>
                    <a:cubicBezTo>
                      <a:pt x="164" y="82"/>
                      <a:pt x="82" y="245"/>
                      <a:pt x="82" y="407"/>
                    </a:cubicBezTo>
                    <a:lnTo>
                      <a:pt x="1" y="1547"/>
                    </a:lnTo>
                    <a:lnTo>
                      <a:pt x="16361" y="1995"/>
                    </a:lnTo>
                    <a:lnTo>
                      <a:pt x="16483" y="407"/>
                    </a:lnTo>
                    <a:lnTo>
                      <a:pt x="16321" y="407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 flipH="1">
                <a:off x="1752557" y="2947051"/>
                <a:ext cx="1895079" cy="1328429"/>
              </a:xfrm>
              <a:custGeom>
                <a:avLst/>
                <a:gdLst/>
                <a:ahLst/>
                <a:cxnLst/>
                <a:rect l="l" t="t" r="r" b="b"/>
                <a:pathLst>
                  <a:path w="59175" h="41481" extrusionOk="0">
                    <a:moveTo>
                      <a:pt x="24427" y="0"/>
                    </a:moveTo>
                    <a:cubicBezTo>
                      <a:pt x="22714" y="0"/>
                      <a:pt x="21029" y="818"/>
                      <a:pt x="19983" y="2322"/>
                    </a:cubicBezTo>
                    <a:lnTo>
                      <a:pt x="327" y="32316"/>
                    </a:lnTo>
                    <a:cubicBezTo>
                      <a:pt x="1" y="32845"/>
                      <a:pt x="327" y="33496"/>
                      <a:pt x="937" y="33537"/>
                    </a:cubicBezTo>
                    <a:lnTo>
                      <a:pt x="3257" y="33659"/>
                    </a:lnTo>
                    <a:lnTo>
                      <a:pt x="8669" y="33903"/>
                    </a:lnTo>
                    <a:lnTo>
                      <a:pt x="10297" y="33985"/>
                    </a:lnTo>
                    <a:cubicBezTo>
                      <a:pt x="10335" y="33988"/>
                      <a:pt x="10374" y="33990"/>
                      <a:pt x="10412" y="33990"/>
                    </a:cubicBezTo>
                    <a:cubicBezTo>
                      <a:pt x="10820" y="33990"/>
                      <a:pt x="11217" y="33794"/>
                      <a:pt x="11478" y="33496"/>
                    </a:cubicBezTo>
                    <a:lnTo>
                      <a:pt x="22629" y="19619"/>
                    </a:lnTo>
                    <a:lnTo>
                      <a:pt x="35611" y="35816"/>
                    </a:lnTo>
                    <a:cubicBezTo>
                      <a:pt x="37835" y="39507"/>
                      <a:pt x="41704" y="41480"/>
                      <a:pt x="45638" y="41480"/>
                    </a:cubicBezTo>
                    <a:cubicBezTo>
                      <a:pt x="48255" y="41480"/>
                      <a:pt x="50900" y="40608"/>
                      <a:pt x="53111" y="38787"/>
                    </a:cubicBezTo>
                    <a:cubicBezTo>
                      <a:pt x="53151" y="38746"/>
                      <a:pt x="53192" y="38665"/>
                      <a:pt x="53274" y="38624"/>
                    </a:cubicBezTo>
                    <a:cubicBezTo>
                      <a:pt x="54088" y="38054"/>
                      <a:pt x="59175" y="34310"/>
                      <a:pt x="58686" y="26619"/>
                    </a:cubicBezTo>
                    <a:cubicBezTo>
                      <a:pt x="51035" y="24584"/>
                      <a:pt x="44198" y="20229"/>
                      <a:pt x="39152" y="14165"/>
                    </a:cubicBezTo>
                    <a:lnTo>
                      <a:pt x="29547" y="2648"/>
                    </a:lnTo>
                    <a:cubicBezTo>
                      <a:pt x="28937" y="1915"/>
                      <a:pt x="28204" y="1305"/>
                      <a:pt x="27390" y="898"/>
                    </a:cubicBezTo>
                    <a:cubicBezTo>
                      <a:pt x="26479" y="290"/>
                      <a:pt x="25448" y="0"/>
                      <a:pt x="244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 flipH="1">
                <a:off x="2822576" y="2375116"/>
                <a:ext cx="234647" cy="351763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984" extrusionOk="0">
                    <a:moveTo>
                      <a:pt x="2261" y="0"/>
                    </a:moveTo>
                    <a:cubicBezTo>
                      <a:pt x="2016" y="0"/>
                      <a:pt x="1775" y="113"/>
                      <a:pt x="1629" y="321"/>
                    </a:cubicBezTo>
                    <a:lnTo>
                      <a:pt x="896" y="1501"/>
                    </a:lnTo>
                    <a:cubicBezTo>
                      <a:pt x="204" y="2478"/>
                      <a:pt x="1" y="3740"/>
                      <a:pt x="367" y="4920"/>
                    </a:cubicBezTo>
                    <a:cubicBezTo>
                      <a:pt x="1018" y="6955"/>
                      <a:pt x="2076" y="9926"/>
                      <a:pt x="3948" y="10984"/>
                    </a:cubicBezTo>
                    <a:lnTo>
                      <a:pt x="6675" y="8705"/>
                    </a:lnTo>
                    <a:lnTo>
                      <a:pt x="7286" y="2193"/>
                    </a:lnTo>
                    <a:cubicBezTo>
                      <a:pt x="7326" y="1827"/>
                      <a:pt x="7082" y="1542"/>
                      <a:pt x="6797" y="1420"/>
                    </a:cubicBezTo>
                    <a:cubicBezTo>
                      <a:pt x="6735" y="1406"/>
                      <a:pt x="6672" y="1399"/>
                      <a:pt x="6610" y="1399"/>
                    </a:cubicBezTo>
                    <a:cubicBezTo>
                      <a:pt x="6301" y="1399"/>
                      <a:pt x="6003" y="1563"/>
                      <a:pt x="5902" y="1868"/>
                    </a:cubicBezTo>
                    <a:lnTo>
                      <a:pt x="5251" y="3577"/>
                    </a:lnTo>
                    <a:lnTo>
                      <a:pt x="2890" y="321"/>
                    </a:lnTo>
                    <a:cubicBezTo>
                      <a:pt x="2731" y="103"/>
                      <a:pt x="2495" y="0"/>
                      <a:pt x="2261" y="0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 flipH="1">
                <a:off x="1460617" y="2356093"/>
                <a:ext cx="1580946" cy="1560258"/>
              </a:xfrm>
              <a:custGeom>
                <a:avLst/>
                <a:gdLst/>
                <a:ahLst/>
                <a:cxnLst/>
                <a:rect l="l" t="t" r="r" b="b"/>
                <a:pathLst>
                  <a:path w="49366" h="48720" extrusionOk="0">
                    <a:moveTo>
                      <a:pt x="26018" y="1"/>
                    </a:moveTo>
                    <a:cubicBezTo>
                      <a:pt x="22834" y="1"/>
                      <a:pt x="19827" y="606"/>
                      <a:pt x="19087" y="1892"/>
                    </a:cubicBezTo>
                    <a:cubicBezTo>
                      <a:pt x="18965" y="2095"/>
                      <a:pt x="13552" y="15200"/>
                      <a:pt x="13552" y="15200"/>
                    </a:cubicBezTo>
                    <a:lnTo>
                      <a:pt x="6959" y="5555"/>
                    </a:lnTo>
                    <a:lnTo>
                      <a:pt x="0" y="8322"/>
                    </a:lnTo>
                    <a:lnTo>
                      <a:pt x="11640" y="27287"/>
                    </a:lnTo>
                    <a:lnTo>
                      <a:pt x="14448" y="31641"/>
                    </a:lnTo>
                    <a:cubicBezTo>
                      <a:pt x="14448" y="31718"/>
                      <a:pt x="24994" y="48720"/>
                      <a:pt x="37571" y="48720"/>
                    </a:cubicBezTo>
                    <a:cubicBezTo>
                      <a:pt x="38321" y="48720"/>
                      <a:pt x="39079" y="48659"/>
                      <a:pt x="39843" y="48531"/>
                    </a:cubicBezTo>
                    <a:cubicBezTo>
                      <a:pt x="39843" y="48531"/>
                      <a:pt x="49366" y="18781"/>
                      <a:pt x="34349" y="2055"/>
                    </a:cubicBezTo>
                    <a:cubicBezTo>
                      <a:pt x="33161" y="718"/>
                      <a:pt x="29485" y="1"/>
                      <a:pt x="26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 flipH="1">
                <a:off x="2576240" y="2444034"/>
                <a:ext cx="600885" cy="509646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15914" extrusionOk="0">
                    <a:moveTo>
                      <a:pt x="12291" y="0"/>
                    </a:moveTo>
                    <a:lnTo>
                      <a:pt x="1" y="4640"/>
                    </a:lnTo>
                    <a:lnTo>
                      <a:pt x="5820" y="15913"/>
                    </a:lnTo>
                    <a:lnTo>
                      <a:pt x="17745" y="14326"/>
                    </a:lnTo>
                    <a:cubicBezTo>
                      <a:pt x="18396" y="14204"/>
                      <a:pt x="18762" y="13512"/>
                      <a:pt x="18518" y="12901"/>
                    </a:cubicBezTo>
                    <a:lnTo>
                      <a:pt x="122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rgbClr val="E2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 flipH="1">
                <a:off x="2819982" y="2438814"/>
                <a:ext cx="351923" cy="152535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4763" extrusionOk="0">
                    <a:moveTo>
                      <a:pt x="9971" y="1"/>
                    </a:moveTo>
                    <a:lnTo>
                      <a:pt x="855" y="3582"/>
                    </a:lnTo>
                    <a:cubicBezTo>
                      <a:pt x="692" y="3623"/>
                      <a:pt x="611" y="3704"/>
                      <a:pt x="530" y="3826"/>
                    </a:cubicBezTo>
                    <a:lnTo>
                      <a:pt x="0" y="4762"/>
                    </a:lnTo>
                    <a:lnTo>
                      <a:pt x="10989" y="570"/>
                    </a:lnTo>
                    <a:lnTo>
                      <a:pt x="997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 flipH="1">
                <a:off x="2819982" y="2750545"/>
                <a:ext cx="259403" cy="261772"/>
              </a:xfrm>
              <a:custGeom>
                <a:avLst/>
                <a:gdLst/>
                <a:ahLst/>
                <a:cxnLst/>
                <a:rect l="l" t="t" r="r" b="b"/>
                <a:pathLst>
                  <a:path w="8100" h="8174" extrusionOk="0">
                    <a:moveTo>
                      <a:pt x="1614" y="1"/>
                    </a:moveTo>
                    <a:cubicBezTo>
                      <a:pt x="1258" y="1"/>
                      <a:pt x="925" y="218"/>
                      <a:pt x="815" y="604"/>
                    </a:cubicBezTo>
                    <a:lnTo>
                      <a:pt x="367" y="2069"/>
                    </a:lnTo>
                    <a:cubicBezTo>
                      <a:pt x="1" y="3371"/>
                      <a:pt x="245" y="4755"/>
                      <a:pt x="1018" y="5894"/>
                    </a:cubicBezTo>
                    <a:cubicBezTo>
                      <a:pt x="1547" y="6586"/>
                      <a:pt x="2117" y="7400"/>
                      <a:pt x="2809" y="8173"/>
                    </a:cubicBezTo>
                    <a:lnTo>
                      <a:pt x="8100" y="3859"/>
                    </a:lnTo>
                    <a:lnTo>
                      <a:pt x="7408" y="644"/>
                    </a:lnTo>
                    <a:cubicBezTo>
                      <a:pt x="7326" y="319"/>
                      <a:pt x="7001" y="34"/>
                      <a:pt x="6635" y="34"/>
                    </a:cubicBezTo>
                    <a:cubicBezTo>
                      <a:pt x="6228" y="34"/>
                      <a:pt x="5861" y="360"/>
                      <a:pt x="5861" y="767"/>
                    </a:cubicBezTo>
                    <a:lnTo>
                      <a:pt x="5739" y="2801"/>
                    </a:lnTo>
                    <a:lnTo>
                      <a:pt x="2117" y="156"/>
                    </a:lnTo>
                    <a:cubicBezTo>
                      <a:pt x="1959" y="51"/>
                      <a:pt x="1784" y="1"/>
                      <a:pt x="1614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 flipH="1">
                <a:off x="1819008" y="2639739"/>
                <a:ext cx="1195205" cy="917965"/>
              </a:xfrm>
              <a:custGeom>
                <a:avLst/>
                <a:gdLst/>
                <a:ahLst/>
                <a:cxnLst/>
                <a:rect l="l" t="t" r="r" b="b"/>
                <a:pathLst>
                  <a:path w="37321" h="28664" extrusionOk="0">
                    <a:moveTo>
                      <a:pt x="32277" y="0"/>
                    </a:moveTo>
                    <a:cubicBezTo>
                      <a:pt x="30258" y="0"/>
                      <a:pt x="27778" y="764"/>
                      <a:pt x="27227" y="1866"/>
                    </a:cubicBezTo>
                    <a:lnTo>
                      <a:pt x="19251" y="17046"/>
                    </a:lnTo>
                    <a:lnTo>
                      <a:pt x="6431" y="7035"/>
                    </a:lnTo>
                    <a:lnTo>
                      <a:pt x="6065" y="7319"/>
                    </a:lnTo>
                    <a:lnTo>
                      <a:pt x="774" y="11674"/>
                    </a:lnTo>
                    <a:lnTo>
                      <a:pt x="1" y="12285"/>
                    </a:lnTo>
                    <a:lnTo>
                      <a:pt x="18721" y="28441"/>
                    </a:lnTo>
                    <a:lnTo>
                      <a:pt x="18925" y="28279"/>
                    </a:lnTo>
                    <a:cubicBezTo>
                      <a:pt x="19470" y="28539"/>
                      <a:pt x="20050" y="28663"/>
                      <a:pt x="20623" y="28663"/>
                    </a:cubicBezTo>
                    <a:cubicBezTo>
                      <a:pt x="21931" y="28663"/>
                      <a:pt x="23207" y="28015"/>
                      <a:pt x="23971" y="26854"/>
                    </a:cubicBezTo>
                    <a:lnTo>
                      <a:pt x="31663" y="14930"/>
                    </a:lnTo>
                    <a:cubicBezTo>
                      <a:pt x="37320" y="5854"/>
                      <a:pt x="36832" y="3290"/>
                      <a:pt x="34797" y="767"/>
                    </a:cubicBezTo>
                    <a:cubicBezTo>
                      <a:pt x="34363" y="232"/>
                      <a:pt x="33390" y="0"/>
                      <a:pt x="3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 flipH="1">
                <a:off x="1989958" y="2691619"/>
                <a:ext cx="1037290" cy="874603"/>
              </a:xfrm>
              <a:custGeom>
                <a:avLst/>
                <a:gdLst/>
                <a:ahLst/>
                <a:cxnLst/>
                <a:rect l="l" t="t" r="r" b="b"/>
                <a:pathLst>
                  <a:path w="32390" h="27310" extrusionOk="0">
                    <a:moveTo>
                      <a:pt x="27617" y="0"/>
                    </a:moveTo>
                    <a:cubicBezTo>
                      <a:pt x="27529" y="0"/>
                      <a:pt x="27443" y="45"/>
                      <a:pt x="27390" y="124"/>
                    </a:cubicBezTo>
                    <a:lnTo>
                      <a:pt x="19576" y="15060"/>
                    </a:lnTo>
                    <a:lnTo>
                      <a:pt x="6838" y="5089"/>
                    </a:lnTo>
                    <a:lnTo>
                      <a:pt x="1" y="10665"/>
                    </a:lnTo>
                    <a:lnTo>
                      <a:pt x="19169" y="26821"/>
                    </a:lnTo>
                    <a:lnTo>
                      <a:pt x="19210" y="26862"/>
                    </a:lnTo>
                    <a:cubicBezTo>
                      <a:pt x="19780" y="27147"/>
                      <a:pt x="20431" y="27269"/>
                      <a:pt x="21041" y="27310"/>
                    </a:cubicBezTo>
                    <a:cubicBezTo>
                      <a:pt x="22466" y="27269"/>
                      <a:pt x="23809" y="26577"/>
                      <a:pt x="24582" y="25397"/>
                    </a:cubicBezTo>
                    <a:lnTo>
                      <a:pt x="32274" y="13473"/>
                    </a:lnTo>
                    <a:cubicBezTo>
                      <a:pt x="32390" y="13270"/>
                      <a:pt x="32217" y="13088"/>
                      <a:pt x="32049" y="13088"/>
                    </a:cubicBezTo>
                    <a:cubicBezTo>
                      <a:pt x="31981" y="13088"/>
                      <a:pt x="31914" y="13117"/>
                      <a:pt x="31867" y="13188"/>
                    </a:cubicBezTo>
                    <a:lnTo>
                      <a:pt x="24175" y="25112"/>
                    </a:lnTo>
                    <a:cubicBezTo>
                      <a:pt x="23463" y="26194"/>
                      <a:pt x="22253" y="26798"/>
                      <a:pt x="21018" y="26798"/>
                    </a:cubicBezTo>
                    <a:cubicBezTo>
                      <a:pt x="20489" y="26798"/>
                      <a:pt x="19955" y="26687"/>
                      <a:pt x="19454" y="26455"/>
                    </a:cubicBezTo>
                    <a:lnTo>
                      <a:pt x="815" y="10665"/>
                    </a:lnTo>
                    <a:lnTo>
                      <a:pt x="6838" y="5740"/>
                    </a:lnTo>
                    <a:lnTo>
                      <a:pt x="19739" y="15833"/>
                    </a:lnTo>
                    <a:lnTo>
                      <a:pt x="27838" y="368"/>
                    </a:lnTo>
                    <a:cubicBezTo>
                      <a:pt x="27919" y="246"/>
                      <a:pt x="27878" y="83"/>
                      <a:pt x="27756" y="43"/>
                    </a:cubicBezTo>
                    <a:cubicBezTo>
                      <a:pt x="27713" y="14"/>
                      <a:pt x="27665" y="0"/>
                      <a:pt x="27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 flipH="1">
                <a:off x="1843796" y="1559119"/>
                <a:ext cx="690779" cy="440504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3755" extrusionOk="0">
                    <a:moveTo>
                      <a:pt x="3799" y="1"/>
                    </a:moveTo>
                    <a:cubicBezTo>
                      <a:pt x="1792" y="1"/>
                      <a:pt x="0" y="1614"/>
                      <a:pt x="0" y="3825"/>
                    </a:cubicBezTo>
                    <a:cubicBezTo>
                      <a:pt x="41" y="5371"/>
                      <a:pt x="1018" y="6795"/>
                      <a:pt x="2483" y="7365"/>
                    </a:cubicBezTo>
                    <a:cubicBezTo>
                      <a:pt x="2483" y="8342"/>
                      <a:pt x="2524" y="9319"/>
                      <a:pt x="2646" y="10295"/>
                    </a:cubicBezTo>
                    <a:cubicBezTo>
                      <a:pt x="2931" y="11231"/>
                      <a:pt x="3297" y="12127"/>
                      <a:pt x="3744" y="12981"/>
                    </a:cubicBezTo>
                    <a:lnTo>
                      <a:pt x="16116" y="13755"/>
                    </a:lnTo>
                    <a:cubicBezTo>
                      <a:pt x="16686" y="13266"/>
                      <a:pt x="17256" y="12778"/>
                      <a:pt x="17785" y="12208"/>
                    </a:cubicBezTo>
                    <a:cubicBezTo>
                      <a:pt x="18111" y="11842"/>
                      <a:pt x="18355" y="11394"/>
                      <a:pt x="18680" y="11028"/>
                    </a:cubicBezTo>
                    <a:cubicBezTo>
                      <a:pt x="19047" y="10662"/>
                      <a:pt x="19576" y="10336"/>
                      <a:pt x="19983" y="9929"/>
                    </a:cubicBezTo>
                    <a:cubicBezTo>
                      <a:pt x="21570" y="8138"/>
                      <a:pt x="20390" y="5290"/>
                      <a:pt x="18029" y="5168"/>
                    </a:cubicBezTo>
                    <a:cubicBezTo>
                      <a:pt x="18070" y="3743"/>
                      <a:pt x="17297" y="2400"/>
                      <a:pt x="16076" y="1668"/>
                    </a:cubicBezTo>
                    <a:cubicBezTo>
                      <a:pt x="15480" y="1341"/>
                      <a:pt x="14821" y="1178"/>
                      <a:pt x="14162" y="1178"/>
                    </a:cubicBezTo>
                    <a:cubicBezTo>
                      <a:pt x="13426" y="1178"/>
                      <a:pt x="12691" y="1382"/>
                      <a:pt x="12047" y="1790"/>
                    </a:cubicBezTo>
                    <a:cubicBezTo>
                      <a:pt x="11311" y="901"/>
                      <a:pt x="10207" y="405"/>
                      <a:pt x="9081" y="405"/>
                    </a:cubicBezTo>
                    <a:cubicBezTo>
                      <a:pt x="8711" y="405"/>
                      <a:pt x="8339" y="458"/>
                      <a:pt x="7977" y="569"/>
                    </a:cubicBezTo>
                    <a:cubicBezTo>
                      <a:pt x="7610" y="716"/>
                      <a:pt x="7077" y="1028"/>
                      <a:pt x="6618" y="1028"/>
                    </a:cubicBezTo>
                    <a:cubicBezTo>
                      <a:pt x="6568" y="1028"/>
                      <a:pt x="6519" y="1024"/>
                      <a:pt x="6471" y="1016"/>
                    </a:cubicBezTo>
                    <a:cubicBezTo>
                      <a:pt x="6105" y="935"/>
                      <a:pt x="5739" y="487"/>
                      <a:pt x="5332" y="325"/>
                    </a:cubicBezTo>
                    <a:cubicBezTo>
                      <a:pt x="4824" y="103"/>
                      <a:pt x="4304" y="1"/>
                      <a:pt x="3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 flipH="1">
                <a:off x="1937629" y="1784543"/>
                <a:ext cx="503113" cy="761298"/>
              </a:xfrm>
              <a:custGeom>
                <a:avLst/>
                <a:gdLst/>
                <a:ahLst/>
                <a:cxnLst/>
                <a:rect l="l" t="t" r="r" b="b"/>
                <a:pathLst>
                  <a:path w="15710" h="23772" extrusionOk="0">
                    <a:moveTo>
                      <a:pt x="2931" y="1"/>
                    </a:moveTo>
                    <a:lnTo>
                      <a:pt x="2931" y="1"/>
                    </a:lnTo>
                    <a:cubicBezTo>
                      <a:pt x="2971" y="123"/>
                      <a:pt x="2971" y="245"/>
                      <a:pt x="2931" y="326"/>
                    </a:cubicBezTo>
                    <a:cubicBezTo>
                      <a:pt x="2891" y="1154"/>
                      <a:pt x="2203" y="1753"/>
                      <a:pt x="1420" y="1753"/>
                    </a:cubicBezTo>
                    <a:cubicBezTo>
                      <a:pt x="1395" y="1753"/>
                      <a:pt x="1369" y="1752"/>
                      <a:pt x="1344" y="1751"/>
                    </a:cubicBezTo>
                    <a:cubicBezTo>
                      <a:pt x="1140" y="1710"/>
                      <a:pt x="977" y="1669"/>
                      <a:pt x="814" y="1588"/>
                    </a:cubicBezTo>
                    <a:lnTo>
                      <a:pt x="652" y="3948"/>
                    </a:lnTo>
                    <a:lnTo>
                      <a:pt x="367" y="8140"/>
                    </a:lnTo>
                    <a:lnTo>
                      <a:pt x="204" y="11030"/>
                    </a:lnTo>
                    <a:cubicBezTo>
                      <a:pt x="1" y="12820"/>
                      <a:pt x="1140" y="14530"/>
                      <a:pt x="2890" y="15099"/>
                    </a:cubicBezTo>
                    <a:lnTo>
                      <a:pt x="3541" y="15140"/>
                    </a:lnTo>
                    <a:lnTo>
                      <a:pt x="4314" y="20227"/>
                    </a:lnTo>
                    <a:cubicBezTo>
                      <a:pt x="4233" y="22099"/>
                      <a:pt x="5657" y="23686"/>
                      <a:pt x="7530" y="23768"/>
                    </a:cubicBezTo>
                    <a:cubicBezTo>
                      <a:pt x="7579" y="23770"/>
                      <a:pt x="7629" y="23771"/>
                      <a:pt x="7678" y="23771"/>
                    </a:cubicBezTo>
                    <a:cubicBezTo>
                      <a:pt x="9485" y="23771"/>
                      <a:pt x="10991" y="22334"/>
                      <a:pt x="11070" y="20512"/>
                    </a:cubicBezTo>
                    <a:lnTo>
                      <a:pt x="10623" y="15425"/>
                    </a:lnTo>
                    <a:cubicBezTo>
                      <a:pt x="12128" y="15018"/>
                      <a:pt x="13186" y="13716"/>
                      <a:pt x="13309" y="12169"/>
                    </a:cubicBezTo>
                    <a:lnTo>
                      <a:pt x="13512" y="8995"/>
                    </a:lnTo>
                    <a:lnTo>
                      <a:pt x="13553" y="8995"/>
                    </a:lnTo>
                    <a:cubicBezTo>
                      <a:pt x="13579" y="8996"/>
                      <a:pt x="13605" y="8996"/>
                      <a:pt x="13632" y="8996"/>
                    </a:cubicBezTo>
                    <a:cubicBezTo>
                      <a:pt x="14696" y="8996"/>
                      <a:pt x="15590" y="8195"/>
                      <a:pt x="15669" y="7123"/>
                    </a:cubicBezTo>
                    <a:lnTo>
                      <a:pt x="15669" y="6919"/>
                    </a:lnTo>
                    <a:cubicBezTo>
                      <a:pt x="15710" y="6227"/>
                      <a:pt x="15384" y="5576"/>
                      <a:pt x="14855" y="5169"/>
                    </a:cubicBezTo>
                    <a:cubicBezTo>
                      <a:pt x="14326" y="5698"/>
                      <a:pt x="13756" y="6227"/>
                      <a:pt x="13186" y="6716"/>
                    </a:cubicBezTo>
                    <a:lnTo>
                      <a:pt x="11884" y="3989"/>
                    </a:lnTo>
                    <a:cubicBezTo>
                      <a:pt x="11559" y="3338"/>
                      <a:pt x="11436" y="2605"/>
                      <a:pt x="11477" y="1873"/>
                    </a:cubicBezTo>
                    <a:cubicBezTo>
                      <a:pt x="11274" y="1466"/>
                      <a:pt x="11152" y="977"/>
                      <a:pt x="11192" y="489"/>
                    </a:cubicBezTo>
                    <a:lnTo>
                      <a:pt x="8669" y="326"/>
                    </a:lnTo>
                    <a:cubicBezTo>
                      <a:pt x="8180" y="357"/>
                      <a:pt x="7692" y="373"/>
                      <a:pt x="7203" y="373"/>
                    </a:cubicBezTo>
                    <a:cubicBezTo>
                      <a:pt x="5779" y="373"/>
                      <a:pt x="4355" y="243"/>
                      <a:pt x="2931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 flipH="1">
                <a:off x="2358598" y="1964396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407" y="1"/>
                    </a:moveTo>
                    <a:cubicBezTo>
                      <a:pt x="204" y="1"/>
                      <a:pt x="41" y="123"/>
                      <a:pt x="41" y="326"/>
                    </a:cubicBezTo>
                    <a:lnTo>
                      <a:pt x="0" y="1059"/>
                    </a:lnTo>
                    <a:cubicBezTo>
                      <a:pt x="0" y="1262"/>
                      <a:pt x="122" y="1425"/>
                      <a:pt x="326" y="1425"/>
                    </a:cubicBezTo>
                    <a:cubicBezTo>
                      <a:pt x="347" y="1429"/>
                      <a:pt x="368" y="1432"/>
                      <a:pt x="388" y="1432"/>
                    </a:cubicBezTo>
                    <a:cubicBezTo>
                      <a:pt x="561" y="1432"/>
                      <a:pt x="692" y="1282"/>
                      <a:pt x="692" y="1100"/>
                    </a:cubicBezTo>
                    <a:lnTo>
                      <a:pt x="773" y="408"/>
                    </a:lnTo>
                    <a:cubicBezTo>
                      <a:pt x="773" y="204"/>
                      <a:pt x="611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 flipH="1">
                <a:off x="2183965" y="1975925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386" y="1"/>
                    </a:moveTo>
                    <a:cubicBezTo>
                      <a:pt x="212" y="1"/>
                      <a:pt x="78" y="150"/>
                      <a:pt x="41" y="333"/>
                    </a:cubicBezTo>
                    <a:lnTo>
                      <a:pt x="1" y="1065"/>
                    </a:lnTo>
                    <a:cubicBezTo>
                      <a:pt x="1" y="1228"/>
                      <a:pt x="123" y="1432"/>
                      <a:pt x="326" y="1432"/>
                    </a:cubicBezTo>
                    <a:cubicBezTo>
                      <a:pt x="530" y="1432"/>
                      <a:pt x="692" y="1269"/>
                      <a:pt x="733" y="1106"/>
                    </a:cubicBezTo>
                    <a:lnTo>
                      <a:pt x="774" y="373"/>
                    </a:lnTo>
                    <a:cubicBezTo>
                      <a:pt x="774" y="170"/>
                      <a:pt x="611" y="7"/>
                      <a:pt x="448" y="7"/>
                    </a:cubicBezTo>
                    <a:cubicBezTo>
                      <a:pt x="427" y="3"/>
                      <a:pt x="406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 flipH="1">
                <a:off x="2302554" y="1875622"/>
                <a:ext cx="96491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447" extrusionOk="0">
                    <a:moveTo>
                      <a:pt x="1598" y="0"/>
                    </a:moveTo>
                    <a:cubicBezTo>
                      <a:pt x="1554" y="0"/>
                      <a:pt x="1510" y="2"/>
                      <a:pt x="1466" y="5"/>
                    </a:cubicBezTo>
                    <a:cubicBezTo>
                      <a:pt x="978" y="5"/>
                      <a:pt x="489" y="290"/>
                      <a:pt x="164" y="697"/>
                    </a:cubicBezTo>
                    <a:cubicBezTo>
                      <a:pt x="1" y="1023"/>
                      <a:pt x="82" y="1308"/>
                      <a:pt x="245" y="1389"/>
                    </a:cubicBezTo>
                    <a:cubicBezTo>
                      <a:pt x="389" y="1418"/>
                      <a:pt x="533" y="1447"/>
                      <a:pt x="677" y="1447"/>
                    </a:cubicBezTo>
                    <a:cubicBezTo>
                      <a:pt x="736" y="1447"/>
                      <a:pt x="796" y="1442"/>
                      <a:pt x="855" y="1430"/>
                    </a:cubicBezTo>
                    <a:cubicBezTo>
                      <a:pt x="1100" y="1389"/>
                      <a:pt x="1303" y="1348"/>
                      <a:pt x="1507" y="1348"/>
                    </a:cubicBezTo>
                    <a:lnTo>
                      <a:pt x="2158" y="1348"/>
                    </a:lnTo>
                    <a:cubicBezTo>
                      <a:pt x="2212" y="1359"/>
                      <a:pt x="2267" y="1364"/>
                      <a:pt x="2321" y="1364"/>
                    </a:cubicBezTo>
                    <a:cubicBezTo>
                      <a:pt x="2470" y="1364"/>
                      <a:pt x="2619" y="1327"/>
                      <a:pt x="2768" y="1267"/>
                    </a:cubicBezTo>
                    <a:cubicBezTo>
                      <a:pt x="2931" y="1186"/>
                      <a:pt x="3012" y="901"/>
                      <a:pt x="2809" y="575"/>
                    </a:cubicBezTo>
                    <a:cubicBezTo>
                      <a:pt x="2511" y="202"/>
                      <a:pt x="2076" y="0"/>
                      <a:pt x="1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 flipH="1">
                <a:off x="2103134" y="1891411"/>
                <a:ext cx="102992" cy="49126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534" extrusionOk="0">
                    <a:moveTo>
                      <a:pt x="1750" y="1"/>
                    </a:moveTo>
                    <a:cubicBezTo>
                      <a:pt x="1180" y="1"/>
                      <a:pt x="610" y="245"/>
                      <a:pt x="244" y="652"/>
                    </a:cubicBezTo>
                    <a:cubicBezTo>
                      <a:pt x="0" y="1018"/>
                      <a:pt x="41" y="1303"/>
                      <a:pt x="204" y="1384"/>
                    </a:cubicBezTo>
                    <a:cubicBezTo>
                      <a:pt x="352" y="1444"/>
                      <a:pt x="523" y="1482"/>
                      <a:pt x="684" y="1482"/>
                    </a:cubicBezTo>
                    <a:cubicBezTo>
                      <a:pt x="743" y="1482"/>
                      <a:pt x="800" y="1477"/>
                      <a:pt x="855" y="1466"/>
                    </a:cubicBezTo>
                    <a:lnTo>
                      <a:pt x="1547" y="1466"/>
                    </a:lnTo>
                    <a:cubicBezTo>
                      <a:pt x="1750" y="1466"/>
                      <a:pt x="1994" y="1507"/>
                      <a:pt x="2238" y="1507"/>
                    </a:cubicBezTo>
                    <a:cubicBezTo>
                      <a:pt x="2323" y="1523"/>
                      <a:pt x="2414" y="1533"/>
                      <a:pt x="2506" y="1533"/>
                    </a:cubicBezTo>
                    <a:cubicBezTo>
                      <a:pt x="2637" y="1533"/>
                      <a:pt x="2770" y="1514"/>
                      <a:pt x="2890" y="1466"/>
                    </a:cubicBezTo>
                    <a:cubicBezTo>
                      <a:pt x="3093" y="1384"/>
                      <a:pt x="3215" y="1100"/>
                      <a:pt x="3052" y="733"/>
                    </a:cubicBezTo>
                    <a:cubicBezTo>
                      <a:pt x="2767" y="286"/>
                      <a:pt x="2279" y="1"/>
                      <a:pt x="1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 flipH="1">
                <a:off x="2348894" y="2016176"/>
                <a:ext cx="48838" cy="1405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439" extrusionOk="0">
                    <a:moveTo>
                      <a:pt x="128" y="1"/>
                    </a:moveTo>
                    <a:cubicBezTo>
                      <a:pt x="92" y="1"/>
                      <a:pt x="62" y="11"/>
                      <a:pt x="41" y="31"/>
                    </a:cubicBezTo>
                    <a:cubicBezTo>
                      <a:pt x="1" y="112"/>
                      <a:pt x="1" y="194"/>
                      <a:pt x="82" y="235"/>
                    </a:cubicBezTo>
                    <a:cubicBezTo>
                      <a:pt x="245" y="357"/>
                      <a:pt x="489" y="438"/>
                      <a:pt x="733" y="438"/>
                    </a:cubicBezTo>
                    <a:cubicBezTo>
                      <a:pt x="937" y="438"/>
                      <a:pt x="1181" y="397"/>
                      <a:pt x="1384" y="316"/>
                    </a:cubicBezTo>
                    <a:cubicBezTo>
                      <a:pt x="1524" y="246"/>
                      <a:pt x="1484" y="55"/>
                      <a:pt x="1366" y="55"/>
                    </a:cubicBezTo>
                    <a:cubicBezTo>
                      <a:pt x="1347" y="55"/>
                      <a:pt x="1326" y="60"/>
                      <a:pt x="1303" y="72"/>
                    </a:cubicBezTo>
                    <a:cubicBezTo>
                      <a:pt x="1130" y="149"/>
                      <a:pt x="957" y="189"/>
                      <a:pt x="788" y="189"/>
                    </a:cubicBezTo>
                    <a:cubicBezTo>
                      <a:pt x="600" y="189"/>
                      <a:pt x="417" y="138"/>
                      <a:pt x="245" y="31"/>
                    </a:cubicBezTo>
                    <a:cubicBezTo>
                      <a:pt x="204" y="11"/>
                      <a:pt x="163" y="1"/>
                      <a:pt x="128" y="1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 flipH="1">
                <a:off x="2174838" y="2026616"/>
                <a:ext cx="46949" cy="1534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79" extrusionOk="0">
                    <a:moveTo>
                      <a:pt x="123" y="0"/>
                    </a:moveTo>
                    <a:cubicBezTo>
                      <a:pt x="92" y="0"/>
                      <a:pt x="62" y="10"/>
                      <a:pt x="41" y="31"/>
                    </a:cubicBezTo>
                    <a:cubicBezTo>
                      <a:pt x="1" y="112"/>
                      <a:pt x="1" y="193"/>
                      <a:pt x="41" y="234"/>
                    </a:cubicBezTo>
                    <a:cubicBezTo>
                      <a:pt x="245" y="356"/>
                      <a:pt x="489" y="438"/>
                      <a:pt x="693" y="478"/>
                    </a:cubicBezTo>
                    <a:cubicBezTo>
                      <a:pt x="937" y="478"/>
                      <a:pt x="1181" y="438"/>
                      <a:pt x="1384" y="356"/>
                    </a:cubicBezTo>
                    <a:cubicBezTo>
                      <a:pt x="1466" y="316"/>
                      <a:pt x="1466" y="234"/>
                      <a:pt x="1466" y="153"/>
                    </a:cubicBezTo>
                    <a:cubicBezTo>
                      <a:pt x="1437" y="124"/>
                      <a:pt x="1388" y="95"/>
                      <a:pt x="1347" y="95"/>
                    </a:cubicBezTo>
                    <a:cubicBezTo>
                      <a:pt x="1330" y="95"/>
                      <a:pt x="1315" y="100"/>
                      <a:pt x="1303" y="112"/>
                    </a:cubicBezTo>
                    <a:cubicBezTo>
                      <a:pt x="1150" y="180"/>
                      <a:pt x="990" y="212"/>
                      <a:pt x="832" y="212"/>
                    </a:cubicBezTo>
                    <a:cubicBezTo>
                      <a:pt x="611" y="212"/>
                      <a:pt x="394" y="149"/>
                      <a:pt x="204" y="31"/>
                    </a:cubicBezTo>
                    <a:cubicBezTo>
                      <a:pt x="184" y="10"/>
                      <a:pt x="153" y="0"/>
                      <a:pt x="123" y="0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 flipH="1">
                <a:off x="2253043" y="1953987"/>
                <a:ext cx="83425" cy="114714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582" extrusionOk="0">
                    <a:moveTo>
                      <a:pt x="1262" y="0"/>
                    </a:moveTo>
                    <a:cubicBezTo>
                      <a:pt x="1221" y="0"/>
                      <a:pt x="1181" y="41"/>
                      <a:pt x="1181" y="122"/>
                    </a:cubicBezTo>
                    <a:lnTo>
                      <a:pt x="1058" y="1262"/>
                    </a:lnTo>
                    <a:cubicBezTo>
                      <a:pt x="1058" y="1547"/>
                      <a:pt x="814" y="1791"/>
                      <a:pt x="489" y="1791"/>
                    </a:cubicBezTo>
                    <a:cubicBezTo>
                      <a:pt x="463" y="1787"/>
                      <a:pt x="439" y="1785"/>
                      <a:pt x="415" y="1785"/>
                    </a:cubicBezTo>
                    <a:cubicBezTo>
                      <a:pt x="204" y="1785"/>
                      <a:pt x="37" y="1938"/>
                      <a:pt x="0" y="2157"/>
                    </a:cubicBezTo>
                    <a:lnTo>
                      <a:pt x="0" y="2401"/>
                    </a:lnTo>
                    <a:cubicBezTo>
                      <a:pt x="0" y="3012"/>
                      <a:pt x="489" y="3460"/>
                      <a:pt x="1099" y="3500"/>
                    </a:cubicBezTo>
                    <a:lnTo>
                      <a:pt x="2483" y="3582"/>
                    </a:lnTo>
                    <a:cubicBezTo>
                      <a:pt x="2605" y="3582"/>
                      <a:pt x="2605" y="3378"/>
                      <a:pt x="2483" y="3378"/>
                    </a:cubicBezTo>
                    <a:lnTo>
                      <a:pt x="1099" y="3297"/>
                    </a:lnTo>
                    <a:cubicBezTo>
                      <a:pt x="611" y="3297"/>
                      <a:pt x="204" y="2890"/>
                      <a:pt x="204" y="2442"/>
                    </a:cubicBezTo>
                    <a:lnTo>
                      <a:pt x="204" y="2198"/>
                    </a:lnTo>
                    <a:cubicBezTo>
                      <a:pt x="239" y="2092"/>
                      <a:pt x="335" y="1986"/>
                      <a:pt x="440" y="1986"/>
                    </a:cubicBezTo>
                    <a:cubicBezTo>
                      <a:pt x="456" y="1986"/>
                      <a:pt x="472" y="1989"/>
                      <a:pt x="489" y="1994"/>
                    </a:cubicBezTo>
                    <a:cubicBezTo>
                      <a:pt x="512" y="1997"/>
                      <a:pt x="535" y="1998"/>
                      <a:pt x="558" y="1998"/>
                    </a:cubicBezTo>
                    <a:cubicBezTo>
                      <a:pt x="936" y="1998"/>
                      <a:pt x="1262" y="1686"/>
                      <a:pt x="1262" y="1303"/>
                    </a:cubicBezTo>
                    <a:lnTo>
                      <a:pt x="1384" y="122"/>
                    </a:lnTo>
                    <a:cubicBezTo>
                      <a:pt x="1384" y="82"/>
                      <a:pt x="1343" y="0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 flipH="1">
                <a:off x="2174838" y="2086923"/>
                <a:ext cx="83873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425" extrusionOk="0">
                    <a:moveTo>
                      <a:pt x="2497" y="0"/>
                    </a:moveTo>
                    <a:cubicBezTo>
                      <a:pt x="2375" y="0"/>
                      <a:pt x="2252" y="41"/>
                      <a:pt x="2212" y="122"/>
                    </a:cubicBezTo>
                    <a:cubicBezTo>
                      <a:pt x="1998" y="704"/>
                      <a:pt x="1461" y="1055"/>
                      <a:pt x="897" y="1055"/>
                    </a:cubicBezTo>
                    <a:cubicBezTo>
                      <a:pt x="711" y="1055"/>
                      <a:pt x="521" y="1017"/>
                      <a:pt x="340" y="936"/>
                    </a:cubicBezTo>
                    <a:cubicBezTo>
                      <a:pt x="317" y="927"/>
                      <a:pt x="296" y="923"/>
                      <a:pt x="275" y="923"/>
                    </a:cubicBezTo>
                    <a:cubicBezTo>
                      <a:pt x="105" y="923"/>
                      <a:pt x="0" y="1190"/>
                      <a:pt x="218" y="1262"/>
                    </a:cubicBezTo>
                    <a:cubicBezTo>
                      <a:pt x="462" y="1384"/>
                      <a:pt x="706" y="1425"/>
                      <a:pt x="950" y="1425"/>
                    </a:cubicBezTo>
                    <a:cubicBezTo>
                      <a:pt x="1683" y="1425"/>
                      <a:pt x="2334" y="977"/>
                      <a:pt x="2578" y="285"/>
                    </a:cubicBezTo>
                    <a:cubicBezTo>
                      <a:pt x="2619" y="163"/>
                      <a:pt x="2578" y="41"/>
                      <a:pt x="2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 txBox="1">
            <a:spLocks noGrp="1"/>
          </p:cNvSpPr>
          <p:nvPr>
            <p:ph type="body" idx="1"/>
          </p:nvPr>
        </p:nvSpPr>
        <p:spPr>
          <a:xfrm>
            <a:off x="1482000" y="1503529"/>
            <a:ext cx="4126800" cy="2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Anh ấy tên </a:t>
            </a:r>
            <a:r>
              <a:rPr lang="en" b="1" dirty="0">
                <a:solidFill>
                  <a:srgbClr val="FF0000"/>
                </a:solidFill>
              </a:rPr>
              <a:t>Kuder</a:t>
            </a:r>
            <a:r>
              <a:rPr lang="en" dirty="0"/>
              <a:t>. A</a:t>
            </a:r>
            <a:r>
              <a:rPr lang="en-US" dirty="0"/>
              <a:t>n</a:t>
            </a:r>
            <a:r>
              <a:rPr lang="en" dirty="0"/>
              <a:t>h ấy là 1 ngôi sao sáng tại Cty Fờ-Sốp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dirty="0"/>
              <a:t>Anh ấy giải quyết bugs và features siêu nhanh.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dirty="0"/>
              <a:t>A</a:t>
            </a:r>
            <a:r>
              <a:rPr lang="en-US" dirty="0"/>
              <a:t>n</a:t>
            </a:r>
            <a:r>
              <a:rPr lang="en" dirty="0"/>
              <a:t>h ấy đẩy code mới lên production.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dirty="0"/>
              <a:t>Anh ấy tự hào về công việc và sản phẩm chất lượng quốc tế.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endParaRPr lang="en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" b="1" dirty="0"/>
              <a:t>		Be like Kuder.</a:t>
            </a:r>
            <a:endParaRPr b="1" dirty="0"/>
          </a:p>
        </p:txBody>
      </p:sp>
      <p:sp>
        <p:nvSpPr>
          <p:cNvPr id="831" name="Google Shape;831;p44"/>
          <p:cNvSpPr txBox="1">
            <a:spLocks noGrp="1"/>
          </p:cNvSpPr>
          <p:nvPr>
            <p:ph type="title"/>
          </p:nvPr>
        </p:nvSpPr>
        <p:spPr>
          <a:xfrm>
            <a:off x="339600" y="34057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Kuder!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4A94F-0D38-474A-88C1-2ACDB776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11" y="770514"/>
            <a:ext cx="2254589" cy="417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/>
          <p:nvPr/>
        </p:nvSpPr>
        <p:spPr>
          <a:xfrm>
            <a:off x="4930800" y="884250"/>
            <a:ext cx="3375000" cy="3375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 txBox="1">
            <a:spLocks noGrp="1"/>
          </p:cNvSpPr>
          <p:nvPr>
            <p:ph type="title"/>
          </p:nvPr>
        </p:nvSpPr>
        <p:spPr>
          <a:xfrm>
            <a:off x="360000" y="694200"/>
            <a:ext cx="3929401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redoka" pitchFamily="2" charset="-79"/>
                <a:cs typeface="Fredoka" pitchFamily="2" charset="-79"/>
              </a:rPr>
              <a:t>Phía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sau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giải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thưởng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916" name="Google Shape;916;p46"/>
          <p:cNvSpPr txBox="1">
            <a:spLocks noGrp="1"/>
          </p:cNvSpPr>
          <p:nvPr>
            <p:ph type="subTitle" idx="1"/>
          </p:nvPr>
        </p:nvSpPr>
        <p:spPr>
          <a:xfrm>
            <a:off x="460800" y="1737824"/>
            <a:ext cx="4317602" cy="2823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sz="1600" b="1" dirty="0">
                <a:solidFill>
                  <a:srgbClr val="FF0000"/>
                </a:solidFill>
              </a:rPr>
              <a:t>Kuder</a:t>
            </a:r>
            <a:r>
              <a:rPr lang="en" sz="1600" dirty="0"/>
              <a:t>:</a:t>
            </a:r>
          </a:p>
          <a:p>
            <a:pPr marL="285750" lvl="0" indent="-285750" algn="l">
              <a:buFontTx/>
              <a:buChar char="-"/>
            </a:pPr>
            <a:r>
              <a:rPr lang="en" sz="1600" dirty="0"/>
              <a:t>PO: em làm xong feature này chưa. Deploy lên server? Khách đang gọi này.</a:t>
            </a:r>
          </a:p>
          <a:p>
            <a:pPr marL="285750" lvl="0" indent="-285750" algn="l">
              <a:buFontTx/>
              <a:buChar char="-"/>
            </a:pPr>
            <a:r>
              <a:rPr lang="en" dirty="0"/>
              <a:t>QC: fix bugs chưa? Deploy nhanh để test.</a:t>
            </a:r>
          </a:p>
          <a:p>
            <a:pPr marL="285750" lvl="0" indent="-285750" algn="l">
              <a:buFontTx/>
              <a:buChar char="-"/>
            </a:pPr>
            <a:r>
              <a:rPr lang="en" sz="1600" dirty="0"/>
              <a:t>Lead: sao lại đi copy từ StackOverFlow. Sai hết kiến trúc roài.</a:t>
            </a:r>
          </a:p>
          <a:p>
            <a:pPr marL="285750" lvl="0" indent="-285750" algn="l">
              <a:buFontTx/>
              <a:buChar char="-"/>
            </a:pPr>
            <a:r>
              <a:rPr lang="en" dirty="0"/>
              <a:t>UI Dev: xong API chưa để còn ghép</a:t>
            </a:r>
          </a:p>
          <a:p>
            <a:pPr marL="285750" lvl="0" indent="-285750" algn="l">
              <a:buFontTx/>
              <a:buChar char="-"/>
            </a:pPr>
            <a:r>
              <a:rPr lang="en" dirty="0"/>
              <a:t>Architect: thiết kế DB chưa? API chưa? Sao không theo convention.</a:t>
            </a:r>
          </a:p>
          <a:p>
            <a:pPr marL="285750" lvl="0" indent="-285750" algn="l">
              <a:buFontTx/>
              <a:buChar char="-"/>
            </a:pPr>
            <a:r>
              <a:rPr lang="en" sz="1600" dirty="0"/>
              <a:t>Bugs: l</a:t>
            </a:r>
            <a:r>
              <a:rPr lang="en" dirty="0"/>
              <a:t>êu lêu … </a:t>
            </a:r>
            <a:endParaRPr lang="en" sz="1600" dirty="0"/>
          </a:p>
        </p:txBody>
      </p:sp>
      <p:pic>
        <p:nvPicPr>
          <p:cNvPr id="1026" name="Picture 2" descr="25 Software Engineering Memes ideas | memes, engineering memes, funny memes">
            <a:extLst>
              <a:ext uri="{FF2B5EF4-FFF2-40B4-BE49-F238E27FC236}">
                <a16:creationId xmlns:a16="http://schemas.microsoft.com/office/drawing/2014/main" id="{9B921998-F5F6-4000-BC1A-9292BA61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01" y="884250"/>
            <a:ext cx="3375000" cy="367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6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/>
          <p:nvPr/>
        </p:nvSpPr>
        <p:spPr>
          <a:xfrm>
            <a:off x="4930800" y="884250"/>
            <a:ext cx="3375000" cy="3375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 txBox="1">
            <a:spLocks noGrp="1"/>
          </p:cNvSpPr>
          <p:nvPr>
            <p:ph type="title"/>
          </p:nvPr>
        </p:nvSpPr>
        <p:spPr>
          <a:xfrm>
            <a:off x="723001" y="694200"/>
            <a:ext cx="35664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edoka" pitchFamily="2" charset="-79"/>
                <a:cs typeface="Fredoka" pitchFamily="2" charset="-79"/>
              </a:rPr>
              <a:t>Kuder </a:t>
            </a:r>
            <a:r>
              <a:rPr lang="en-US" dirty="0" err="1">
                <a:latin typeface="Fredoka" pitchFamily="2" charset="-79"/>
                <a:cs typeface="Fredoka" pitchFamily="2" charset="-79"/>
              </a:rPr>
              <a:t>nghĩ</a:t>
            </a:r>
            <a:r>
              <a:rPr lang="en-US" dirty="0">
                <a:latin typeface="Fredoka" pitchFamily="2" charset="-79"/>
                <a:cs typeface="Fredoka" pitchFamily="2" charset="-79"/>
              </a:rPr>
              <a:t> …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916" name="Google Shape;916;p46"/>
          <p:cNvSpPr txBox="1">
            <a:spLocks noGrp="1"/>
          </p:cNvSpPr>
          <p:nvPr>
            <p:ph type="subTitle" idx="1"/>
          </p:nvPr>
        </p:nvSpPr>
        <p:spPr>
          <a:xfrm>
            <a:off x="1385700" y="3235424"/>
            <a:ext cx="6821850" cy="1827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</a:rPr>
              <a:t>Kuder</a:t>
            </a:r>
            <a:r>
              <a:rPr lang="en" sz="1600" dirty="0"/>
              <a:t>: </a:t>
            </a:r>
            <a:r>
              <a:rPr lang="en" sz="1400" dirty="0"/>
              <a:t>Mé … Cái thằng pair-partner ngu vãi chấy.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Mé … cái thằng reviewer đé….o hiểu lập trình thì phải.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Mé … search google bug này mệt vãi. Méo hiểu cái bugs lí do gì? Lắm công nghệ cần mastery quá.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Mé … code cũ như ... Không hiểu thằng ku trước viết gì nữa.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Mé … thằng PM giao toàn việc chân tay, code to tay luôn, không học được cái quần què gì.</a:t>
            </a:r>
          </a:p>
        </p:txBody>
      </p:sp>
      <p:pic>
        <p:nvPicPr>
          <p:cNvPr id="2050" name="Picture 2" descr="Comic Strips | Hugo V. Teixeira">
            <a:extLst>
              <a:ext uri="{FF2B5EF4-FFF2-40B4-BE49-F238E27FC236}">
                <a16:creationId xmlns:a16="http://schemas.microsoft.com/office/drawing/2014/main" id="{AA9DF415-40E8-450A-8700-B384A331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75" y="1497600"/>
            <a:ext cx="68103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2"/>
          <p:cNvSpPr txBox="1">
            <a:spLocks noGrp="1"/>
          </p:cNvSpPr>
          <p:nvPr>
            <p:ph type="title"/>
          </p:nvPr>
        </p:nvSpPr>
        <p:spPr>
          <a:xfrm>
            <a:off x="338400" y="2148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doka" pitchFamily="2" charset="-79"/>
                <a:cs typeface="Fredoka" pitchFamily="2" charset="-79"/>
              </a:rPr>
              <a:t>Phi công bay cùng</a:t>
            </a:r>
            <a:endParaRPr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443" name="Google Shape;1443;p62"/>
          <p:cNvSpPr txBox="1">
            <a:spLocks noGrp="1"/>
          </p:cNvSpPr>
          <p:nvPr>
            <p:ph type="subTitle" idx="1"/>
          </p:nvPr>
        </p:nvSpPr>
        <p:spPr>
          <a:xfrm>
            <a:off x="5127200" y="1419700"/>
            <a:ext cx="316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Fredoka Expanded" pitchFamily="2" charset="-79"/>
                <a:cs typeface="Fredoka Expanded" pitchFamily="2" charset="-79"/>
              </a:rPr>
              <a:t>Một ngày đẹp trời</a:t>
            </a:r>
            <a:r>
              <a:rPr lang="en" sz="2200" dirty="0"/>
              <a:t>...</a:t>
            </a:r>
            <a:endParaRPr sz="2200" dirty="0"/>
          </a:p>
        </p:txBody>
      </p:sp>
      <p:sp>
        <p:nvSpPr>
          <p:cNvPr id="1444" name="Google Shape;1444;p62"/>
          <p:cNvSpPr/>
          <p:nvPr/>
        </p:nvSpPr>
        <p:spPr>
          <a:xfrm>
            <a:off x="1361983" y="1419700"/>
            <a:ext cx="3028800" cy="30288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2"/>
          <p:cNvSpPr txBox="1">
            <a:spLocks noGrp="1"/>
          </p:cNvSpPr>
          <p:nvPr>
            <p:ph type="subTitle" idx="2"/>
          </p:nvPr>
        </p:nvSpPr>
        <p:spPr>
          <a:xfrm>
            <a:off x="4983200" y="1973479"/>
            <a:ext cx="4052800" cy="1612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Copilot tới 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</a:t>
            </a:r>
            <a:r>
              <a:rPr lang="en" dirty="0"/>
              <a:t>à Kuder đã có thể cưới vợ, vẽ tranh và sáng tạo phần mềm. Điều mà Kuder bị mắc kẹt với cốt kiếc, méo có thời gian làm cái khác.</a:t>
            </a:r>
          </a:p>
        </p:txBody>
      </p:sp>
      <p:pic>
        <p:nvPicPr>
          <p:cNvPr id="7" name="Picture 2" descr="Comic-Copilot, a Manga Production Support Service Using ChatGPT, was ...">
            <a:extLst>
              <a:ext uri="{FF2B5EF4-FFF2-40B4-BE49-F238E27FC236}">
                <a16:creationId xmlns:a16="http://schemas.microsoft.com/office/drawing/2014/main" id="{E7292C70-E61D-439C-9BF9-F0256211D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" y="1219525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l a Story Day by Slidesgo">
  <a:themeElements>
    <a:clrScheme name="Simple Light">
      <a:dk1>
        <a:srgbClr val="222429"/>
      </a:dk1>
      <a:lt1>
        <a:srgbClr val="EEFEFF"/>
      </a:lt1>
      <a:dk2>
        <a:srgbClr val="5451AD"/>
      </a:dk2>
      <a:lt2>
        <a:srgbClr val="7878DE"/>
      </a:lt2>
      <a:accent1>
        <a:srgbClr val="BCE3E6"/>
      </a:accent1>
      <a:accent2>
        <a:srgbClr val="FF7A6E"/>
      </a:accent2>
      <a:accent3>
        <a:srgbClr val="3EB38E"/>
      </a:accent3>
      <a:accent4>
        <a:srgbClr val="3E9B98"/>
      </a:accent4>
      <a:accent5>
        <a:srgbClr val="D45DA4"/>
      </a:accent5>
      <a:accent6>
        <a:srgbClr val="D64A95"/>
      </a:accent6>
      <a:hlink>
        <a:srgbClr val="2224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778</Words>
  <Application>Microsoft Office PowerPoint</Application>
  <PresentationFormat>On-screen Show (16:9)</PresentationFormat>
  <Paragraphs>115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Fredoka One</vt:lpstr>
      <vt:lpstr>Fredoka Expanded</vt:lpstr>
      <vt:lpstr>Fredoka Condensed</vt:lpstr>
      <vt:lpstr>Fredoka</vt:lpstr>
      <vt:lpstr>Arial</vt:lpstr>
      <vt:lpstr>Asap</vt:lpstr>
      <vt:lpstr>Tell a Story Day by Slidesgo</vt:lpstr>
      <vt:lpstr>MS Copilot for CODEX</vt:lpstr>
      <vt:lpstr>—Elon Musk</vt:lpstr>
      <vt:lpstr>Whoami!</vt:lpstr>
      <vt:lpstr>Nội dung</vt:lpstr>
      <vt:lpstr>Cuộc sống áp lực</vt:lpstr>
      <vt:lpstr>Kuder!</vt:lpstr>
      <vt:lpstr>Phía sau giải thưởng</vt:lpstr>
      <vt:lpstr>Kuder nghĩ …</vt:lpstr>
      <vt:lpstr>Phi công bay cùng</vt:lpstr>
      <vt:lpstr>Copilot giúp chứ không thay thế</vt:lpstr>
      <vt:lpstr>Hardwork and nice employee</vt:lpstr>
      <vt:lpstr>~ 100 Billions</vt:lpstr>
      <vt:lpstr>~ 500 Thousand</vt:lpstr>
      <vt:lpstr>Lượt đi của bạn</vt:lpstr>
      <vt:lpstr>Pilot</vt:lpstr>
      <vt:lpstr>Cùng bay</vt:lpstr>
      <vt:lpstr>Prompt</vt:lpstr>
      <vt:lpstr>Chat</vt:lpstr>
      <vt:lpstr>QA</vt:lpstr>
      <vt:lpstr>Kahoot</vt:lpstr>
      <vt:lpstr>Exercises</vt:lpstr>
      <vt:lpstr>Thanks!</vt:lpstr>
      <vt:lpstr>Resources</vt:lpstr>
      <vt:lpstr>Hồi sau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Coding</dc:title>
  <cp:lastModifiedBy>Hoang. Phan Tich - CMC Global DU3.11</cp:lastModifiedBy>
  <cp:revision>130</cp:revision>
  <dcterms:modified xsi:type="dcterms:W3CDTF">2024-08-19T10:31:40Z</dcterms:modified>
</cp:coreProperties>
</file>