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 Hoang" userId="02aee87d5f5f4acf" providerId="LiveId" clId="{0D9441DE-9D9E-4E34-BA8E-AAB5577CD1CE}"/>
    <pc:docChg chg="undo custSel modSld">
      <pc:chgData name="Colin Hoang" userId="02aee87d5f5f4acf" providerId="LiveId" clId="{0D9441DE-9D9E-4E34-BA8E-AAB5577CD1CE}" dt="2024-09-19T23:16:05.286" v="135" actId="20577"/>
      <pc:docMkLst>
        <pc:docMk/>
      </pc:docMkLst>
      <pc:sldChg chg="addSp delSp modSp mod setBg">
        <pc:chgData name="Colin Hoang" userId="02aee87d5f5f4acf" providerId="LiveId" clId="{0D9441DE-9D9E-4E34-BA8E-AAB5577CD1CE}" dt="2024-09-19T23:10:56.548" v="9" actId="20577"/>
        <pc:sldMkLst>
          <pc:docMk/>
          <pc:sldMk cId="950040610" sldId="258"/>
        </pc:sldMkLst>
        <pc:spChg chg="mod">
          <ac:chgData name="Colin Hoang" userId="02aee87d5f5f4acf" providerId="LiveId" clId="{0D9441DE-9D9E-4E34-BA8E-AAB5577CD1CE}" dt="2024-09-19T23:10:56.548" v="9" actId="20577"/>
          <ac:spMkLst>
            <pc:docMk/>
            <pc:sldMk cId="950040610" sldId="258"/>
            <ac:spMk id="2" creationId="{43E02162-AC53-A604-3FF8-76B3D8756385}"/>
          </ac:spMkLst>
        </pc:spChg>
        <pc:spChg chg="del">
          <ac:chgData name="Colin Hoang" userId="02aee87d5f5f4acf" providerId="LiveId" clId="{0D9441DE-9D9E-4E34-BA8E-AAB5577CD1CE}" dt="2024-09-19T23:10:49.304" v="0" actId="26606"/>
          <ac:spMkLst>
            <pc:docMk/>
            <pc:sldMk cId="950040610" sldId="258"/>
            <ac:spMk id="3" creationId="{146F1947-7A88-CE10-1105-B7AF303E703F}"/>
          </ac:spMkLst>
        </pc:spChg>
        <pc:spChg chg="add">
          <ac:chgData name="Colin Hoang" userId="02aee87d5f5f4acf" providerId="LiveId" clId="{0D9441DE-9D9E-4E34-BA8E-AAB5577CD1CE}" dt="2024-09-19T23:10:49.304" v="0" actId="26606"/>
          <ac:spMkLst>
            <pc:docMk/>
            <pc:sldMk cId="950040610" sldId="258"/>
            <ac:spMk id="9" creationId="{5C8908E2-EE49-44D2-9428-A28D2312A8D5}"/>
          </ac:spMkLst>
        </pc:spChg>
        <pc:spChg chg="add">
          <ac:chgData name="Colin Hoang" userId="02aee87d5f5f4acf" providerId="LiveId" clId="{0D9441DE-9D9E-4E34-BA8E-AAB5577CD1CE}" dt="2024-09-19T23:10:49.304" v="0" actId="26606"/>
          <ac:spMkLst>
            <pc:docMk/>
            <pc:sldMk cId="950040610" sldId="258"/>
            <ac:spMk id="15" creationId="{7449A6C7-D15F-4AA5-BFA5-71A404B47016}"/>
          </ac:spMkLst>
        </pc:spChg>
        <pc:spChg chg="add">
          <ac:chgData name="Colin Hoang" userId="02aee87d5f5f4acf" providerId="LiveId" clId="{0D9441DE-9D9E-4E34-BA8E-AAB5577CD1CE}" dt="2024-09-19T23:10:49.304" v="0" actId="26606"/>
          <ac:spMkLst>
            <pc:docMk/>
            <pc:sldMk cId="950040610" sldId="258"/>
            <ac:spMk id="17" creationId="{ED888B23-07FA-482A-96DF-47E31AF1A603}"/>
          </ac:spMkLst>
        </pc:spChg>
        <pc:grpChg chg="add">
          <ac:chgData name="Colin Hoang" userId="02aee87d5f5f4acf" providerId="LiveId" clId="{0D9441DE-9D9E-4E34-BA8E-AAB5577CD1CE}" dt="2024-09-19T23:10:49.304" v="0" actId="26606"/>
          <ac:grpSpMkLst>
            <pc:docMk/>
            <pc:sldMk cId="950040610" sldId="258"/>
            <ac:grpSpMk id="11" creationId="{05314994-6337-4875-8CF5-652CAFE8342C}"/>
          </ac:grpSpMkLst>
        </pc:grpChg>
        <pc:graphicFrameChg chg="add">
          <ac:chgData name="Colin Hoang" userId="02aee87d5f5f4acf" providerId="LiveId" clId="{0D9441DE-9D9E-4E34-BA8E-AAB5577CD1CE}" dt="2024-09-19T23:10:49.304" v="0" actId="26606"/>
          <ac:graphicFrameMkLst>
            <pc:docMk/>
            <pc:sldMk cId="950040610" sldId="258"/>
            <ac:graphicFrameMk id="5" creationId="{29889A53-F166-E4EB-C81B-4774B9A3F3CE}"/>
          </ac:graphicFrameMkLst>
        </pc:graphicFrameChg>
      </pc:sldChg>
      <pc:sldChg chg="addSp delSp modSp mod setBg">
        <pc:chgData name="Colin Hoang" userId="02aee87d5f5f4acf" providerId="LiveId" clId="{0D9441DE-9D9E-4E34-BA8E-AAB5577CD1CE}" dt="2024-09-19T23:11:20.123" v="11" actId="26606"/>
        <pc:sldMkLst>
          <pc:docMk/>
          <pc:sldMk cId="4290227482" sldId="259"/>
        </pc:sldMkLst>
        <pc:spChg chg="mod">
          <ac:chgData name="Colin Hoang" userId="02aee87d5f5f4acf" providerId="LiveId" clId="{0D9441DE-9D9E-4E34-BA8E-AAB5577CD1CE}" dt="2024-09-19T23:11:20.123" v="11" actId="26606"/>
          <ac:spMkLst>
            <pc:docMk/>
            <pc:sldMk cId="4290227482" sldId="259"/>
            <ac:spMk id="2" creationId="{405B3EEF-EFC2-A592-BE1C-75A9350E1D86}"/>
          </ac:spMkLst>
        </pc:spChg>
        <pc:spChg chg="del">
          <ac:chgData name="Colin Hoang" userId="02aee87d5f5f4acf" providerId="LiveId" clId="{0D9441DE-9D9E-4E34-BA8E-AAB5577CD1CE}" dt="2024-09-19T23:11:20.123" v="11" actId="26606"/>
          <ac:spMkLst>
            <pc:docMk/>
            <pc:sldMk cId="4290227482" sldId="259"/>
            <ac:spMk id="3" creationId="{B6BA11D5-0C85-BC36-C85D-4C657FB85301}"/>
          </ac:spMkLst>
        </pc:spChg>
        <pc:spChg chg="add">
          <ac:chgData name="Colin Hoang" userId="02aee87d5f5f4acf" providerId="LiveId" clId="{0D9441DE-9D9E-4E34-BA8E-AAB5577CD1CE}" dt="2024-09-19T23:11:20.123" v="11" actId="26606"/>
          <ac:spMkLst>
            <pc:docMk/>
            <pc:sldMk cId="4290227482" sldId="259"/>
            <ac:spMk id="9" creationId="{BACC6370-2D7E-4714-9D71-7542949D7D5D}"/>
          </ac:spMkLst>
        </pc:spChg>
        <pc:spChg chg="add">
          <ac:chgData name="Colin Hoang" userId="02aee87d5f5f4acf" providerId="LiveId" clId="{0D9441DE-9D9E-4E34-BA8E-AAB5577CD1CE}" dt="2024-09-19T23:11:20.123" v="11" actId="26606"/>
          <ac:spMkLst>
            <pc:docMk/>
            <pc:sldMk cId="4290227482" sldId="259"/>
            <ac:spMk id="11" creationId="{F68B3F68-107C-434F-AA38-110D5EA91B85}"/>
          </ac:spMkLst>
        </pc:spChg>
        <pc:spChg chg="add">
          <ac:chgData name="Colin Hoang" userId="02aee87d5f5f4acf" providerId="LiveId" clId="{0D9441DE-9D9E-4E34-BA8E-AAB5577CD1CE}" dt="2024-09-19T23:11:20.123" v="11" actId="26606"/>
          <ac:spMkLst>
            <pc:docMk/>
            <pc:sldMk cId="4290227482" sldId="259"/>
            <ac:spMk id="13" creationId="{AAD0DBB9-1A4B-4391-81D4-CB19F9AB918A}"/>
          </ac:spMkLst>
        </pc:spChg>
        <pc:spChg chg="add">
          <ac:chgData name="Colin Hoang" userId="02aee87d5f5f4acf" providerId="LiveId" clId="{0D9441DE-9D9E-4E34-BA8E-AAB5577CD1CE}" dt="2024-09-19T23:11:20.123" v="11" actId="26606"/>
          <ac:spMkLst>
            <pc:docMk/>
            <pc:sldMk cId="4290227482" sldId="259"/>
            <ac:spMk id="15" creationId="{063BBA22-50EA-4C4D-BE05-F1CE4E63AA56}"/>
          </ac:spMkLst>
        </pc:spChg>
        <pc:graphicFrameChg chg="add">
          <ac:chgData name="Colin Hoang" userId="02aee87d5f5f4acf" providerId="LiveId" clId="{0D9441DE-9D9E-4E34-BA8E-AAB5577CD1CE}" dt="2024-09-19T23:11:20.123" v="11" actId="26606"/>
          <ac:graphicFrameMkLst>
            <pc:docMk/>
            <pc:sldMk cId="4290227482" sldId="259"/>
            <ac:graphicFrameMk id="5" creationId="{7439AF9C-0217-A05B-8F70-9B158FFCFDD5}"/>
          </ac:graphicFrameMkLst>
        </pc:graphicFrameChg>
      </pc:sldChg>
      <pc:sldChg chg="addSp delSp modSp mod">
        <pc:chgData name="Colin Hoang" userId="02aee87d5f5f4acf" providerId="LiveId" clId="{0D9441DE-9D9E-4E34-BA8E-AAB5577CD1CE}" dt="2024-09-19T23:11:51.319" v="13" actId="26606"/>
        <pc:sldMkLst>
          <pc:docMk/>
          <pc:sldMk cId="3348755899" sldId="260"/>
        </pc:sldMkLst>
        <pc:spChg chg="mod">
          <ac:chgData name="Colin Hoang" userId="02aee87d5f5f4acf" providerId="LiveId" clId="{0D9441DE-9D9E-4E34-BA8E-AAB5577CD1CE}" dt="2024-09-19T23:11:31.262" v="12" actId="20577"/>
          <ac:spMkLst>
            <pc:docMk/>
            <pc:sldMk cId="3348755899" sldId="260"/>
            <ac:spMk id="2" creationId="{04CDEB94-B4ED-4EB3-BCA3-83C008A5AAE7}"/>
          </ac:spMkLst>
        </pc:spChg>
        <pc:spChg chg="del">
          <ac:chgData name="Colin Hoang" userId="02aee87d5f5f4acf" providerId="LiveId" clId="{0D9441DE-9D9E-4E34-BA8E-AAB5577CD1CE}" dt="2024-09-19T23:11:51.319" v="13" actId="26606"/>
          <ac:spMkLst>
            <pc:docMk/>
            <pc:sldMk cId="3348755899" sldId="260"/>
            <ac:spMk id="3" creationId="{F7A7F85F-B6B7-F0DC-D914-F4D83B171081}"/>
          </ac:spMkLst>
        </pc:spChg>
        <pc:graphicFrameChg chg="add">
          <ac:chgData name="Colin Hoang" userId="02aee87d5f5f4acf" providerId="LiveId" clId="{0D9441DE-9D9E-4E34-BA8E-AAB5577CD1CE}" dt="2024-09-19T23:11:51.319" v="13" actId="26606"/>
          <ac:graphicFrameMkLst>
            <pc:docMk/>
            <pc:sldMk cId="3348755899" sldId="260"/>
            <ac:graphicFrameMk id="5" creationId="{5504C683-019A-1C9E-A137-7EF0121753FF}"/>
          </ac:graphicFrameMkLst>
        </pc:graphicFrameChg>
      </pc:sldChg>
      <pc:sldChg chg="addSp modSp mod setBg">
        <pc:chgData name="Colin Hoang" userId="02aee87d5f5f4acf" providerId="LiveId" clId="{0D9441DE-9D9E-4E34-BA8E-AAB5577CD1CE}" dt="2024-09-19T23:12:17.009" v="23" actId="26606"/>
        <pc:sldMkLst>
          <pc:docMk/>
          <pc:sldMk cId="3820308912" sldId="261"/>
        </pc:sldMkLst>
        <pc:spChg chg="mod">
          <ac:chgData name="Colin Hoang" userId="02aee87d5f5f4acf" providerId="LiveId" clId="{0D9441DE-9D9E-4E34-BA8E-AAB5577CD1CE}" dt="2024-09-19T23:12:17.009" v="23" actId="26606"/>
          <ac:spMkLst>
            <pc:docMk/>
            <pc:sldMk cId="3820308912" sldId="261"/>
            <ac:spMk id="2" creationId="{BC383879-32CD-AD78-12B6-A6DF4709FD04}"/>
          </ac:spMkLst>
        </pc:spChg>
        <pc:spChg chg="mod">
          <ac:chgData name="Colin Hoang" userId="02aee87d5f5f4acf" providerId="LiveId" clId="{0D9441DE-9D9E-4E34-BA8E-AAB5577CD1CE}" dt="2024-09-19T23:12:17.009" v="23" actId="26606"/>
          <ac:spMkLst>
            <pc:docMk/>
            <pc:sldMk cId="3820308912" sldId="261"/>
            <ac:spMk id="3" creationId="{CD4AC7FC-4D81-3717-743A-68520E0B8BE1}"/>
          </ac:spMkLst>
        </pc:spChg>
        <pc:picChg chg="add">
          <ac:chgData name="Colin Hoang" userId="02aee87d5f5f4acf" providerId="LiveId" clId="{0D9441DE-9D9E-4E34-BA8E-AAB5577CD1CE}" dt="2024-09-19T23:12:17.009" v="23" actId="26606"/>
          <ac:picMkLst>
            <pc:docMk/>
            <pc:sldMk cId="3820308912" sldId="261"/>
            <ac:picMk id="5" creationId="{BBDC3AA4-17F2-BDE0-6B5D-6BCF459DD638}"/>
          </ac:picMkLst>
        </pc:picChg>
        <pc:cxnChg chg="add">
          <ac:chgData name="Colin Hoang" userId="02aee87d5f5f4acf" providerId="LiveId" clId="{0D9441DE-9D9E-4E34-BA8E-AAB5577CD1CE}" dt="2024-09-19T23:12:17.009" v="23" actId="26606"/>
          <ac:cxnSpMkLst>
            <pc:docMk/>
            <pc:sldMk cId="3820308912" sldId="261"/>
            <ac:cxnSpMk id="9" creationId="{1503BFE4-729B-D9D0-C17B-501E6AF1127A}"/>
          </ac:cxnSpMkLst>
        </pc:cxnChg>
      </pc:sldChg>
      <pc:sldChg chg="addSp delSp modSp mod setBg">
        <pc:chgData name="Colin Hoang" userId="02aee87d5f5f4acf" providerId="LiveId" clId="{0D9441DE-9D9E-4E34-BA8E-AAB5577CD1CE}" dt="2024-09-19T23:12:56.058" v="25" actId="26606"/>
        <pc:sldMkLst>
          <pc:docMk/>
          <pc:sldMk cId="2468733461" sldId="262"/>
        </pc:sldMkLst>
        <pc:spChg chg="mod">
          <ac:chgData name="Colin Hoang" userId="02aee87d5f5f4acf" providerId="LiveId" clId="{0D9441DE-9D9E-4E34-BA8E-AAB5577CD1CE}" dt="2024-09-19T23:12:56.058" v="25" actId="26606"/>
          <ac:spMkLst>
            <pc:docMk/>
            <pc:sldMk cId="2468733461" sldId="262"/>
            <ac:spMk id="2" creationId="{7CCE6ED9-B013-E701-8467-77D2F7F45DD4}"/>
          </ac:spMkLst>
        </pc:spChg>
        <pc:spChg chg="del">
          <ac:chgData name="Colin Hoang" userId="02aee87d5f5f4acf" providerId="LiveId" clId="{0D9441DE-9D9E-4E34-BA8E-AAB5577CD1CE}" dt="2024-09-19T23:12:56.058" v="25" actId="26606"/>
          <ac:spMkLst>
            <pc:docMk/>
            <pc:sldMk cId="2468733461" sldId="262"/>
            <ac:spMk id="3" creationId="{6D9814A4-CFE1-2D4E-C16D-4606D58FB682}"/>
          </ac:spMkLst>
        </pc:spChg>
        <pc:spChg chg="add">
          <ac:chgData name="Colin Hoang" userId="02aee87d5f5f4acf" providerId="LiveId" clId="{0D9441DE-9D9E-4E34-BA8E-AAB5577CD1CE}" dt="2024-09-19T23:12:56.058" v="25" actId="26606"/>
          <ac:spMkLst>
            <pc:docMk/>
            <pc:sldMk cId="2468733461" sldId="262"/>
            <ac:spMk id="9" creationId="{35DB3719-6FDC-4E5D-891D-FF40B7300F64}"/>
          </ac:spMkLst>
        </pc:spChg>
        <pc:spChg chg="add">
          <ac:chgData name="Colin Hoang" userId="02aee87d5f5f4acf" providerId="LiveId" clId="{0D9441DE-9D9E-4E34-BA8E-AAB5577CD1CE}" dt="2024-09-19T23:12:56.058" v="25" actId="26606"/>
          <ac:spMkLst>
            <pc:docMk/>
            <pc:sldMk cId="2468733461" sldId="262"/>
            <ac:spMk id="11" creationId="{E0CBAC23-2E3F-4A90-BA59-F8299F6A5439}"/>
          </ac:spMkLst>
        </pc:spChg>
        <pc:graphicFrameChg chg="add">
          <ac:chgData name="Colin Hoang" userId="02aee87d5f5f4acf" providerId="LiveId" clId="{0D9441DE-9D9E-4E34-BA8E-AAB5577CD1CE}" dt="2024-09-19T23:12:56.058" v="25" actId="26606"/>
          <ac:graphicFrameMkLst>
            <pc:docMk/>
            <pc:sldMk cId="2468733461" sldId="262"/>
            <ac:graphicFrameMk id="5" creationId="{BB714323-6987-3565-92B3-4968BAF9C53E}"/>
          </ac:graphicFrameMkLst>
        </pc:graphicFrameChg>
      </pc:sldChg>
      <pc:sldChg chg="addSp delSp modSp mod setBg">
        <pc:chgData name="Colin Hoang" userId="02aee87d5f5f4acf" providerId="LiveId" clId="{0D9441DE-9D9E-4E34-BA8E-AAB5577CD1CE}" dt="2024-09-19T23:14:59.778" v="47" actId="20577"/>
        <pc:sldMkLst>
          <pc:docMk/>
          <pc:sldMk cId="1538510124" sldId="263"/>
        </pc:sldMkLst>
        <pc:spChg chg="mod">
          <ac:chgData name="Colin Hoang" userId="02aee87d5f5f4acf" providerId="LiveId" clId="{0D9441DE-9D9E-4E34-BA8E-AAB5577CD1CE}" dt="2024-09-19T23:14:59.778" v="47" actId="20577"/>
          <ac:spMkLst>
            <pc:docMk/>
            <pc:sldMk cId="1538510124" sldId="263"/>
            <ac:spMk id="2" creationId="{A01E119D-6936-39D4-542C-2C822ECC4B19}"/>
          </ac:spMkLst>
        </pc:spChg>
        <pc:spChg chg="del">
          <ac:chgData name="Colin Hoang" userId="02aee87d5f5f4acf" providerId="LiveId" clId="{0D9441DE-9D9E-4E34-BA8E-AAB5577CD1CE}" dt="2024-09-19T23:13:15.308" v="26" actId="26606"/>
          <ac:spMkLst>
            <pc:docMk/>
            <pc:sldMk cId="1538510124" sldId="263"/>
            <ac:spMk id="3" creationId="{C1F438C9-AC13-6D20-FFDA-28A0EB6D2AAD}"/>
          </ac:spMkLst>
        </pc:spChg>
        <pc:spChg chg="add">
          <ac:chgData name="Colin Hoang" userId="02aee87d5f5f4acf" providerId="LiveId" clId="{0D9441DE-9D9E-4E34-BA8E-AAB5577CD1CE}" dt="2024-09-19T23:13:15.308" v="26" actId="26606"/>
          <ac:spMkLst>
            <pc:docMk/>
            <pc:sldMk cId="1538510124" sldId="263"/>
            <ac:spMk id="9" creationId="{BACC6370-2D7E-4714-9D71-7542949D7D5D}"/>
          </ac:spMkLst>
        </pc:spChg>
        <pc:spChg chg="add">
          <ac:chgData name="Colin Hoang" userId="02aee87d5f5f4acf" providerId="LiveId" clId="{0D9441DE-9D9E-4E34-BA8E-AAB5577CD1CE}" dt="2024-09-19T23:13:15.308" v="26" actId="26606"/>
          <ac:spMkLst>
            <pc:docMk/>
            <pc:sldMk cId="1538510124" sldId="263"/>
            <ac:spMk id="11" creationId="{F68B3F68-107C-434F-AA38-110D5EA91B85}"/>
          </ac:spMkLst>
        </pc:spChg>
        <pc:spChg chg="add">
          <ac:chgData name="Colin Hoang" userId="02aee87d5f5f4acf" providerId="LiveId" clId="{0D9441DE-9D9E-4E34-BA8E-AAB5577CD1CE}" dt="2024-09-19T23:13:15.308" v="26" actId="26606"/>
          <ac:spMkLst>
            <pc:docMk/>
            <pc:sldMk cId="1538510124" sldId="263"/>
            <ac:spMk id="13" creationId="{AAD0DBB9-1A4B-4391-81D4-CB19F9AB918A}"/>
          </ac:spMkLst>
        </pc:spChg>
        <pc:spChg chg="add">
          <ac:chgData name="Colin Hoang" userId="02aee87d5f5f4acf" providerId="LiveId" clId="{0D9441DE-9D9E-4E34-BA8E-AAB5577CD1CE}" dt="2024-09-19T23:13:15.308" v="26" actId="26606"/>
          <ac:spMkLst>
            <pc:docMk/>
            <pc:sldMk cId="1538510124" sldId="263"/>
            <ac:spMk id="15" creationId="{063BBA22-50EA-4C4D-BE05-F1CE4E63AA56}"/>
          </ac:spMkLst>
        </pc:spChg>
        <pc:graphicFrameChg chg="add">
          <ac:chgData name="Colin Hoang" userId="02aee87d5f5f4acf" providerId="LiveId" clId="{0D9441DE-9D9E-4E34-BA8E-AAB5577CD1CE}" dt="2024-09-19T23:13:15.308" v="26" actId="26606"/>
          <ac:graphicFrameMkLst>
            <pc:docMk/>
            <pc:sldMk cId="1538510124" sldId="263"/>
            <ac:graphicFrameMk id="5" creationId="{59CA6F5A-2B43-E7B5-DDBB-B787B1C24349}"/>
          </ac:graphicFrameMkLst>
        </pc:graphicFrameChg>
      </pc:sldChg>
      <pc:sldChg chg="addSp delSp modSp mod setBg">
        <pc:chgData name="Colin Hoang" userId="02aee87d5f5f4acf" providerId="LiveId" clId="{0D9441DE-9D9E-4E34-BA8E-AAB5577CD1CE}" dt="2024-09-19T23:15:08.771" v="56" actId="20577"/>
        <pc:sldMkLst>
          <pc:docMk/>
          <pc:sldMk cId="1729411641" sldId="264"/>
        </pc:sldMkLst>
        <pc:spChg chg="mod">
          <ac:chgData name="Colin Hoang" userId="02aee87d5f5f4acf" providerId="LiveId" clId="{0D9441DE-9D9E-4E34-BA8E-AAB5577CD1CE}" dt="2024-09-19T23:15:08.771" v="56" actId="20577"/>
          <ac:spMkLst>
            <pc:docMk/>
            <pc:sldMk cId="1729411641" sldId="264"/>
            <ac:spMk id="2" creationId="{05914266-62CE-23AF-B51F-9B015874CCDF}"/>
          </ac:spMkLst>
        </pc:spChg>
        <pc:spChg chg="del">
          <ac:chgData name="Colin Hoang" userId="02aee87d5f5f4acf" providerId="LiveId" clId="{0D9441DE-9D9E-4E34-BA8E-AAB5577CD1CE}" dt="2024-09-19T23:13:24.316" v="27" actId="26606"/>
          <ac:spMkLst>
            <pc:docMk/>
            <pc:sldMk cId="1729411641" sldId="264"/>
            <ac:spMk id="3" creationId="{F9E4FFA2-1382-C1DA-1AB8-8503BDBA9D1B}"/>
          </ac:spMkLst>
        </pc:spChg>
        <pc:spChg chg="add">
          <ac:chgData name="Colin Hoang" userId="02aee87d5f5f4acf" providerId="LiveId" clId="{0D9441DE-9D9E-4E34-BA8E-AAB5577CD1CE}" dt="2024-09-19T23:13:24.316" v="27" actId="26606"/>
          <ac:spMkLst>
            <pc:docMk/>
            <pc:sldMk cId="1729411641" sldId="264"/>
            <ac:spMk id="9" creationId="{BACC6370-2D7E-4714-9D71-7542949D7D5D}"/>
          </ac:spMkLst>
        </pc:spChg>
        <pc:spChg chg="add">
          <ac:chgData name="Colin Hoang" userId="02aee87d5f5f4acf" providerId="LiveId" clId="{0D9441DE-9D9E-4E34-BA8E-AAB5577CD1CE}" dt="2024-09-19T23:13:24.316" v="27" actId="26606"/>
          <ac:spMkLst>
            <pc:docMk/>
            <pc:sldMk cId="1729411641" sldId="264"/>
            <ac:spMk id="11" creationId="{F68B3F68-107C-434F-AA38-110D5EA91B85}"/>
          </ac:spMkLst>
        </pc:spChg>
        <pc:spChg chg="add">
          <ac:chgData name="Colin Hoang" userId="02aee87d5f5f4acf" providerId="LiveId" clId="{0D9441DE-9D9E-4E34-BA8E-AAB5577CD1CE}" dt="2024-09-19T23:13:24.316" v="27" actId="26606"/>
          <ac:spMkLst>
            <pc:docMk/>
            <pc:sldMk cId="1729411641" sldId="264"/>
            <ac:spMk id="13" creationId="{AAD0DBB9-1A4B-4391-81D4-CB19F9AB918A}"/>
          </ac:spMkLst>
        </pc:spChg>
        <pc:spChg chg="add">
          <ac:chgData name="Colin Hoang" userId="02aee87d5f5f4acf" providerId="LiveId" clId="{0D9441DE-9D9E-4E34-BA8E-AAB5577CD1CE}" dt="2024-09-19T23:13:24.316" v="27" actId="26606"/>
          <ac:spMkLst>
            <pc:docMk/>
            <pc:sldMk cId="1729411641" sldId="264"/>
            <ac:spMk id="15" creationId="{063BBA22-50EA-4C4D-BE05-F1CE4E63AA56}"/>
          </ac:spMkLst>
        </pc:spChg>
        <pc:graphicFrameChg chg="add">
          <ac:chgData name="Colin Hoang" userId="02aee87d5f5f4acf" providerId="LiveId" clId="{0D9441DE-9D9E-4E34-BA8E-AAB5577CD1CE}" dt="2024-09-19T23:13:24.316" v="27" actId="26606"/>
          <ac:graphicFrameMkLst>
            <pc:docMk/>
            <pc:sldMk cId="1729411641" sldId="264"/>
            <ac:graphicFrameMk id="5" creationId="{9834ABE0-FA75-7A3E-4B48-3D580904F9A4}"/>
          </ac:graphicFrameMkLst>
        </pc:graphicFrameChg>
      </pc:sldChg>
      <pc:sldChg chg="addSp delSp modSp mod setBg">
        <pc:chgData name="Colin Hoang" userId="02aee87d5f5f4acf" providerId="LiveId" clId="{0D9441DE-9D9E-4E34-BA8E-AAB5577CD1CE}" dt="2024-09-19T23:15:15.664" v="65" actId="20577"/>
        <pc:sldMkLst>
          <pc:docMk/>
          <pc:sldMk cId="3841159486" sldId="265"/>
        </pc:sldMkLst>
        <pc:spChg chg="mod">
          <ac:chgData name="Colin Hoang" userId="02aee87d5f5f4acf" providerId="LiveId" clId="{0D9441DE-9D9E-4E34-BA8E-AAB5577CD1CE}" dt="2024-09-19T23:15:15.664" v="65" actId="20577"/>
          <ac:spMkLst>
            <pc:docMk/>
            <pc:sldMk cId="3841159486" sldId="265"/>
            <ac:spMk id="2" creationId="{8CB9D5D5-1B2A-0880-A209-33ABA8DC0A8D}"/>
          </ac:spMkLst>
        </pc:spChg>
        <pc:spChg chg="add del">
          <ac:chgData name="Colin Hoang" userId="02aee87d5f5f4acf" providerId="LiveId" clId="{0D9441DE-9D9E-4E34-BA8E-AAB5577CD1CE}" dt="2024-09-19T23:13:38.480" v="30" actId="26606"/>
          <ac:spMkLst>
            <pc:docMk/>
            <pc:sldMk cId="3841159486" sldId="265"/>
            <ac:spMk id="3" creationId="{1DC9EC67-B4DA-25B9-B8CF-D7D1E51FE497}"/>
          </ac:spMkLst>
        </pc:spChg>
        <pc:spChg chg="add del">
          <ac:chgData name="Colin Hoang" userId="02aee87d5f5f4acf" providerId="LiveId" clId="{0D9441DE-9D9E-4E34-BA8E-AAB5577CD1CE}" dt="2024-09-19T23:13:38.449" v="29" actId="26606"/>
          <ac:spMkLst>
            <pc:docMk/>
            <pc:sldMk cId="3841159486" sldId="265"/>
            <ac:spMk id="9" creationId="{BACC6370-2D7E-4714-9D71-7542949D7D5D}"/>
          </ac:spMkLst>
        </pc:spChg>
        <pc:spChg chg="add">
          <ac:chgData name="Colin Hoang" userId="02aee87d5f5f4acf" providerId="LiveId" clId="{0D9441DE-9D9E-4E34-BA8E-AAB5577CD1CE}" dt="2024-09-19T23:13:38.480" v="30" actId="26606"/>
          <ac:spMkLst>
            <pc:docMk/>
            <pc:sldMk cId="3841159486" sldId="265"/>
            <ac:spMk id="10" creationId="{B50AB553-2A96-4A92-96F2-93548E096954}"/>
          </ac:spMkLst>
        </pc:spChg>
        <pc:spChg chg="add del">
          <ac:chgData name="Colin Hoang" userId="02aee87d5f5f4acf" providerId="LiveId" clId="{0D9441DE-9D9E-4E34-BA8E-AAB5577CD1CE}" dt="2024-09-19T23:13:38.449" v="29" actId="26606"/>
          <ac:spMkLst>
            <pc:docMk/>
            <pc:sldMk cId="3841159486" sldId="265"/>
            <ac:spMk id="11" creationId="{F68B3F68-107C-434F-AA38-110D5EA91B85}"/>
          </ac:spMkLst>
        </pc:spChg>
        <pc:spChg chg="add del">
          <ac:chgData name="Colin Hoang" userId="02aee87d5f5f4acf" providerId="LiveId" clId="{0D9441DE-9D9E-4E34-BA8E-AAB5577CD1CE}" dt="2024-09-19T23:13:38.449" v="29" actId="26606"/>
          <ac:spMkLst>
            <pc:docMk/>
            <pc:sldMk cId="3841159486" sldId="265"/>
            <ac:spMk id="13" creationId="{AAD0DBB9-1A4B-4391-81D4-CB19F9AB918A}"/>
          </ac:spMkLst>
        </pc:spChg>
        <pc:spChg chg="add del">
          <ac:chgData name="Colin Hoang" userId="02aee87d5f5f4acf" providerId="LiveId" clId="{0D9441DE-9D9E-4E34-BA8E-AAB5577CD1CE}" dt="2024-09-19T23:13:38.449" v="29" actId="26606"/>
          <ac:spMkLst>
            <pc:docMk/>
            <pc:sldMk cId="3841159486" sldId="265"/>
            <ac:spMk id="15" creationId="{063BBA22-50EA-4C4D-BE05-F1CE4E63AA56}"/>
          </ac:spMkLst>
        </pc:spChg>
        <pc:graphicFrameChg chg="add del">
          <ac:chgData name="Colin Hoang" userId="02aee87d5f5f4acf" providerId="LiveId" clId="{0D9441DE-9D9E-4E34-BA8E-AAB5577CD1CE}" dt="2024-09-19T23:13:38.449" v="29" actId="26606"/>
          <ac:graphicFrameMkLst>
            <pc:docMk/>
            <pc:sldMk cId="3841159486" sldId="265"/>
            <ac:graphicFrameMk id="5" creationId="{43420A6B-2E40-4334-7F50-5F4B1B1CEECC}"/>
          </ac:graphicFrameMkLst>
        </pc:graphicFrameChg>
        <pc:graphicFrameChg chg="add">
          <ac:chgData name="Colin Hoang" userId="02aee87d5f5f4acf" providerId="LiveId" clId="{0D9441DE-9D9E-4E34-BA8E-AAB5577CD1CE}" dt="2024-09-19T23:13:38.480" v="30" actId="26606"/>
          <ac:graphicFrameMkLst>
            <pc:docMk/>
            <pc:sldMk cId="3841159486" sldId="265"/>
            <ac:graphicFrameMk id="17" creationId="{3E50D763-7722-C641-972C-B5049C14AF57}"/>
          </ac:graphicFrameMkLst>
        </pc:graphicFrameChg>
        <pc:picChg chg="add">
          <ac:chgData name="Colin Hoang" userId="02aee87d5f5f4acf" providerId="LiveId" clId="{0D9441DE-9D9E-4E34-BA8E-AAB5577CD1CE}" dt="2024-09-19T23:13:38.480" v="30" actId="26606"/>
          <ac:picMkLst>
            <pc:docMk/>
            <pc:sldMk cId="3841159486" sldId="265"/>
            <ac:picMk id="6" creationId="{352B3570-FC16-35DB-6270-CB8495968816}"/>
          </ac:picMkLst>
        </pc:picChg>
      </pc:sldChg>
      <pc:sldChg chg="addSp delSp modSp mod setBg">
        <pc:chgData name="Colin Hoang" userId="02aee87d5f5f4acf" providerId="LiveId" clId="{0D9441DE-9D9E-4E34-BA8E-AAB5577CD1CE}" dt="2024-09-19T23:15:22.172" v="75" actId="20577"/>
        <pc:sldMkLst>
          <pc:docMk/>
          <pc:sldMk cId="2711720480" sldId="266"/>
        </pc:sldMkLst>
        <pc:spChg chg="mod">
          <ac:chgData name="Colin Hoang" userId="02aee87d5f5f4acf" providerId="LiveId" clId="{0D9441DE-9D9E-4E34-BA8E-AAB5577CD1CE}" dt="2024-09-19T23:15:22.172" v="75" actId="20577"/>
          <ac:spMkLst>
            <pc:docMk/>
            <pc:sldMk cId="2711720480" sldId="266"/>
            <ac:spMk id="2" creationId="{76E3C992-5DD3-B0B4-BFA2-B09944D6CBED}"/>
          </ac:spMkLst>
        </pc:spChg>
        <pc:spChg chg="del">
          <ac:chgData name="Colin Hoang" userId="02aee87d5f5f4acf" providerId="LiveId" clId="{0D9441DE-9D9E-4E34-BA8E-AAB5577CD1CE}" dt="2024-09-19T23:13:45.955" v="31" actId="26606"/>
          <ac:spMkLst>
            <pc:docMk/>
            <pc:sldMk cId="2711720480" sldId="266"/>
            <ac:spMk id="3" creationId="{2359A4E1-7E26-0CDF-2457-1C66A18D2008}"/>
          </ac:spMkLst>
        </pc:spChg>
        <pc:spChg chg="add">
          <ac:chgData name="Colin Hoang" userId="02aee87d5f5f4acf" providerId="LiveId" clId="{0D9441DE-9D9E-4E34-BA8E-AAB5577CD1CE}" dt="2024-09-19T23:13:45.955" v="31" actId="26606"/>
          <ac:spMkLst>
            <pc:docMk/>
            <pc:sldMk cId="2711720480" sldId="266"/>
            <ac:spMk id="10" creationId="{B50AB553-2A96-4A92-96F2-93548E096954}"/>
          </ac:spMkLst>
        </pc:spChg>
        <pc:graphicFrameChg chg="add">
          <ac:chgData name="Colin Hoang" userId="02aee87d5f5f4acf" providerId="LiveId" clId="{0D9441DE-9D9E-4E34-BA8E-AAB5577CD1CE}" dt="2024-09-19T23:13:45.955" v="31" actId="26606"/>
          <ac:graphicFrameMkLst>
            <pc:docMk/>
            <pc:sldMk cId="2711720480" sldId="266"/>
            <ac:graphicFrameMk id="5" creationId="{E0311704-087D-B8C7-9CCD-51DD73D3E6E2}"/>
          </ac:graphicFrameMkLst>
        </pc:graphicFrameChg>
        <pc:picChg chg="add">
          <ac:chgData name="Colin Hoang" userId="02aee87d5f5f4acf" providerId="LiveId" clId="{0D9441DE-9D9E-4E34-BA8E-AAB5577CD1CE}" dt="2024-09-19T23:13:45.955" v="31" actId="26606"/>
          <ac:picMkLst>
            <pc:docMk/>
            <pc:sldMk cId="2711720480" sldId="266"/>
            <ac:picMk id="6" creationId="{AD10EABF-44ED-0CA7-0FC0-F1D01EFE8851}"/>
          </ac:picMkLst>
        </pc:picChg>
      </pc:sldChg>
      <pc:sldChg chg="addSp delSp modSp mod setBg">
        <pc:chgData name="Colin Hoang" userId="02aee87d5f5f4acf" providerId="LiveId" clId="{0D9441DE-9D9E-4E34-BA8E-AAB5577CD1CE}" dt="2024-09-19T23:15:29.323" v="85" actId="20577"/>
        <pc:sldMkLst>
          <pc:docMk/>
          <pc:sldMk cId="1350321697" sldId="267"/>
        </pc:sldMkLst>
        <pc:spChg chg="mod">
          <ac:chgData name="Colin Hoang" userId="02aee87d5f5f4acf" providerId="LiveId" clId="{0D9441DE-9D9E-4E34-BA8E-AAB5577CD1CE}" dt="2024-09-19T23:15:29.323" v="85" actId="20577"/>
          <ac:spMkLst>
            <pc:docMk/>
            <pc:sldMk cId="1350321697" sldId="267"/>
            <ac:spMk id="2" creationId="{59935D9A-AADE-E20F-7B10-5A56DD9A3512}"/>
          </ac:spMkLst>
        </pc:spChg>
        <pc:spChg chg="del">
          <ac:chgData name="Colin Hoang" userId="02aee87d5f5f4acf" providerId="LiveId" clId="{0D9441DE-9D9E-4E34-BA8E-AAB5577CD1CE}" dt="2024-09-19T23:13:54.900" v="32" actId="26606"/>
          <ac:spMkLst>
            <pc:docMk/>
            <pc:sldMk cId="1350321697" sldId="267"/>
            <ac:spMk id="3" creationId="{732BD3B1-5719-5349-3B0B-44271C641CC9}"/>
          </ac:spMkLst>
        </pc:spChg>
        <pc:spChg chg="add">
          <ac:chgData name="Colin Hoang" userId="02aee87d5f5f4acf" providerId="LiveId" clId="{0D9441DE-9D9E-4E34-BA8E-AAB5577CD1CE}" dt="2024-09-19T23:13:54.900" v="32" actId="26606"/>
          <ac:spMkLst>
            <pc:docMk/>
            <pc:sldMk cId="1350321697" sldId="267"/>
            <ac:spMk id="9" creationId="{56E9B3E6-E277-4D68-BA48-9CB43FFBD6E2}"/>
          </ac:spMkLst>
        </pc:spChg>
        <pc:spChg chg="add">
          <ac:chgData name="Colin Hoang" userId="02aee87d5f5f4acf" providerId="LiveId" clId="{0D9441DE-9D9E-4E34-BA8E-AAB5577CD1CE}" dt="2024-09-19T23:13:54.900" v="32" actId="26606"/>
          <ac:spMkLst>
            <pc:docMk/>
            <pc:sldMk cId="1350321697" sldId="267"/>
            <ac:spMk id="16" creationId="{D5B0017B-2ECA-49AF-B397-DC140825DF8D}"/>
          </ac:spMkLst>
        </pc:spChg>
        <pc:grpChg chg="add">
          <ac:chgData name="Colin Hoang" userId="02aee87d5f5f4acf" providerId="LiveId" clId="{0D9441DE-9D9E-4E34-BA8E-AAB5577CD1CE}" dt="2024-09-19T23:13:54.900" v="32" actId="26606"/>
          <ac:grpSpMkLst>
            <pc:docMk/>
            <pc:sldMk cId="1350321697" sldId="267"/>
            <ac:grpSpMk id="11" creationId="{AE1C45F0-260A-458C-96ED-C1F6D2151219}"/>
          </ac:grpSpMkLst>
        </pc:grpChg>
        <pc:graphicFrameChg chg="add">
          <ac:chgData name="Colin Hoang" userId="02aee87d5f5f4acf" providerId="LiveId" clId="{0D9441DE-9D9E-4E34-BA8E-AAB5577CD1CE}" dt="2024-09-19T23:13:54.900" v="32" actId="26606"/>
          <ac:graphicFrameMkLst>
            <pc:docMk/>
            <pc:sldMk cId="1350321697" sldId="267"/>
            <ac:graphicFrameMk id="5" creationId="{5DE8DB68-706C-284D-1D39-AB9529CC3563}"/>
          </ac:graphicFrameMkLst>
        </pc:graphicFrameChg>
        <pc:cxnChg chg="add">
          <ac:chgData name="Colin Hoang" userId="02aee87d5f5f4acf" providerId="LiveId" clId="{0D9441DE-9D9E-4E34-BA8E-AAB5577CD1CE}" dt="2024-09-19T23:13:54.900" v="32" actId="26606"/>
          <ac:cxnSpMkLst>
            <pc:docMk/>
            <pc:sldMk cId="1350321697" sldId="267"/>
            <ac:cxnSpMk id="18" creationId="{6CF1BAF6-AD41-4082-B212-8A1F9A2E8779}"/>
          </ac:cxnSpMkLst>
        </pc:cxnChg>
      </pc:sldChg>
      <pc:sldChg chg="addSp modSp mod setBg">
        <pc:chgData name="Colin Hoang" userId="02aee87d5f5f4acf" providerId="LiveId" clId="{0D9441DE-9D9E-4E34-BA8E-AAB5577CD1CE}" dt="2024-09-19T23:15:36.993" v="95" actId="20577"/>
        <pc:sldMkLst>
          <pc:docMk/>
          <pc:sldMk cId="1142451154" sldId="268"/>
        </pc:sldMkLst>
        <pc:spChg chg="mod">
          <ac:chgData name="Colin Hoang" userId="02aee87d5f5f4acf" providerId="LiveId" clId="{0D9441DE-9D9E-4E34-BA8E-AAB5577CD1CE}" dt="2024-09-19T23:15:36.993" v="95" actId="20577"/>
          <ac:spMkLst>
            <pc:docMk/>
            <pc:sldMk cId="1142451154" sldId="268"/>
            <ac:spMk id="2" creationId="{9522EEE2-ED2F-9E06-A9CB-A31C1974D0C9}"/>
          </ac:spMkLst>
        </pc:spChg>
        <pc:spChg chg="mod">
          <ac:chgData name="Colin Hoang" userId="02aee87d5f5f4acf" providerId="LiveId" clId="{0D9441DE-9D9E-4E34-BA8E-AAB5577CD1CE}" dt="2024-09-19T23:14:02.262" v="33" actId="26606"/>
          <ac:spMkLst>
            <pc:docMk/>
            <pc:sldMk cId="1142451154" sldId="268"/>
            <ac:spMk id="3" creationId="{53A72EE1-D605-084B-B1A7-4421101CF233}"/>
          </ac:spMkLst>
        </pc:spChg>
        <pc:spChg chg="add">
          <ac:chgData name="Colin Hoang" userId="02aee87d5f5f4acf" providerId="LiveId" clId="{0D9441DE-9D9E-4E34-BA8E-AAB5577CD1CE}" dt="2024-09-19T23:14:02.262" v="33" actId="26606"/>
          <ac:spMkLst>
            <pc:docMk/>
            <pc:sldMk cId="1142451154" sldId="268"/>
            <ac:spMk id="8" creationId="{B6CDA21F-E7AF-4C75-8395-33F58D5B0E45}"/>
          </ac:spMkLst>
        </pc:spChg>
        <pc:spChg chg="add">
          <ac:chgData name="Colin Hoang" userId="02aee87d5f5f4acf" providerId="LiveId" clId="{0D9441DE-9D9E-4E34-BA8E-AAB5577CD1CE}" dt="2024-09-19T23:14:02.262" v="33" actId="26606"/>
          <ac:spMkLst>
            <pc:docMk/>
            <pc:sldMk cId="1142451154" sldId="268"/>
            <ac:spMk id="15" creationId="{D5B0017B-2ECA-49AF-B397-DC140825DF8D}"/>
          </ac:spMkLst>
        </pc:spChg>
        <pc:grpChg chg="add">
          <ac:chgData name="Colin Hoang" userId="02aee87d5f5f4acf" providerId="LiveId" clId="{0D9441DE-9D9E-4E34-BA8E-AAB5577CD1CE}" dt="2024-09-19T23:14:02.262" v="33" actId="26606"/>
          <ac:grpSpMkLst>
            <pc:docMk/>
            <pc:sldMk cId="1142451154" sldId="268"/>
            <ac:grpSpMk id="10" creationId="{AE1C45F0-260A-458C-96ED-C1F6D2151219}"/>
          </ac:grpSpMkLst>
        </pc:grpChg>
        <pc:cxnChg chg="add">
          <ac:chgData name="Colin Hoang" userId="02aee87d5f5f4acf" providerId="LiveId" clId="{0D9441DE-9D9E-4E34-BA8E-AAB5577CD1CE}" dt="2024-09-19T23:14:02.262" v="33" actId="26606"/>
          <ac:cxnSpMkLst>
            <pc:docMk/>
            <pc:sldMk cId="1142451154" sldId="268"/>
            <ac:cxnSpMk id="17" creationId="{6CF1BAF6-AD41-4082-B212-8A1F9A2E8779}"/>
          </ac:cxnSpMkLst>
        </pc:cxnChg>
      </pc:sldChg>
      <pc:sldChg chg="addSp modSp mod setBg">
        <pc:chgData name="Colin Hoang" userId="02aee87d5f5f4acf" providerId="LiveId" clId="{0D9441DE-9D9E-4E34-BA8E-AAB5577CD1CE}" dt="2024-09-19T23:15:43.195" v="105" actId="20577"/>
        <pc:sldMkLst>
          <pc:docMk/>
          <pc:sldMk cId="3081265610" sldId="269"/>
        </pc:sldMkLst>
        <pc:spChg chg="mod">
          <ac:chgData name="Colin Hoang" userId="02aee87d5f5f4acf" providerId="LiveId" clId="{0D9441DE-9D9E-4E34-BA8E-AAB5577CD1CE}" dt="2024-09-19T23:15:43.195" v="105" actId="20577"/>
          <ac:spMkLst>
            <pc:docMk/>
            <pc:sldMk cId="3081265610" sldId="269"/>
            <ac:spMk id="2" creationId="{8176DCCC-092B-62EF-4C11-9BB24491A076}"/>
          </ac:spMkLst>
        </pc:spChg>
        <pc:spChg chg="mod">
          <ac:chgData name="Colin Hoang" userId="02aee87d5f5f4acf" providerId="LiveId" clId="{0D9441DE-9D9E-4E34-BA8E-AAB5577CD1CE}" dt="2024-09-19T23:14:11.259" v="34" actId="26606"/>
          <ac:spMkLst>
            <pc:docMk/>
            <pc:sldMk cId="3081265610" sldId="269"/>
            <ac:spMk id="3" creationId="{88E921A3-494F-AFD0-C890-93C3E937E551}"/>
          </ac:spMkLst>
        </pc:spChg>
        <pc:spChg chg="add">
          <ac:chgData name="Colin Hoang" userId="02aee87d5f5f4acf" providerId="LiveId" clId="{0D9441DE-9D9E-4E34-BA8E-AAB5577CD1CE}" dt="2024-09-19T23:14:11.259" v="34" actId="26606"/>
          <ac:spMkLst>
            <pc:docMk/>
            <pc:sldMk cId="3081265610" sldId="269"/>
            <ac:spMk id="9" creationId="{9F7D5CDA-D291-4307-BF55-1381FED29634}"/>
          </ac:spMkLst>
        </pc:spChg>
        <pc:picChg chg="add">
          <ac:chgData name="Colin Hoang" userId="02aee87d5f5f4acf" providerId="LiveId" clId="{0D9441DE-9D9E-4E34-BA8E-AAB5577CD1CE}" dt="2024-09-19T23:14:11.259" v="34" actId="26606"/>
          <ac:picMkLst>
            <pc:docMk/>
            <pc:sldMk cId="3081265610" sldId="269"/>
            <ac:picMk id="5" creationId="{3A9044B7-14EF-8844-FE28-5185DBBA09DC}"/>
          </ac:picMkLst>
        </pc:picChg>
      </pc:sldChg>
      <pc:sldChg chg="addSp modSp mod setBg">
        <pc:chgData name="Colin Hoang" userId="02aee87d5f5f4acf" providerId="LiveId" clId="{0D9441DE-9D9E-4E34-BA8E-AAB5577CD1CE}" dt="2024-09-19T23:15:50.238" v="115" actId="20577"/>
        <pc:sldMkLst>
          <pc:docMk/>
          <pc:sldMk cId="3867814823" sldId="270"/>
        </pc:sldMkLst>
        <pc:spChg chg="mod">
          <ac:chgData name="Colin Hoang" userId="02aee87d5f5f4acf" providerId="LiveId" clId="{0D9441DE-9D9E-4E34-BA8E-AAB5577CD1CE}" dt="2024-09-19T23:15:50.238" v="115" actId="20577"/>
          <ac:spMkLst>
            <pc:docMk/>
            <pc:sldMk cId="3867814823" sldId="270"/>
            <ac:spMk id="2" creationId="{85CAEAC9-8FE5-5A4D-20AC-4E231D0C2D76}"/>
          </ac:spMkLst>
        </pc:spChg>
        <pc:spChg chg="mod">
          <ac:chgData name="Colin Hoang" userId="02aee87d5f5f4acf" providerId="LiveId" clId="{0D9441DE-9D9E-4E34-BA8E-AAB5577CD1CE}" dt="2024-09-19T23:14:18.503" v="35" actId="26606"/>
          <ac:spMkLst>
            <pc:docMk/>
            <pc:sldMk cId="3867814823" sldId="270"/>
            <ac:spMk id="3" creationId="{BF70A6B1-E86A-F430-7AD0-DBAA17284C1A}"/>
          </ac:spMkLst>
        </pc:spChg>
        <pc:spChg chg="add">
          <ac:chgData name="Colin Hoang" userId="02aee87d5f5f4acf" providerId="LiveId" clId="{0D9441DE-9D9E-4E34-BA8E-AAB5577CD1CE}" dt="2024-09-19T23:14:18.503" v="35" actId="26606"/>
          <ac:spMkLst>
            <pc:docMk/>
            <pc:sldMk cId="3867814823" sldId="270"/>
            <ac:spMk id="9" creationId="{9F7D5CDA-D291-4307-BF55-1381FED29634}"/>
          </ac:spMkLst>
        </pc:spChg>
        <pc:picChg chg="add">
          <ac:chgData name="Colin Hoang" userId="02aee87d5f5f4acf" providerId="LiveId" clId="{0D9441DE-9D9E-4E34-BA8E-AAB5577CD1CE}" dt="2024-09-19T23:14:18.503" v="35" actId="26606"/>
          <ac:picMkLst>
            <pc:docMk/>
            <pc:sldMk cId="3867814823" sldId="270"/>
            <ac:picMk id="5" creationId="{647B1717-4462-9406-2E96-A0CA45F38301}"/>
          </ac:picMkLst>
        </pc:picChg>
      </pc:sldChg>
      <pc:sldChg chg="addSp delSp modSp mod">
        <pc:chgData name="Colin Hoang" userId="02aee87d5f5f4acf" providerId="LiveId" clId="{0D9441DE-9D9E-4E34-BA8E-AAB5577CD1CE}" dt="2024-09-19T23:15:58.066" v="125" actId="20577"/>
        <pc:sldMkLst>
          <pc:docMk/>
          <pc:sldMk cId="814655864" sldId="271"/>
        </pc:sldMkLst>
        <pc:spChg chg="mod">
          <ac:chgData name="Colin Hoang" userId="02aee87d5f5f4acf" providerId="LiveId" clId="{0D9441DE-9D9E-4E34-BA8E-AAB5577CD1CE}" dt="2024-09-19T23:15:58.066" v="125" actId="20577"/>
          <ac:spMkLst>
            <pc:docMk/>
            <pc:sldMk cId="814655864" sldId="271"/>
            <ac:spMk id="2" creationId="{F9EB43B5-1C18-8C2F-911E-19850BC5FCC1}"/>
          </ac:spMkLst>
        </pc:spChg>
        <pc:spChg chg="del">
          <ac:chgData name="Colin Hoang" userId="02aee87d5f5f4acf" providerId="LiveId" clId="{0D9441DE-9D9E-4E34-BA8E-AAB5577CD1CE}" dt="2024-09-19T23:14:28.170" v="36" actId="26606"/>
          <ac:spMkLst>
            <pc:docMk/>
            <pc:sldMk cId="814655864" sldId="271"/>
            <ac:spMk id="3" creationId="{F80CB7A0-A135-CDBB-B220-F0E95759637A}"/>
          </ac:spMkLst>
        </pc:spChg>
        <pc:graphicFrameChg chg="add">
          <ac:chgData name="Colin Hoang" userId="02aee87d5f5f4acf" providerId="LiveId" clId="{0D9441DE-9D9E-4E34-BA8E-AAB5577CD1CE}" dt="2024-09-19T23:14:28.170" v="36" actId="26606"/>
          <ac:graphicFrameMkLst>
            <pc:docMk/>
            <pc:sldMk cId="814655864" sldId="271"/>
            <ac:graphicFrameMk id="5" creationId="{C0BD53A3-823A-858A-2A45-AD048F9465F3}"/>
          </ac:graphicFrameMkLst>
        </pc:graphicFrameChg>
      </pc:sldChg>
      <pc:sldChg chg="addSp delSp modSp mod setBg">
        <pc:chgData name="Colin Hoang" userId="02aee87d5f5f4acf" providerId="LiveId" clId="{0D9441DE-9D9E-4E34-BA8E-AAB5577CD1CE}" dt="2024-09-19T23:16:05.286" v="135" actId="20577"/>
        <pc:sldMkLst>
          <pc:docMk/>
          <pc:sldMk cId="2392561102" sldId="272"/>
        </pc:sldMkLst>
        <pc:spChg chg="mod">
          <ac:chgData name="Colin Hoang" userId="02aee87d5f5f4acf" providerId="LiveId" clId="{0D9441DE-9D9E-4E34-BA8E-AAB5577CD1CE}" dt="2024-09-19T23:16:05.286" v="135" actId="20577"/>
          <ac:spMkLst>
            <pc:docMk/>
            <pc:sldMk cId="2392561102" sldId="272"/>
            <ac:spMk id="2" creationId="{AC190717-B563-AFA2-A791-1A305B3DFA3E}"/>
          </ac:spMkLst>
        </pc:spChg>
        <pc:spChg chg="del">
          <ac:chgData name="Colin Hoang" userId="02aee87d5f5f4acf" providerId="LiveId" clId="{0D9441DE-9D9E-4E34-BA8E-AAB5577CD1CE}" dt="2024-09-19T23:14:35.478" v="37" actId="26606"/>
          <ac:spMkLst>
            <pc:docMk/>
            <pc:sldMk cId="2392561102" sldId="272"/>
            <ac:spMk id="3" creationId="{36540042-D144-DC04-718B-6EE3BFEB96A3}"/>
          </ac:spMkLst>
        </pc:spChg>
        <pc:graphicFrameChg chg="add">
          <ac:chgData name="Colin Hoang" userId="02aee87d5f5f4acf" providerId="LiveId" clId="{0D9441DE-9D9E-4E34-BA8E-AAB5577CD1CE}" dt="2024-09-19T23:14:35.478" v="37" actId="26606"/>
          <ac:graphicFrameMkLst>
            <pc:docMk/>
            <pc:sldMk cId="2392561102" sldId="272"/>
            <ac:graphicFrameMk id="5" creationId="{FB8C4920-52F1-96A4-E240-ABDDC5362DA5}"/>
          </ac:graphicFrameMkLst>
        </pc:graphicFrameChg>
        <pc:picChg chg="add">
          <ac:chgData name="Colin Hoang" userId="02aee87d5f5f4acf" providerId="LiveId" clId="{0D9441DE-9D9E-4E34-BA8E-AAB5577CD1CE}" dt="2024-09-19T23:14:35.478" v="37" actId="26606"/>
          <ac:picMkLst>
            <pc:docMk/>
            <pc:sldMk cId="2392561102" sldId="272"/>
            <ac:picMk id="6" creationId="{18BDD62C-1E6D-2B02-3AD9-436B0B79A19C}"/>
          </ac:picMkLst>
        </pc:picChg>
      </pc:sldChg>
      <pc:sldChg chg="addSp modSp mod setBg">
        <pc:chgData name="Colin Hoang" userId="02aee87d5f5f4acf" providerId="LiveId" clId="{0D9441DE-9D9E-4E34-BA8E-AAB5577CD1CE}" dt="2024-09-19T23:14:43.257" v="38" actId="26606"/>
        <pc:sldMkLst>
          <pc:docMk/>
          <pc:sldMk cId="1211246967" sldId="273"/>
        </pc:sldMkLst>
        <pc:spChg chg="mod">
          <ac:chgData name="Colin Hoang" userId="02aee87d5f5f4acf" providerId="LiveId" clId="{0D9441DE-9D9E-4E34-BA8E-AAB5577CD1CE}" dt="2024-09-19T23:14:43.257" v="38" actId="26606"/>
          <ac:spMkLst>
            <pc:docMk/>
            <pc:sldMk cId="1211246967" sldId="273"/>
            <ac:spMk id="2" creationId="{E4D34AF0-2050-CA2F-D217-7DEAECE8B731}"/>
          </ac:spMkLst>
        </pc:spChg>
        <pc:spChg chg="mod">
          <ac:chgData name="Colin Hoang" userId="02aee87d5f5f4acf" providerId="LiveId" clId="{0D9441DE-9D9E-4E34-BA8E-AAB5577CD1CE}" dt="2024-09-19T23:14:43.257" v="38" actId="26606"/>
          <ac:spMkLst>
            <pc:docMk/>
            <pc:sldMk cId="1211246967" sldId="273"/>
            <ac:spMk id="3" creationId="{5A2F899B-D6E9-114C-DD04-EC8F64CD7E0B}"/>
          </ac:spMkLst>
        </pc:spChg>
        <pc:spChg chg="add">
          <ac:chgData name="Colin Hoang" userId="02aee87d5f5f4acf" providerId="LiveId" clId="{0D9441DE-9D9E-4E34-BA8E-AAB5577CD1CE}" dt="2024-09-19T23:14:43.257" v="38" actId="26606"/>
          <ac:spMkLst>
            <pc:docMk/>
            <pc:sldMk cId="1211246967" sldId="273"/>
            <ac:spMk id="8" creationId="{DBF61EA3-B236-439E-9C0B-340980D56BEE}"/>
          </ac:spMkLst>
        </pc:spChg>
        <pc:spChg chg="add">
          <ac:chgData name="Colin Hoang" userId="02aee87d5f5f4acf" providerId="LiveId" clId="{0D9441DE-9D9E-4E34-BA8E-AAB5577CD1CE}" dt="2024-09-19T23:14:43.257" v="38" actId="26606"/>
          <ac:spMkLst>
            <pc:docMk/>
            <pc:sldMk cId="1211246967" sldId="273"/>
            <ac:spMk id="14" creationId="{E659831F-0D9A-4C63-9EBB-8435B85A440F}"/>
          </ac:spMkLst>
        </pc:spChg>
        <pc:grpChg chg="add">
          <ac:chgData name="Colin Hoang" userId="02aee87d5f5f4acf" providerId="LiveId" clId="{0D9441DE-9D9E-4E34-BA8E-AAB5577CD1CE}" dt="2024-09-19T23:14:43.257" v="38" actId="26606"/>
          <ac:grpSpMkLst>
            <pc:docMk/>
            <pc:sldMk cId="1211246967" sldId="273"/>
            <ac:grpSpMk id="10" creationId="{28FAF094-D087-493F-8DF9-A486C2D6BBAA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BB1B5-A5F5-4A4B-B785-FB652368A9C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322F60B-81BB-4748-AFF3-88034F91F86E}">
      <dgm:prSet/>
      <dgm:spPr/>
      <dgm:t>
        <a:bodyPr/>
        <a:lstStyle/>
        <a:p>
          <a:pPr>
            <a:defRPr cap="all"/>
          </a:pPr>
          <a:r>
            <a:rPr lang="en-US" b="0" i="0" baseline="0"/>
            <a:t>Coding is increasingly automated.</a:t>
          </a:r>
          <a:endParaRPr lang="en-US"/>
        </a:p>
      </dgm:t>
    </dgm:pt>
    <dgm:pt modelId="{70F00C0D-878A-43C1-978D-FB33D713486F}" type="parTrans" cxnId="{91CCED37-4C9D-42BF-855A-84AEBB57061E}">
      <dgm:prSet/>
      <dgm:spPr/>
      <dgm:t>
        <a:bodyPr/>
        <a:lstStyle/>
        <a:p>
          <a:endParaRPr lang="en-US"/>
        </a:p>
      </dgm:t>
    </dgm:pt>
    <dgm:pt modelId="{907DA8DC-F549-47EB-9E64-51DA0806E715}" type="sibTrans" cxnId="{91CCED37-4C9D-42BF-855A-84AEBB57061E}">
      <dgm:prSet/>
      <dgm:spPr/>
      <dgm:t>
        <a:bodyPr/>
        <a:lstStyle/>
        <a:p>
          <a:endParaRPr lang="en-US"/>
        </a:p>
      </dgm:t>
    </dgm:pt>
    <dgm:pt modelId="{3506A216-BCCC-4C99-A5D5-CA86CD54776B}">
      <dgm:prSet/>
      <dgm:spPr/>
      <dgm:t>
        <a:bodyPr/>
        <a:lstStyle/>
        <a:p>
          <a:pPr>
            <a:defRPr cap="all"/>
          </a:pPr>
          <a:r>
            <a:rPr lang="en-US" b="0" i="0" baseline="0"/>
            <a:t>AI tools, like Copilot, are transforming how developers write code.</a:t>
          </a:r>
          <a:endParaRPr lang="en-US"/>
        </a:p>
      </dgm:t>
    </dgm:pt>
    <dgm:pt modelId="{F23E5E2F-C18C-4054-AC6B-4A6B45D463A9}" type="parTrans" cxnId="{CA012335-B709-4436-BF1A-CDA48934A96C}">
      <dgm:prSet/>
      <dgm:spPr/>
      <dgm:t>
        <a:bodyPr/>
        <a:lstStyle/>
        <a:p>
          <a:endParaRPr lang="en-US"/>
        </a:p>
      </dgm:t>
    </dgm:pt>
    <dgm:pt modelId="{DFBC7263-CE04-4B53-81D3-5448137E69B0}" type="sibTrans" cxnId="{CA012335-B709-4436-BF1A-CDA48934A96C}">
      <dgm:prSet/>
      <dgm:spPr/>
      <dgm:t>
        <a:bodyPr/>
        <a:lstStyle/>
        <a:p>
          <a:endParaRPr lang="en-US"/>
        </a:p>
      </dgm:t>
    </dgm:pt>
    <dgm:pt modelId="{7EA1F686-D103-4659-9710-6D074E0FB720}">
      <dgm:prSet/>
      <dgm:spPr/>
      <dgm:t>
        <a:bodyPr/>
        <a:lstStyle/>
        <a:p>
          <a:pPr>
            <a:defRPr cap="all"/>
          </a:pPr>
          <a:r>
            <a:rPr lang="en-US" b="0" i="0" baseline="0"/>
            <a:t>Productivity gains are now essential to remain competitive.</a:t>
          </a:r>
          <a:endParaRPr lang="en-US"/>
        </a:p>
      </dgm:t>
    </dgm:pt>
    <dgm:pt modelId="{54AC6DD9-AC6D-400F-A931-AC290321FE7B}" type="parTrans" cxnId="{E79BD8CA-DA9D-462B-9254-C086AE7A64F7}">
      <dgm:prSet/>
      <dgm:spPr/>
      <dgm:t>
        <a:bodyPr/>
        <a:lstStyle/>
        <a:p>
          <a:endParaRPr lang="en-US"/>
        </a:p>
      </dgm:t>
    </dgm:pt>
    <dgm:pt modelId="{DFAB081D-863E-4467-8D4B-ACDA40003307}" type="sibTrans" cxnId="{E79BD8CA-DA9D-462B-9254-C086AE7A64F7}">
      <dgm:prSet/>
      <dgm:spPr/>
      <dgm:t>
        <a:bodyPr/>
        <a:lstStyle/>
        <a:p>
          <a:endParaRPr lang="en-US"/>
        </a:p>
      </dgm:t>
    </dgm:pt>
    <dgm:pt modelId="{2F9C613C-390B-43F2-AEAA-399C739DEA26}" type="pres">
      <dgm:prSet presAssocID="{CCABB1B5-A5F5-4A4B-B785-FB652368A9C4}" presName="root" presStyleCnt="0">
        <dgm:presLayoutVars>
          <dgm:dir/>
          <dgm:resizeHandles val="exact"/>
        </dgm:presLayoutVars>
      </dgm:prSet>
      <dgm:spPr/>
    </dgm:pt>
    <dgm:pt modelId="{84D59D85-6B08-4E08-91CB-DEEBC766B206}" type="pres">
      <dgm:prSet presAssocID="{B322F60B-81BB-4748-AFF3-88034F91F86E}" presName="compNode" presStyleCnt="0"/>
      <dgm:spPr/>
    </dgm:pt>
    <dgm:pt modelId="{E9BDF926-C394-4AE4-B4CD-866026C5BA2B}" type="pres">
      <dgm:prSet presAssocID="{B322F60B-81BB-4748-AFF3-88034F91F86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A1B52B3-156D-4D74-96B5-D3A552AE27E8}" type="pres">
      <dgm:prSet presAssocID="{B322F60B-81BB-4748-AFF3-88034F91F8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33B9934-0720-4692-8380-DC96628AD576}" type="pres">
      <dgm:prSet presAssocID="{B322F60B-81BB-4748-AFF3-88034F91F86E}" presName="spaceRect" presStyleCnt="0"/>
      <dgm:spPr/>
    </dgm:pt>
    <dgm:pt modelId="{F4E37D0A-D062-42CF-AD2D-C8429DEE1449}" type="pres">
      <dgm:prSet presAssocID="{B322F60B-81BB-4748-AFF3-88034F91F86E}" presName="textRect" presStyleLbl="revTx" presStyleIdx="0" presStyleCnt="3">
        <dgm:presLayoutVars>
          <dgm:chMax val="1"/>
          <dgm:chPref val="1"/>
        </dgm:presLayoutVars>
      </dgm:prSet>
      <dgm:spPr/>
    </dgm:pt>
    <dgm:pt modelId="{1F76CA09-6875-4642-9ECC-96D6793CFC91}" type="pres">
      <dgm:prSet presAssocID="{907DA8DC-F549-47EB-9E64-51DA0806E715}" presName="sibTrans" presStyleCnt="0"/>
      <dgm:spPr/>
    </dgm:pt>
    <dgm:pt modelId="{BD06BBE2-4D4D-4BED-B730-A78C3F4F8A41}" type="pres">
      <dgm:prSet presAssocID="{3506A216-BCCC-4C99-A5D5-CA86CD54776B}" presName="compNode" presStyleCnt="0"/>
      <dgm:spPr/>
    </dgm:pt>
    <dgm:pt modelId="{CDD4F54B-6FA0-4629-80BF-352B62F1BFD2}" type="pres">
      <dgm:prSet presAssocID="{3506A216-BCCC-4C99-A5D5-CA86CD54776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4F3B205-23FC-4FF4-B9D7-B9CA96FBD6C2}" type="pres">
      <dgm:prSet presAssocID="{3506A216-BCCC-4C99-A5D5-CA86CD5477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C6B7C4A-7F15-408C-8061-2C6CBECF9F65}" type="pres">
      <dgm:prSet presAssocID="{3506A216-BCCC-4C99-A5D5-CA86CD54776B}" presName="spaceRect" presStyleCnt="0"/>
      <dgm:spPr/>
    </dgm:pt>
    <dgm:pt modelId="{7F88F163-1414-47E8-A2A0-31614C14AD87}" type="pres">
      <dgm:prSet presAssocID="{3506A216-BCCC-4C99-A5D5-CA86CD54776B}" presName="textRect" presStyleLbl="revTx" presStyleIdx="1" presStyleCnt="3">
        <dgm:presLayoutVars>
          <dgm:chMax val="1"/>
          <dgm:chPref val="1"/>
        </dgm:presLayoutVars>
      </dgm:prSet>
      <dgm:spPr/>
    </dgm:pt>
    <dgm:pt modelId="{8207C122-273F-4BDA-BBA8-C6F77FBE23B5}" type="pres">
      <dgm:prSet presAssocID="{DFBC7263-CE04-4B53-81D3-5448137E69B0}" presName="sibTrans" presStyleCnt="0"/>
      <dgm:spPr/>
    </dgm:pt>
    <dgm:pt modelId="{0CA81B2A-E595-4351-A246-575A309B1968}" type="pres">
      <dgm:prSet presAssocID="{7EA1F686-D103-4659-9710-6D074E0FB720}" presName="compNode" presStyleCnt="0"/>
      <dgm:spPr/>
    </dgm:pt>
    <dgm:pt modelId="{710E4FEB-A85D-42A2-ADE5-5CC7A89CA967}" type="pres">
      <dgm:prSet presAssocID="{7EA1F686-D103-4659-9710-6D074E0FB72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B53D03A-14F2-4CAC-8FDC-65BBEE3EAF38}" type="pres">
      <dgm:prSet presAssocID="{7EA1F686-D103-4659-9710-6D074E0FB7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8A8D7AA-33A8-4018-843F-ECFC33331EE9}" type="pres">
      <dgm:prSet presAssocID="{7EA1F686-D103-4659-9710-6D074E0FB720}" presName="spaceRect" presStyleCnt="0"/>
      <dgm:spPr/>
    </dgm:pt>
    <dgm:pt modelId="{BA304758-9007-49B9-9F70-AFCFAE3D9994}" type="pres">
      <dgm:prSet presAssocID="{7EA1F686-D103-4659-9710-6D074E0FB7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A012335-B709-4436-BF1A-CDA48934A96C}" srcId="{CCABB1B5-A5F5-4A4B-B785-FB652368A9C4}" destId="{3506A216-BCCC-4C99-A5D5-CA86CD54776B}" srcOrd="1" destOrd="0" parTransId="{F23E5E2F-C18C-4054-AC6B-4A6B45D463A9}" sibTransId="{DFBC7263-CE04-4B53-81D3-5448137E69B0}"/>
    <dgm:cxn modelId="{91CCED37-4C9D-42BF-855A-84AEBB57061E}" srcId="{CCABB1B5-A5F5-4A4B-B785-FB652368A9C4}" destId="{B322F60B-81BB-4748-AFF3-88034F91F86E}" srcOrd="0" destOrd="0" parTransId="{70F00C0D-878A-43C1-978D-FB33D713486F}" sibTransId="{907DA8DC-F549-47EB-9E64-51DA0806E715}"/>
    <dgm:cxn modelId="{53D86F42-3616-4157-8591-6F9C87299246}" type="presOf" srcId="{B322F60B-81BB-4748-AFF3-88034F91F86E}" destId="{F4E37D0A-D062-42CF-AD2D-C8429DEE1449}" srcOrd="0" destOrd="0" presId="urn:microsoft.com/office/officeart/2018/5/layout/IconLeafLabelList"/>
    <dgm:cxn modelId="{A5D84059-591A-4DCD-B3AC-9AD9AD813E2B}" type="presOf" srcId="{CCABB1B5-A5F5-4A4B-B785-FB652368A9C4}" destId="{2F9C613C-390B-43F2-AEAA-399C739DEA26}" srcOrd="0" destOrd="0" presId="urn:microsoft.com/office/officeart/2018/5/layout/IconLeafLabelList"/>
    <dgm:cxn modelId="{051FD194-4051-46BC-AF5C-27D54F17BB37}" type="presOf" srcId="{7EA1F686-D103-4659-9710-6D074E0FB720}" destId="{BA304758-9007-49B9-9F70-AFCFAE3D9994}" srcOrd="0" destOrd="0" presId="urn:microsoft.com/office/officeart/2018/5/layout/IconLeafLabelList"/>
    <dgm:cxn modelId="{27ACADA7-05DF-47D1-8F1C-88D0FD9602DC}" type="presOf" srcId="{3506A216-BCCC-4C99-A5D5-CA86CD54776B}" destId="{7F88F163-1414-47E8-A2A0-31614C14AD87}" srcOrd="0" destOrd="0" presId="urn:microsoft.com/office/officeart/2018/5/layout/IconLeafLabelList"/>
    <dgm:cxn modelId="{E79BD8CA-DA9D-462B-9254-C086AE7A64F7}" srcId="{CCABB1B5-A5F5-4A4B-B785-FB652368A9C4}" destId="{7EA1F686-D103-4659-9710-6D074E0FB720}" srcOrd="2" destOrd="0" parTransId="{54AC6DD9-AC6D-400F-A931-AC290321FE7B}" sibTransId="{DFAB081D-863E-4467-8D4B-ACDA40003307}"/>
    <dgm:cxn modelId="{9854CF82-61A1-480C-92CA-51FC68E0C9F9}" type="presParOf" srcId="{2F9C613C-390B-43F2-AEAA-399C739DEA26}" destId="{84D59D85-6B08-4E08-91CB-DEEBC766B206}" srcOrd="0" destOrd="0" presId="urn:microsoft.com/office/officeart/2018/5/layout/IconLeafLabelList"/>
    <dgm:cxn modelId="{0DDD5949-9C96-4484-AB17-A6748369023A}" type="presParOf" srcId="{84D59D85-6B08-4E08-91CB-DEEBC766B206}" destId="{E9BDF926-C394-4AE4-B4CD-866026C5BA2B}" srcOrd="0" destOrd="0" presId="urn:microsoft.com/office/officeart/2018/5/layout/IconLeafLabelList"/>
    <dgm:cxn modelId="{570BB65F-DD88-4F1A-AE75-210A8086D862}" type="presParOf" srcId="{84D59D85-6B08-4E08-91CB-DEEBC766B206}" destId="{AA1B52B3-156D-4D74-96B5-D3A552AE27E8}" srcOrd="1" destOrd="0" presId="urn:microsoft.com/office/officeart/2018/5/layout/IconLeafLabelList"/>
    <dgm:cxn modelId="{C2B517D5-1D60-48DA-8E81-15297BB517F2}" type="presParOf" srcId="{84D59D85-6B08-4E08-91CB-DEEBC766B206}" destId="{F33B9934-0720-4692-8380-DC96628AD576}" srcOrd="2" destOrd="0" presId="urn:microsoft.com/office/officeart/2018/5/layout/IconLeafLabelList"/>
    <dgm:cxn modelId="{F4DEAA73-2EFE-4B58-AA65-02455FA7E87C}" type="presParOf" srcId="{84D59D85-6B08-4E08-91CB-DEEBC766B206}" destId="{F4E37D0A-D062-42CF-AD2D-C8429DEE1449}" srcOrd="3" destOrd="0" presId="urn:microsoft.com/office/officeart/2018/5/layout/IconLeafLabelList"/>
    <dgm:cxn modelId="{C489AA9A-A050-48C3-918E-F2221946BE52}" type="presParOf" srcId="{2F9C613C-390B-43F2-AEAA-399C739DEA26}" destId="{1F76CA09-6875-4642-9ECC-96D6793CFC91}" srcOrd="1" destOrd="0" presId="urn:microsoft.com/office/officeart/2018/5/layout/IconLeafLabelList"/>
    <dgm:cxn modelId="{6AE6BDD3-3F05-4A01-8B51-FC4E1B3F9CF2}" type="presParOf" srcId="{2F9C613C-390B-43F2-AEAA-399C739DEA26}" destId="{BD06BBE2-4D4D-4BED-B730-A78C3F4F8A41}" srcOrd="2" destOrd="0" presId="urn:microsoft.com/office/officeart/2018/5/layout/IconLeafLabelList"/>
    <dgm:cxn modelId="{E08DA516-0C11-4D8B-8D4D-9E3025C2F2DD}" type="presParOf" srcId="{BD06BBE2-4D4D-4BED-B730-A78C3F4F8A41}" destId="{CDD4F54B-6FA0-4629-80BF-352B62F1BFD2}" srcOrd="0" destOrd="0" presId="urn:microsoft.com/office/officeart/2018/5/layout/IconLeafLabelList"/>
    <dgm:cxn modelId="{504F2C0D-D2E2-4E44-9310-05058EEBC285}" type="presParOf" srcId="{BD06BBE2-4D4D-4BED-B730-A78C3F4F8A41}" destId="{D4F3B205-23FC-4FF4-B9D7-B9CA96FBD6C2}" srcOrd="1" destOrd="0" presId="urn:microsoft.com/office/officeart/2018/5/layout/IconLeafLabelList"/>
    <dgm:cxn modelId="{8B75C8EA-F150-485D-8622-523FCDA3BA57}" type="presParOf" srcId="{BD06BBE2-4D4D-4BED-B730-A78C3F4F8A41}" destId="{6C6B7C4A-7F15-408C-8061-2C6CBECF9F65}" srcOrd="2" destOrd="0" presId="urn:microsoft.com/office/officeart/2018/5/layout/IconLeafLabelList"/>
    <dgm:cxn modelId="{93C88812-DE02-440E-9661-1CFBC6DEFB8D}" type="presParOf" srcId="{BD06BBE2-4D4D-4BED-B730-A78C3F4F8A41}" destId="{7F88F163-1414-47E8-A2A0-31614C14AD87}" srcOrd="3" destOrd="0" presId="urn:microsoft.com/office/officeart/2018/5/layout/IconLeafLabelList"/>
    <dgm:cxn modelId="{DA39891D-8657-4B61-9B79-6893455B3ED4}" type="presParOf" srcId="{2F9C613C-390B-43F2-AEAA-399C739DEA26}" destId="{8207C122-273F-4BDA-BBA8-C6F77FBE23B5}" srcOrd="3" destOrd="0" presId="urn:microsoft.com/office/officeart/2018/5/layout/IconLeafLabelList"/>
    <dgm:cxn modelId="{8A833BFB-639B-49E9-B65F-1B0812981D9A}" type="presParOf" srcId="{2F9C613C-390B-43F2-AEAA-399C739DEA26}" destId="{0CA81B2A-E595-4351-A246-575A309B1968}" srcOrd="4" destOrd="0" presId="urn:microsoft.com/office/officeart/2018/5/layout/IconLeafLabelList"/>
    <dgm:cxn modelId="{EE7E4A5F-4CE2-48BF-8B57-E1372BD25522}" type="presParOf" srcId="{0CA81B2A-E595-4351-A246-575A309B1968}" destId="{710E4FEB-A85D-42A2-ADE5-5CC7A89CA967}" srcOrd="0" destOrd="0" presId="urn:microsoft.com/office/officeart/2018/5/layout/IconLeafLabelList"/>
    <dgm:cxn modelId="{0A172109-AF4E-40E4-B042-967DD35E47C0}" type="presParOf" srcId="{0CA81B2A-E595-4351-A246-575A309B1968}" destId="{1B53D03A-14F2-4CAC-8FDC-65BBEE3EAF38}" srcOrd="1" destOrd="0" presId="urn:microsoft.com/office/officeart/2018/5/layout/IconLeafLabelList"/>
    <dgm:cxn modelId="{D9FFA484-8003-4502-AA89-F390C3FD957F}" type="presParOf" srcId="{0CA81B2A-E595-4351-A246-575A309B1968}" destId="{18A8D7AA-33A8-4018-843F-ECFC33331EE9}" srcOrd="2" destOrd="0" presId="urn:microsoft.com/office/officeart/2018/5/layout/IconLeafLabelList"/>
    <dgm:cxn modelId="{FE4A4193-36E7-4994-A6CC-C25D13EF3250}" type="presParOf" srcId="{0CA81B2A-E595-4351-A246-575A309B1968}" destId="{BA304758-9007-49B9-9F70-AFCFAE3D999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B642B9F-C785-4B9C-9D62-7B7201F10B4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18008C-D0EE-4CDB-87BB-285313590A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Combine Copilot’s automation with your own coding skills.</a:t>
          </a:r>
          <a:endParaRPr lang="en-US"/>
        </a:p>
      </dgm:t>
    </dgm:pt>
    <dgm:pt modelId="{2CBBE0E0-183C-4C67-8515-255A7D3D550A}" type="parTrans" cxnId="{E9495ECC-7D2B-4C5B-B3D5-D11CB2DE2463}">
      <dgm:prSet/>
      <dgm:spPr/>
      <dgm:t>
        <a:bodyPr/>
        <a:lstStyle/>
        <a:p>
          <a:endParaRPr lang="en-US"/>
        </a:p>
      </dgm:t>
    </dgm:pt>
    <dgm:pt modelId="{25D60FB2-61DC-4E2B-9E98-8DDA742A5DB3}" type="sibTrans" cxnId="{E9495ECC-7D2B-4C5B-B3D5-D11CB2DE2463}">
      <dgm:prSet/>
      <dgm:spPr/>
      <dgm:t>
        <a:bodyPr/>
        <a:lstStyle/>
        <a:p>
          <a:endParaRPr lang="en-US"/>
        </a:p>
      </dgm:t>
    </dgm:pt>
    <dgm:pt modelId="{E8FCBF5E-C95A-4CB6-8BCE-E68074E1D7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Ensure proper testing and validation of Copilot-generated code.</a:t>
          </a:r>
          <a:endParaRPr lang="en-US"/>
        </a:p>
      </dgm:t>
    </dgm:pt>
    <dgm:pt modelId="{A0E0C0C1-6787-4567-886F-6C908286530D}" type="parTrans" cxnId="{B0444FC3-8F8D-4654-9B4F-F2576261F4B0}">
      <dgm:prSet/>
      <dgm:spPr/>
      <dgm:t>
        <a:bodyPr/>
        <a:lstStyle/>
        <a:p>
          <a:endParaRPr lang="en-US"/>
        </a:p>
      </dgm:t>
    </dgm:pt>
    <dgm:pt modelId="{613E0A78-9451-4E0B-B457-7AA87BD49C26}" type="sibTrans" cxnId="{B0444FC3-8F8D-4654-9B4F-F2576261F4B0}">
      <dgm:prSet/>
      <dgm:spPr/>
      <dgm:t>
        <a:bodyPr/>
        <a:lstStyle/>
        <a:p>
          <a:endParaRPr lang="en-US"/>
        </a:p>
      </dgm:t>
    </dgm:pt>
    <dgm:pt modelId="{826436C6-18F8-4998-B806-AA6B9587ED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Use Copilot for efficiency, but manual intervention is key for critical sections.</a:t>
          </a:r>
          <a:endParaRPr lang="en-US"/>
        </a:p>
      </dgm:t>
    </dgm:pt>
    <dgm:pt modelId="{93031142-86D1-4EF6-A470-89B2C56AE486}" type="parTrans" cxnId="{22AB9D2E-2509-45A5-88C2-B0AF2261FE66}">
      <dgm:prSet/>
      <dgm:spPr/>
      <dgm:t>
        <a:bodyPr/>
        <a:lstStyle/>
        <a:p>
          <a:endParaRPr lang="en-US"/>
        </a:p>
      </dgm:t>
    </dgm:pt>
    <dgm:pt modelId="{FA11C151-F427-489E-A4DD-4493B87EBD14}" type="sibTrans" cxnId="{22AB9D2E-2509-45A5-88C2-B0AF2261FE66}">
      <dgm:prSet/>
      <dgm:spPr/>
      <dgm:t>
        <a:bodyPr/>
        <a:lstStyle/>
        <a:p>
          <a:endParaRPr lang="en-US"/>
        </a:p>
      </dgm:t>
    </dgm:pt>
    <dgm:pt modelId="{63717353-28E3-4C27-8532-49D8EA3F98C1}" type="pres">
      <dgm:prSet presAssocID="{EB642B9F-C785-4B9C-9D62-7B7201F10B42}" presName="root" presStyleCnt="0">
        <dgm:presLayoutVars>
          <dgm:dir/>
          <dgm:resizeHandles val="exact"/>
        </dgm:presLayoutVars>
      </dgm:prSet>
      <dgm:spPr/>
    </dgm:pt>
    <dgm:pt modelId="{29BDB896-7929-4ABF-A5C2-87648A0A27BA}" type="pres">
      <dgm:prSet presAssocID="{9718008C-D0EE-4CDB-87BB-285313590A92}" presName="compNode" presStyleCnt="0"/>
      <dgm:spPr/>
    </dgm:pt>
    <dgm:pt modelId="{46A07D6B-853B-4E4A-B38D-F86D15652E8E}" type="pres">
      <dgm:prSet presAssocID="{9718008C-D0EE-4CDB-87BB-285313590A92}" presName="bgRect" presStyleLbl="bgShp" presStyleIdx="0" presStyleCnt="3"/>
      <dgm:spPr/>
    </dgm:pt>
    <dgm:pt modelId="{BB81288E-55BC-4D85-9EE8-C38B36AE4F4D}" type="pres">
      <dgm:prSet presAssocID="{9718008C-D0EE-4CDB-87BB-285313590A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3B7541D-EFDA-4EC1-9A94-7ED7BDAC7912}" type="pres">
      <dgm:prSet presAssocID="{9718008C-D0EE-4CDB-87BB-285313590A92}" presName="spaceRect" presStyleCnt="0"/>
      <dgm:spPr/>
    </dgm:pt>
    <dgm:pt modelId="{405FE8BA-5B8E-42A9-8653-4AB823DD5C90}" type="pres">
      <dgm:prSet presAssocID="{9718008C-D0EE-4CDB-87BB-285313590A92}" presName="parTx" presStyleLbl="revTx" presStyleIdx="0" presStyleCnt="3">
        <dgm:presLayoutVars>
          <dgm:chMax val="0"/>
          <dgm:chPref val="0"/>
        </dgm:presLayoutVars>
      </dgm:prSet>
      <dgm:spPr/>
    </dgm:pt>
    <dgm:pt modelId="{470A7EDA-3CCA-48E1-ADC9-BC90BE195B0E}" type="pres">
      <dgm:prSet presAssocID="{25D60FB2-61DC-4E2B-9E98-8DDA742A5DB3}" presName="sibTrans" presStyleCnt="0"/>
      <dgm:spPr/>
    </dgm:pt>
    <dgm:pt modelId="{38E76092-6ECD-4021-857A-C5199182FE62}" type="pres">
      <dgm:prSet presAssocID="{E8FCBF5E-C95A-4CB6-8BCE-E68074E1D726}" presName="compNode" presStyleCnt="0"/>
      <dgm:spPr/>
    </dgm:pt>
    <dgm:pt modelId="{9D3A89E4-25E8-435B-BE97-4E717808946F}" type="pres">
      <dgm:prSet presAssocID="{E8FCBF5E-C95A-4CB6-8BCE-E68074E1D726}" presName="bgRect" presStyleLbl="bgShp" presStyleIdx="1" presStyleCnt="3"/>
      <dgm:spPr/>
    </dgm:pt>
    <dgm:pt modelId="{98B14867-2ED6-4DBE-8F11-B631A01A018A}" type="pres">
      <dgm:prSet presAssocID="{E8FCBF5E-C95A-4CB6-8BCE-E68074E1D7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42D705F-6F8E-45CE-A8F6-4F41CB972F3C}" type="pres">
      <dgm:prSet presAssocID="{E8FCBF5E-C95A-4CB6-8BCE-E68074E1D726}" presName="spaceRect" presStyleCnt="0"/>
      <dgm:spPr/>
    </dgm:pt>
    <dgm:pt modelId="{490A1F15-351E-45F7-BC0C-DEC6E4F2AFBF}" type="pres">
      <dgm:prSet presAssocID="{E8FCBF5E-C95A-4CB6-8BCE-E68074E1D726}" presName="parTx" presStyleLbl="revTx" presStyleIdx="1" presStyleCnt="3">
        <dgm:presLayoutVars>
          <dgm:chMax val="0"/>
          <dgm:chPref val="0"/>
        </dgm:presLayoutVars>
      </dgm:prSet>
      <dgm:spPr/>
    </dgm:pt>
    <dgm:pt modelId="{11A4BEFE-F573-4F1A-A653-E9F71EB383DF}" type="pres">
      <dgm:prSet presAssocID="{613E0A78-9451-4E0B-B457-7AA87BD49C26}" presName="sibTrans" presStyleCnt="0"/>
      <dgm:spPr/>
    </dgm:pt>
    <dgm:pt modelId="{688B7306-694A-4702-88AB-02CA155EAF38}" type="pres">
      <dgm:prSet presAssocID="{826436C6-18F8-4998-B806-AA6B9587EDA6}" presName="compNode" presStyleCnt="0"/>
      <dgm:spPr/>
    </dgm:pt>
    <dgm:pt modelId="{BBCEDFEA-3353-446C-83F8-5A1DA1B02C3E}" type="pres">
      <dgm:prSet presAssocID="{826436C6-18F8-4998-B806-AA6B9587EDA6}" presName="bgRect" presStyleLbl="bgShp" presStyleIdx="2" presStyleCnt="3"/>
      <dgm:spPr/>
    </dgm:pt>
    <dgm:pt modelId="{FF324D80-F753-4D98-8F62-637E4ED6F36C}" type="pres">
      <dgm:prSet presAssocID="{826436C6-18F8-4998-B806-AA6B9587ED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BC656C8-2D00-4B6F-82EA-63D8D8426037}" type="pres">
      <dgm:prSet presAssocID="{826436C6-18F8-4998-B806-AA6B9587EDA6}" presName="spaceRect" presStyleCnt="0"/>
      <dgm:spPr/>
    </dgm:pt>
    <dgm:pt modelId="{9AE3C1CC-3C5F-4F95-AADC-A347BE18B88B}" type="pres">
      <dgm:prSet presAssocID="{826436C6-18F8-4998-B806-AA6B9587EDA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AB9D2E-2509-45A5-88C2-B0AF2261FE66}" srcId="{EB642B9F-C785-4B9C-9D62-7B7201F10B42}" destId="{826436C6-18F8-4998-B806-AA6B9587EDA6}" srcOrd="2" destOrd="0" parTransId="{93031142-86D1-4EF6-A470-89B2C56AE486}" sibTransId="{FA11C151-F427-489E-A4DD-4493B87EBD14}"/>
    <dgm:cxn modelId="{3964959F-DD5B-4757-B2BB-6253E9D08D1E}" type="presOf" srcId="{EB642B9F-C785-4B9C-9D62-7B7201F10B42}" destId="{63717353-28E3-4C27-8532-49D8EA3F98C1}" srcOrd="0" destOrd="0" presId="urn:microsoft.com/office/officeart/2018/2/layout/IconVerticalSolidList"/>
    <dgm:cxn modelId="{F923E7B3-200C-4CD4-ACA8-62DA1C8FB357}" type="presOf" srcId="{9718008C-D0EE-4CDB-87BB-285313590A92}" destId="{405FE8BA-5B8E-42A9-8653-4AB823DD5C90}" srcOrd="0" destOrd="0" presId="urn:microsoft.com/office/officeart/2018/2/layout/IconVerticalSolidList"/>
    <dgm:cxn modelId="{B0444FC3-8F8D-4654-9B4F-F2576261F4B0}" srcId="{EB642B9F-C785-4B9C-9D62-7B7201F10B42}" destId="{E8FCBF5E-C95A-4CB6-8BCE-E68074E1D726}" srcOrd="1" destOrd="0" parTransId="{A0E0C0C1-6787-4567-886F-6C908286530D}" sibTransId="{613E0A78-9451-4E0B-B457-7AA87BD49C26}"/>
    <dgm:cxn modelId="{E9495ECC-7D2B-4C5B-B3D5-D11CB2DE2463}" srcId="{EB642B9F-C785-4B9C-9D62-7B7201F10B42}" destId="{9718008C-D0EE-4CDB-87BB-285313590A92}" srcOrd="0" destOrd="0" parTransId="{2CBBE0E0-183C-4C67-8515-255A7D3D550A}" sibTransId="{25D60FB2-61DC-4E2B-9E98-8DDA742A5DB3}"/>
    <dgm:cxn modelId="{A81951D5-F03A-42E5-97C4-3F0CF0A07293}" type="presOf" srcId="{826436C6-18F8-4998-B806-AA6B9587EDA6}" destId="{9AE3C1CC-3C5F-4F95-AADC-A347BE18B88B}" srcOrd="0" destOrd="0" presId="urn:microsoft.com/office/officeart/2018/2/layout/IconVerticalSolidList"/>
    <dgm:cxn modelId="{89B9D4F1-E1A5-466F-B3A9-73FA68B839F1}" type="presOf" srcId="{E8FCBF5E-C95A-4CB6-8BCE-E68074E1D726}" destId="{490A1F15-351E-45F7-BC0C-DEC6E4F2AFBF}" srcOrd="0" destOrd="0" presId="urn:microsoft.com/office/officeart/2018/2/layout/IconVerticalSolidList"/>
    <dgm:cxn modelId="{1359522D-A434-48FD-9906-3D632CAAFF84}" type="presParOf" srcId="{63717353-28E3-4C27-8532-49D8EA3F98C1}" destId="{29BDB896-7929-4ABF-A5C2-87648A0A27BA}" srcOrd="0" destOrd="0" presId="urn:microsoft.com/office/officeart/2018/2/layout/IconVerticalSolidList"/>
    <dgm:cxn modelId="{2DF6DD70-4A0B-4679-9063-44580CA08900}" type="presParOf" srcId="{29BDB896-7929-4ABF-A5C2-87648A0A27BA}" destId="{46A07D6B-853B-4E4A-B38D-F86D15652E8E}" srcOrd="0" destOrd="0" presId="urn:microsoft.com/office/officeart/2018/2/layout/IconVerticalSolidList"/>
    <dgm:cxn modelId="{930F00DA-79A7-4BDB-A793-9BE34831B479}" type="presParOf" srcId="{29BDB896-7929-4ABF-A5C2-87648A0A27BA}" destId="{BB81288E-55BC-4D85-9EE8-C38B36AE4F4D}" srcOrd="1" destOrd="0" presId="urn:microsoft.com/office/officeart/2018/2/layout/IconVerticalSolidList"/>
    <dgm:cxn modelId="{7410FD4B-3CCE-4E97-9B62-7057AD97BA86}" type="presParOf" srcId="{29BDB896-7929-4ABF-A5C2-87648A0A27BA}" destId="{33B7541D-EFDA-4EC1-9A94-7ED7BDAC7912}" srcOrd="2" destOrd="0" presId="urn:microsoft.com/office/officeart/2018/2/layout/IconVerticalSolidList"/>
    <dgm:cxn modelId="{5027E437-B285-4E1C-B31F-F26B7FDF7A5E}" type="presParOf" srcId="{29BDB896-7929-4ABF-A5C2-87648A0A27BA}" destId="{405FE8BA-5B8E-42A9-8653-4AB823DD5C90}" srcOrd="3" destOrd="0" presId="urn:microsoft.com/office/officeart/2018/2/layout/IconVerticalSolidList"/>
    <dgm:cxn modelId="{2819C0EA-4C47-46B9-8084-3F071FEE61E4}" type="presParOf" srcId="{63717353-28E3-4C27-8532-49D8EA3F98C1}" destId="{470A7EDA-3CCA-48E1-ADC9-BC90BE195B0E}" srcOrd="1" destOrd="0" presId="urn:microsoft.com/office/officeart/2018/2/layout/IconVerticalSolidList"/>
    <dgm:cxn modelId="{5C4F8866-DBAF-4C84-89C2-CA2442FB65DD}" type="presParOf" srcId="{63717353-28E3-4C27-8532-49D8EA3F98C1}" destId="{38E76092-6ECD-4021-857A-C5199182FE62}" srcOrd="2" destOrd="0" presId="urn:microsoft.com/office/officeart/2018/2/layout/IconVerticalSolidList"/>
    <dgm:cxn modelId="{71F98AD8-BD2F-4666-A72F-31F28040FF8A}" type="presParOf" srcId="{38E76092-6ECD-4021-857A-C5199182FE62}" destId="{9D3A89E4-25E8-435B-BE97-4E717808946F}" srcOrd="0" destOrd="0" presId="urn:microsoft.com/office/officeart/2018/2/layout/IconVerticalSolidList"/>
    <dgm:cxn modelId="{C5349D8A-763E-4BB0-92A5-B17C926D28F8}" type="presParOf" srcId="{38E76092-6ECD-4021-857A-C5199182FE62}" destId="{98B14867-2ED6-4DBE-8F11-B631A01A018A}" srcOrd="1" destOrd="0" presId="urn:microsoft.com/office/officeart/2018/2/layout/IconVerticalSolidList"/>
    <dgm:cxn modelId="{C81E29DA-BD8C-48E0-8808-45F0500135E2}" type="presParOf" srcId="{38E76092-6ECD-4021-857A-C5199182FE62}" destId="{D42D705F-6F8E-45CE-A8F6-4F41CB972F3C}" srcOrd="2" destOrd="0" presId="urn:microsoft.com/office/officeart/2018/2/layout/IconVerticalSolidList"/>
    <dgm:cxn modelId="{88F6610F-F564-4E28-B2AE-EE71383480A8}" type="presParOf" srcId="{38E76092-6ECD-4021-857A-C5199182FE62}" destId="{490A1F15-351E-45F7-BC0C-DEC6E4F2AFBF}" srcOrd="3" destOrd="0" presId="urn:microsoft.com/office/officeart/2018/2/layout/IconVerticalSolidList"/>
    <dgm:cxn modelId="{5F315A93-F6E6-49DC-B947-A591048E686F}" type="presParOf" srcId="{63717353-28E3-4C27-8532-49D8EA3F98C1}" destId="{11A4BEFE-F573-4F1A-A653-E9F71EB383DF}" srcOrd="3" destOrd="0" presId="urn:microsoft.com/office/officeart/2018/2/layout/IconVerticalSolidList"/>
    <dgm:cxn modelId="{A299C49D-B525-4B37-AAF3-01E888D790AA}" type="presParOf" srcId="{63717353-28E3-4C27-8532-49D8EA3F98C1}" destId="{688B7306-694A-4702-88AB-02CA155EAF38}" srcOrd="4" destOrd="0" presId="urn:microsoft.com/office/officeart/2018/2/layout/IconVerticalSolidList"/>
    <dgm:cxn modelId="{BC3D2994-C31C-41DF-92CD-708D84D29F92}" type="presParOf" srcId="{688B7306-694A-4702-88AB-02CA155EAF38}" destId="{BBCEDFEA-3353-446C-83F8-5A1DA1B02C3E}" srcOrd="0" destOrd="0" presId="urn:microsoft.com/office/officeart/2018/2/layout/IconVerticalSolidList"/>
    <dgm:cxn modelId="{D155BD40-39E3-4837-883F-6361EF743172}" type="presParOf" srcId="{688B7306-694A-4702-88AB-02CA155EAF38}" destId="{FF324D80-F753-4D98-8F62-637E4ED6F36C}" srcOrd="1" destOrd="0" presId="urn:microsoft.com/office/officeart/2018/2/layout/IconVerticalSolidList"/>
    <dgm:cxn modelId="{E20D504B-65D5-4820-BCAD-D8651425734F}" type="presParOf" srcId="{688B7306-694A-4702-88AB-02CA155EAF38}" destId="{6BC656C8-2D00-4B6F-82EA-63D8D8426037}" srcOrd="2" destOrd="0" presId="urn:microsoft.com/office/officeart/2018/2/layout/IconVerticalSolidList"/>
    <dgm:cxn modelId="{7AD4541C-370A-4586-90C2-3D9E3A38EE1D}" type="presParOf" srcId="{688B7306-694A-4702-88AB-02CA155EAF38}" destId="{9AE3C1CC-3C5F-4F95-AADC-A347BE18B8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26F06F9-A6FE-4FAE-AEC7-8EE8636FDB3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AF9543-2142-4D43-B6A0-8F2A4F2938DD}">
      <dgm:prSet/>
      <dgm:spPr/>
      <dgm:t>
        <a:bodyPr/>
        <a:lstStyle/>
        <a:p>
          <a:r>
            <a:rPr lang="en-US" b="0" i="0" baseline="0"/>
            <a:t>GitHub Copilot is a powerful tool for boosting coding productivity.</a:t>
          </a:r>
          <a:endParaRPr lang="en-US"/>
        </a:p>
      </dgm:t>
    </dgm:pt>
    <dgm:pt modelId="{B23243D0-7277-4194-B8D0-68F9B204F940}" type="parTrans" cxnId="{DDD778EA-37E8-4528-B6EF-0A5DE66CE32E}">
      <dgm:prSet/>
      <dgm:spPr/>
      <dgm:t>
        <a:bodyPr/>
        <a:lstStyle/>
        <a:p>
          <a:endParaRPr lang="en-US"/>
        </a:p>
      </dgm:t>
    </dgm:pt>
    <dgm:pt modelId="{3E71A316-ED4B-47A2-B7C1-A45BB2A4171F}" type="sibTrans" cxnId="{DDD778EA-37E8-4528-B6EF-0A5DE66CE32E}">
      <dgm:prSet/>
      <dgm:spPr/>
      <dgm:t>
        <a:bodyPr/>
        <a:lstStyle/>
        <a:p>
          <a:endParaRPr lang="en-US"/>
        </a:p>
      </dgm:t>
    </dgm:pt>
    <dgm:pt modelId="{FEA10D2A-930F-45CB-ACDF-0256B37F8FA3}">
      <dgm:prSet/>
      <dgm:spPr/>
      <dgm:t>
        <a:bodyPr/>
        <a:lstStyle/>
        <a:p>
          <a:r>
            <a:rPr lang="en-US" b="0" i="0" baseline="0"/>
            <a:t>Use Copilot for automating repetitive tasks and learning new technologies.</a:t>
          </a:r>
          <a:endParaRPr lang="en-US"/>
        </a:p>
      </dgm:t>
    </dgm:pt>
    <dgm:pt modelId="{4A778B3F-660C-4466-8A46-323B6EF48BBE}" type="parTrans" cxnId="{C9D28E70-AAB9-4353-A1C2-563C5391DD95}">
      <dgm:prSet/>
      <dgm:spPr/>
      <dgm:t>
        <a:bodyPr/>
        <a:lstStyle/>
        <a:p>
          <a:endParaRPr lang="en-US"/>
        </a:p>
      </dgm:t>
    </dgm:pt>
    <dgm:pt modelId="{2BC8D1A3-BE63-4C10-BAE6-E6AC92D52DD5}" type="sibTrans" cxnId="{C9D28E70-AAB9-4353-A1C2-563C5391DD95}">
      <dgm:prSet/>
      <dgm:spPr/>
      <dgm:t>
        <a:bodyPr/>
        <a:lstStyle/>
        <a:p>
          <a:endParaRPr lang="en-US"/>
        </a:p>
      </dgm:t>
    </dgm:pt>
    <dgm:pt modelId="{8E2FD5B6-50E1-41A2-BFA3-F8E7EF0C61F9}">
      <dgm:prSet/>
      <dgm:spPr/>
      <dgm:t>
        <a:bodyPr/>
        <a:lstStyle/>
        <a:p>
          <a:r>
            <a:rPr lang="en-US" b="0" i="0" baseline="0"/>
            <a:t>Balance AI-driven code suggestions with human oversight for best results.</a:t>
          </a:r>
          <a:endParaRPr lang="en-US"/>
        </a:p>
      </dgm:t>
    </dgm:pt>
    <dgm:pt modelId="{38D6D4F3-B628-4D26-8F59-4EECFA2B9AC7}" type="parTrans" cxnId="{33F738CF-F629-46C0-B9BA-D4687263125C}">
      <dgm:prSet/>
      <dgm:spPr/>
      <dgm:t>
        <a:bodyPr/>
        <a:lstStyle/>
        <a:p>
          <a:endParaRPr lang="en-US"/>
        </a:p>
      </dgm:t>
    </dgm:pt>
    <dgm:pt modelId="{0CB3A80E-618B-4A0B-8C0F-F064571038BA}" type="sibTrans" cxnId="{33F738CF-F629-46C0-B9BA-D4687263125C}">
      <dgm:prSet/>
      <dgm:spPr/>
      <dgm:t>
        <a:bodyPr/>
        <a:lstStyle/>
        <a:p>
          <a:endParaRPr lang="en-US"/>
        </a:p>
      </dgm:t>
    </dgm:pt>
    <dgm:pt modelId="{65F6F382-2DCA-4336-8DC1-E74170CF8AC7}" type="pres">
      <dgm:prSet presAssocID="{426F06F9-A6FE-4FAE-AEC7-8EE8636FDB36}" presName="linear" presStyleCnt="0">
        <dgm:presLayoutVars>
          <dgm:animLvl val="lvl"/>
          <dgm:resizeHandles val="exact"/>
        </dgm:presLayoutVars>
      </dgm:prSet>
      <dgm:spPr/>
    </dgm:pt>
    <dgm:pt modelId="{2AF7EA6F-ACD5-4CFE-96E7-2B23EE840DC8}" type="pres">
      <dgm:prSet presAssocID="{40AF9543-2142-4D43-B6A0-8F2A4F2938D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B7C210-5989-4042-ACA6-E7E717F2807B}" type="pres">
      <dgm:prSet presAssocID="{3E71A316-ED4B-47A2-B7C1-A45BB2A4171F}" presName="spacer" presStyleCnt="0"/>
      <dgm:spPr/>
    </dgm:pt>
    <dgm:pt modelId="{F39FA0D8-426F-4740-A7EF-6D0832C2D3B1}" type="pres">
      <dgm:prSet presAssocID="{FEA10D2A-930F-45CB-ACDF-0256B37F8F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8E11F76-8918-43A7-8821-7C39993B9E6B}" type="pres">
      <dgm:prSet presAssocID="{2BC8D1A3-BE63-4C10-BAE6-E6AC92D52DD5}" presName="spacer" presStyleCnt="0"/>
      <dgm:spPr/>
    </dgm:pt>
    <dgm:pt modelId="{A41C5286-1C18-4DE2-9BB7-B7359FD09A5F}" type="pres">
      <dgm:prSet presAssocID="{8E2FD5B6-50E1-41A2-BFA3-F8E7EF0C61F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55A6A00-9D7D-42BD-9C02-78BE4F4E1A02}" type="presOf" srcId="{FEA10D2A-930F-45CB-ACDF-0256B37F8FA3}" destId="{F39FA0D8-426F-4740-A7EF-6D0832C2D3B1}" srcOrd="0" destOrd="0" presId="urn:microsoft.com/office/officeart/2005/8/layout/vList2"/>
    <dgm:cxn modelId="{32F9735B-41D9-4BAF-8FBB-9346AAA14CBA}" type="presOf" srcId="{40AF9543-2142-4D43-B6A0-8F2A4F2938DD}" destId="{2AF7EA6F-ACD5-4CFE-96E7-2B23EE840DC8}" srcOrd="0" destOrd="0" presId="urn:microsoft.com/office/officeart/2005/8/layout/vList2"/>
    <dgm:cxn modelId="{13A4275F-197B-43E6-B3E8-7D170885E83C}" type="presOf" srcId="{8E2FD5B6-50E1-41A2-BFA3-F8E7EF0C61F9}" destId="{A41C5286-1C18-4DE2-9BB7-B7359FD09A5F}" srcOrd="0" destOrd="0" presId="urn:microsoft.com/office/officeart/2005/8/layout/vList2"/>
    <dgm:cxn modelId="{5BFE576E-975E-497F-BAB7-7496DF681A0F}" type="presOf" srcId="{426F06F9-A6FE-4FAE-AEC7-8EE8636FDB36}" destId="{65F6F382-2DCA-4336-8DC1-E74170CF8AC7}" srcOrd="0" destOrd="0" presId="urn:microsoft.com/office/officeart/2005/8/layout/vList2"/>
    <dgm:cxn modelId="{C9D28E70-AAB9-4353-A1C2-563C5391DD95}" srcId="{426F06F9-A6FE-4FAE-AEC7-8EE8636FDB36}" destId="{FEA10D2A-930F-45CB-ACDF-0256B37F8FA3}" srcOrd="1" destOrd="0" parTransId="{4A778B3F-660C-4466-8A46-323B6EF48BBE}" sibTransId="{2BC8D1A3-BE63-4C10-BAE6-E6AC92D52DD5}"/>
    <dgm:cxn modelId="{33F738CF-F629-46C0-B9BA-D4687263125C}" srcId="{426F06F9-A6FE-4FAE-AEC7-8EE8636FDB36}" destId="{8E2FD5B6-50E1-41A2-BFA3-F8E7EF0C61F9}" srcOrd="2" destOrd="0" parTransId="{38D6D4F3-B628-4D26-8F59-4EECFA2B9AC7}" sibTransId="{0CB3A80E-618B-4A0B-8C0F-F064571038BA}"/>
    <dgm:cxn modelId="{DDD778EA-37E8-4528-B6EF-0A5DE66CE32E}" srcId="{426F06F9-A6FE-4FAE-AEC7-8EE8636FDB36}" destId="{40AF9543-2142-4D43-B6A0-8F2A4F2938DD}" srcOrd="0" destOrd="0" parTransId="{B23243D0-7277-4194-B8D0-68F9B204F940}" sibTransId="{3E71A316-ED4B-47A2-B7C1-A45BB2A4171F}"/>
    <dgm:cxn modelId="{4D2D09B6-4B51-4504-83EC-BD8191F3E61A}" type="presParOf" srcId="{65F6F382-2DCA-4336-8DC1-E74170CF8AC7}" destId="{2AF7EA6F-ACD5-4CFE-96E7-2B23EE840DC8}" srcOrd="0" destOrd="0" presId="urn:microsoft.com/office/officeart/2005/8/layout/vList2"/>
    <dgm:cxn modelId="{152250F2-0D09-493D-B7DC-71E3CBA93817}" type="presParOf" srcId="{65F6F382-2DCA-4336-8DC1-E74170CF8AC7}" destId="{22B7C210-5989-4042-ACA6-E7E717F2807B}" srcOrd="1" destOrd="0" presId="urn:microsoft.com/office/officeart/2005/8/layout/vList2"/>
    <dgm:cxn modelId="{F85AB236-8255-4AD8-842C-DB18C3DA2D05}" type="presParOf" srcId="{65F6F382-2DCA-4336-8DC1-E74170CF8AC7}" destId="{F39FA0D8-426F-4740-A7EF-6D0832C2D3B1}" srcOrd="2" destOrd="0" presId="urn:microsoft.com/office/officeart/2005/8/layout/vList2"/>
    <dgm:cxn modelId="{8BD79394-0B3B-4676-9705-9E6C0A63A69F}" type="presParOf" srcId="{65F6F382-2DCA-4336-8DC1-E74170CF8AC7}" destId="{48E11F76-8918-43A7-8821-7C39993B9E6B}" srcOrd="3" destOrd="0" presId="urn:microsoft.com/office/officeart/2005/8/layout/vList2"/>
    <dgm:cxn modelId="{8345692D-A970-44BC-A797-35EE02B7A4FF}" type="presParOf" srcId="{65F6F382-2DCA-4336-8DC1-E74170CF8AC7}" destId="{A41C5286-1C18-4DE2-9BB7-B7359FD09A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9050DF-8090-4653-A4D8-DD4FC547A99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290705-0A39-4147-85A0-FF6E0AC2166D}">
      <dgm:prSet/>
      <dgm:spPr/>
      <dgm:t>
        <a:bodyPr/>
        <a:lstStyle/>
        <a:p>
          <a:r>
            <a:rPr lang="en-US" b="0" i="0" baseline="0"/>
            <a:t>Introduced by GitHub as an AI coding assistant.</a:t>
          </a:r>
          <a:endParaRPr lang="en-US"/>
        </a:p>
      </dgm:t>
    </dgm:pt>
    <dgm:pt modelId="{590ED4AB-A338-4AED-AD7D-EA8E666C1B25}" type="parTrans" cxnId="{25880F05-CDE6-4EC4-9D59-5FA405B62656}">
      <dgm:prSet/>
      <dgm:spPr/>
      <dgm:t>
        <a:bodyPr/>
        <a:lstStyle/>
        <a:p>
          <a:endParaRPr lang="en-US"/>
        </a:p>
      </dgm:t>
    </dgm:pt>
    <dgm:pt modelId="{84E1C70D-DDF6-4010-82BF-7416A739CE3C}" type="sibTrans" cxnId="{25880F05-CDE6-4EC4-9D59-5FA405B62656}">
      <dgm:prSet/>
      <dgm:spPr/>
      <dgm:t>
        <a:bodyPr/>
        <a:lstStyle/>
        <a:p>
          <a:endParaRPr lang="en-US"/>
        </a:p>
      </dgm:t>
    </dgm:pt>
    <dgm:pt modelId="{E21E6C07-E1B6-4919-AE79-7BBBAA70B95B}">
      <dgm:prSet/>
      <dgm:spPr/>
      <dgm:t>
        <a:bodyPr/>
        <a:lstStyle/>
        <a:p>
          <a:r>
            <a:rPr lang="en-US" b="0" i="0" baseline="0"/>
            <a:t>Built on OpenAI’s Codex model, trained on millions of public code repositories.</a:t>
          </a:r>
          <a:endParaRPr lang="en-US"/>
        </a:p>
      </dgm:t>
    </dgm:pt>
    <dgm:pt modelId="{76DE80DE-9FF7-4804-9EF2-CF758BAF263A}" type="parTrans" cxnId="{460D49B2-7D9F-4D4E-A943-043D598E5382}">
      <dgm:prSet/>
      <dgm:spPr/>
      <dgm:t>
        <a:bodyPr/>
        <a:lstStyle/>
        <a:p>
          <a:endParaRPr lang="en-US"/>
        </a:p>
      </dgm:t>
    </dgm:pt>
    <dgm:pt modelId="{91E4418A-281B-4F4E-9F01-AAB630A0F305}" type="sibTrans" cxnId="{460D49B2-7D9F-4D4E-A943-043D598E5382}">
      <dgm:prSet/>
      <dgm:spPr/>
      <dgm:t>
        <a:bodyPr/>
        <a:lstStyle/>
        <a:p>
          <a:endParaRPr lang="en-US"/>
        </a:p>
      </dgm:t>
    </dgm:pt>
    <dgm:pt modelId="{4D9E480C-9A42-4178-A3BD-96D0A031EA71}">
      <dgm:prSet/>
      <dgm:spPr/>
      <dgm:t>
        <a:bodyPr/>
        <a:lstStyle/>
        <a:p>
          <a:r>
            <a:rPr lang="en-US" b="0" i="0" baseline="0"/>
            <a:t>Provides code suggestions in real-time as you type.</a:t>
          </a:r>
          <a:endParaRPr lang="en-US"/>
        </a:p>
      </dgm:t>
    </dgm:pt>
    <dgm:pt modelId="{52737D1A-0FC0-49CC-AD9D-23E926C0F327}" type="parTrans" cxnId="{A3EC99EF-0428-44F9-B3A6-FED63161E371}">
      <dgm:prSet/>
      <dgm:spPr/>
      <dgm:t>
        <a:bodyPr/>
        <a:lstStyle/>
        <a:p>
          <a:endParaRPr lang="en-US"/>
        </a:p>
      </dgm:t>
    </dgm:pt>
    <dgm:pt modelId="{3BC064CA-615A-4C36-8BC8-87348BBB1DF8}" type="sibTrans" cxnId="{A3EC99EF-0428-44F9-B3A6-FED63161E371}">
      <dgm:prSet/>
      <dgm:spPr/>
      <dgm:t>
        <a:bodyPr/>
        <a:lstStyle/>
        <a:p>
          <a:endParaRPr lang="en-US"/>
        </a:p>
      </dgm:t>
    </dgm:pt>
    <dgm:pt modelId="{F0E96044-FA8E-4B23-AC80-A20E8606693C}" type="pres">
      <dgm:prSet presAssocID="{A59050DF-8090-4653-A4D8-DD4FC547A99B}" presName="root" presStyleCnt="0">
        <dgm:presLayoutVars>
          <dgm:dir/>
          <dgm:resizeHandles val="exact"/>
        </dgm:presLayoutVars>
      </dgm:prSet>
      <dgm:spPr/>
    </dgm:pt>
    <dgm:pt modelId="{3F177E3A-6B94-4437-9D99-012413D8F54E}" type="pres">
      <dgm:prSet presAssocID="{B1290705-0A39-4147-85A0-FF6E0AC2166D}" presName="compNode" presStyleCnt="0"/>
      <dgm:spPr/>
    </dgm:pt>
    <dgm:pt modelId="{420392E3-4283-4783-9B30-BCD8B77A0ADB}" type="pres">
      <dgm:prSet presAssocID="{B1290705-0A39-4147-85A0-FF6E0AC216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22451D0-FA16-43AB-9B79-AB35F5C02AAC}" type="pres">
      <dgm:prSet presAssocID="{B1290705-0A39-4147-85A0-FF6E0AC2166D}" presName="spaceRect" presStyleCnt="0"/>
      <dgm:spPr/>
    </dgm:pt>
    <dgm:pt modelId="{64C828CF-0FD7-4AE6-AB07-E48A3B0C11F0}" type="pres">
      <dgm:prSet presAssocID="{B1290705-0A39-4147-85A0-FF6E0AC2166D}" presName="textRect" presStyleLbl="revTx" presStyleIdx="0" presStyleCnt="3">
        <dgm:presLayoutVars>
          <dgm:chMax val="1"/>
          <dgm:chPref val="1"/>
        </dgm:presLayoutVars>
      </dgm:prSet>
      <dgm:spPr/>
    </dgm:pt>
    <dgm:pt modelId="{8242BBF2-EA7B-4F10-99FC-C7727DEF06CC}" type="pres">
      <dgm:prSet presAssocID="{84E1C70D-DDF6-4010-82BF-7416A739CE3C}" presName="sibTrans" presStyleCnt="0"/>
      <dgm:spPr/>
    </dgm:pt>
    <dgm:pt modelId="{8FB3A5C1-60E7-4B98-B5AA-DDB619D94D61}" type="pres">
      <dgm:prSet presAssocID="{E21E6C07-E1B6-4919-AE79-7BBBAA70B95B}" presName="compNode" presStyleCnt="0"/>
      <dgm:spPr/>
    </dgm:pt>
    <dgm:pt modelId="{5A84EC00-1EE6-434D-805D-24DF4178F72E}" type="pres">
      <dgm:prSet presAssocID="{E21E6C07-E1B6-4919-AE79-7BBBAA70B9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B550B9A-904A-4DB6-8F97-7E1FC06253FC}" type="pres">
      <dgm:prSet presAssocID="{E21E6C07-E1B6-4919-AE79-7BBBAA70B95B}" presName="spaceRect" presStyleCnt="0"/>
      <dgm:spPr/>
    </dgm:pt>
    <dgm:pt modelId="{F6AE92E9-D478-4561-ACE7-9E5EDD4F049E}" type="pres">
      <dgm:prSet presAssocID="{E21E6C07-E1B6-4919-AE79-7BBBAA70B95B}" presName="textRect" presStyleLbl="revTx" presStyleIdx="1" presStyleCnt="3">
        <dgm:presLayoutVars>
          <dgm:chMax val="1"/>
          <dgm:chPref val="1"/>
        </dgm:presLayoutVars>
      </dgm:prSet>
      <dgm:spPr/>
    </dgm:pt>
    <dgm:pt modelId="{9D44C6E8-BEC3-4E23-B924-613F4FE1D30D}" type="pres">
      <dgm:prSet presAssocID="{91E4418A-281B-4F4E-9F01-AAB630A0F305}" presName="sibTrans" presStyleCnt="0"/>
      <dgm:spPr/>
    </dgm:pt>
    <dgm:pt modelId="{3E585D1C-252B-4643-9F60-975113FB3E55}" type="pres">
      <dgm:prSet presAssocID="{4D9E480C-9A42-4178-A3BD-96D0A031EA71}" presName="compNode" presStyleCnt="0"/>
      <dgm:spPr/>
    </dgm:pt>
    <dgm:pt modelId="{E3071554-9273-47A4-8154-DFB8B8572050}" type="pres">
      <dgm:prSet presAssocID="{4D9E480C-9A42-4178-A3BD-96D0A031EA7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5892DE8-3770-45EF-8476-5413DC36FDF0}" type="pres">
      <dgm:prSet presAssocID="{4D9E480C-9A42-4178-A3BD-96D0A031EA71}" presName="spaceRect" presStyleCnt="0"/>
      <dgm:spPr/>
    </dgm:pt>
    <dgm:pt modelId="{63CA2473-119C-4BD5-9746-EBD2A4B879D2}" type="pres">
      <dgm:prSet presAssocID="{4D9E480C-9A42-4178-A3BD-96D0A031EA7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5880F05-CDE6-4EC4-9D59-5FA405B62656}" srcId="{A59050DF-8090-4653-A4D8-DD4FC547A99B}" destId="{B1290705-0A39-4147-85A0-FF6E0AC2166D}" srcOrd="0" destOrd="0" parTransId="{590ED4AB-A338-4AED-AD7D-EA8E666C1B25}" sibTransId="{84E1C70D-DDF6-4010-82BF-7416A739CE3C}"/>
    <dgm:cxn modelId="{3C9B1611-9521-4EA2-8808-38B505AE7210}" type="presOf" srcId="{4D9E480C-9A42-4178-A3BD-96D0A031EA71}" destId="{63CA2473-119C-4BD5-9746-EBD2A4B879D2}" srcOrd="0" destOrd="0" presId="urn:microsoft.com/office/officeart/2018/2/layout/IconLabelList"/>
    <dgm:cxn modelId="{896EAF2D-2420-4CB1-861E-5FDF8BAAC204}" type="presOf" srcId="{B1290705-0A39-4147-85A0-FF6E0AC2166D}" destId="{64C828CF-0FD7-4AE6-AB07-E48A3B0C11F0}" srcOrd="0" destOrd="0" presId="urn:microsoft.com/office/officeart/2018/2/layout/IconLabelList"/>
    <dgm:cxn modelId="{85CA3A44-75FA-44CD-B3AA-6D4B59600B48}" type="presOf" srcId="{A59050DF-8090-4653-A4D8-DD4FC547A99B}" destId="{F0E96044-FA8E-4B23-AC80-A20E8606693C}" srcOrd="0" destOrd="0" presId="urn:microsoft.com/office/officeart/2018/2/layout/IconLabelList"/>
    <dgm:cxn modelId="{F3575AA9-7264-4EDF-BA7D-D9CE98323A58}" type="presOf" srcId="{E21E6C07-E1B6-4919-AE79-7BBBAA70B95B}" destId="{F6AE92E9-D478-4561-ACE7-9E5EDD4F049E}" srcOrd="0" destOrd="0" presId="urn:microsoft.com/office/officeart/2018/2/layout/IconLabelList"/>
    <dgm:cxn modelId="{460D49B2-7D9F-4D4E-A943-043D598E5382}" srcId="{A59050DF-8090-4653-A4D8-DD4FC547A99B}" destId="{E21E6C07-E1B6-4919-AE79-7BBBAA70B95B}" srcOrd="1" destOrd="0" parTransId="{76DE80DE-9FF7-4804-9EF2-CF758BAF263A}" sibTransId="{91E4418A-281B-4F4E-9F01-AAB630A0F305}"/>
    <dgm:cxn modelId="{A3EC99EF-0428-44F9-B3A6-FED63161E371}" srcId="{A59050DF-8090-4653-A4D8-DD4FC547A99B}" destId="{4D9E480C-9A42-4178-A3BD-96D0A031EA71}" srcOrd="2" destOrd="0" parTransId="{52737D1A-0FC0-49CC-AD9D-23E926C0F327}" sibTransId="{3BC064CA-615A-4C36-8BC8-87348BBB1DF8}"/>
    <dgm:cxn modelId="{FC019116-FD17-46F5-892F-2761AEDC26A2}" type="presParOf" srcId="{F0E96044-FA8E-4B23-AC80-A20E8606693C}" destId="{3F177E3A-6B94-4437-9D99-012413D8F54E}" srcOrd="0" destOrd="0" presId="urn:microsoft.com/office/officeart/2018/2/layout/IconLabelList"/>
    <dgm:cxn modelId="{8BF6CDB8-BE12-4CE4-A90E-EBE51796C28A}" type="presParOf" srcId="{3F177E3A-6B94-4437-9D99-012413D8F54E}" destId="{420392E3-4283-4783-9B30-BCD8B77A0ADB}" srcOrd="0" destOrd="0" presId="urn:microsoft.com/office/officeart/2018/2/layout/IconLabelList"/>
    <dgm:cxn modelId="{3DA5516A-AB5E-4FB4-BD3C-D6FEA7CBB937}" type="presParOf" srcId="{3F177E3A-6B94-4437-9D99-012413D8F54E}" destId="{822451D0-FA16-43AB-9B79-AB35F5C02AAC}" srcOrd="1" destOrd="0" presId="urn:microsoft.com/office/officeart/2018/2/layout/IconLabelList"/>
    <dgm:cxn modelId="{45D08E9C-BB28-4D05-8229-D55738D26329}" type="presParOf" srcId="{3F177E3A-6B94-4437-9D99-012413D8F54E}" destId="{64C828CF-0FD7-4AE6-AB07-E48A3B0C11F0}" srcOrd="2" destOrd="0" presId="urn:microsoft.com/office/officeart/2018/2/layout/IconLabelList"/>
    <dgm:cxn modelId="{F18B9136-9D1D-49E7-BEAA-9DA064B25AF3}" type="presParOf" srcId="{F0E96044-FA8E-4B23-AC80-A20E8606693C}" destId="{8242BBF2-EA7B-4F10-99FC-C7727DEF06CC}" srcOrd="1" destOrd="0" presId="urn:microsoft.com/office/officeart/2018/2/layout/IconLabelList"/>
    <dgm:cxn modelId="{F24DCB17-17B3-4EE6-A755-8355CFE20AB1}" type="presParOf" srcId="{F0E96044-FA8E-4B23-AC80-A20E8606693C}" destId="{8FB3A5C1-60E7-4B98-B5AA-DDB619D94D61}" srcOrd="2" destOrd="0" presId="urn:microsoft.com/office/officeart/2018/2/layout/IconLabelList"/>
    <dgm:cxn modelId="{3C455BF4-5F88-4677-B249-F2D078BC5FDA}" type="presParOf" srcId="{8FB3A5C1-60E7-4B98-B5AA-DDB619D94D61}" destId="{5A84EC00-1EE6-434D-805D-24DF4178F72E}" srcOrd="0" destOrd="0" presId="urn:microsoft.com/office/officeart/2018/2/layout/IconLabelList"/>
    <dgm:cxn modelId="{48EE5A8B-762B-49D5-9917-780A586E8DF6}" type="presParOf" srcId="{8FB3A5C1-60E7-4B98-B5AA-DDB619D94D61}" destId="{4B550B9A-904A-4DB6-8F97-7E1FC06253FC}" srcOrd="1" destOrd="0" presId="urn:microsoft.com/office/officeart/2018/2/layout/IconLabelList"/>
    <dgm:cxn modelId="{502E426B-0B5E-4265-A652-380ECBA267F1}" type="presParOf" srcId="{8FB3A5C1-60E7-4B98-B5AA-DDB619D94D61}" destId="{F6AE92E9-D478-4561-ACE7-9E5EDD4F049E}" srcOrd="2" destOrd="0" presId="urn:microsoft.com/office/officeart/2018/2/layout/IconLabelList"/>
    <dgm:cxn modelId="{1C370469-D3A8-4A8E-9128-6AC6F3A43F4B}" type="presParOf" srcId="{F0E96044-FA8E-4B23-AC80-A20E8606693C}" destId="{9D44C6E8-BEC3-4E23-B924-613F4FE1D30D}" srcOrd="3" destOrd="0" presId="urn:microsoft.com/office/officeart/2018/2/layout/IconLabelList"/>
    <dgm:cxn modelId="{4BBB1A2A-93F9-44C3-85A3-8080A278EBD7}" type="presParOf" srcId="{F0E96044-FA8E-4B23-AC80-A20E8606693C}" destId="{3E585D1C-252B-4643-9F60-975113FB3E55}" srcOrd="4" destOrd="0" presId="urn:microsoft.com/office/officeart/2018/2/layout/IconLabelList"/>
    <dgm:cxn modelId="{4B1D082C-4B56-4FE5-8E25-F7D4934EF41E}" type="presParOf" srcId="{3E585D1C-252B-4643-9F60-975113FB3E55}" destId="{E3071554-9273-47A4-8154-DFB8B8572050}" srcOrd="0" destOrd="0" presId="urn:microsoft.com/office/officeart/2018/2/layout/IconLabelList"/>
    <dgm:cxn modelId="{36A44CEB-952B-4E01-A831-86375266AD39}" type="presParOf" srcId="{3E585D1C-252B-4643-9F60-975113FB3E55}" destId="{35892DE8-3770-45EF-8476-5413DC36FDF0}" srcOrd="1" destOrd="0" presId="urn:microsoft.com/office/officeart/2018/2/layout/IconLabelList"/>
    <dgm:cxn modelId="{0EC76841-208B-4017-BFF5-402898159298}" type="presParOf" srcId="{3E585D1C-252B-4643-9F60-975113FB3E55}" destId="{63CA2473-119C-4BD5-9746-EBD2A4B879D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EDE7CC-7705-4307-B3AC-6BF9AB614BA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B20751-5005-491C-BCEF-B1A52D2574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Time-consuming debugging and coding from scratch.</a:t>
          </a:r>
          <a:endParaRPr lang="en-US"/>
        </a:p>
      </dgm:t>
    </dgm:pt>
    <dgm:pt modelId="{F2C787BD-9B7E-4BB3-8281-C15F320CF5DE}" type="parTrans" cxnId="{BA6B6BCB-E5D7-431B-BDFF-3E6647E95520}">
      <dgm:prSet/>
      <dgm:spPr/>
      <dgm:t>
        <a:bodyPr/>
        <a:lstStyle/>
        <a:p>
          <a:endParaRPr lang="en-US"/>
        </a:p>
      </dgm:t>
    </dgm:pt>
    <dgm:pt modelId="{FA1EB18F-85ED-45F9-9BB0-B906B89BE64B}" type="sibTrans" cxnId="{BA6B6BCB-E5D7-431B-BDFF-3E6647E95520}">
      <dgm:prSet/>
      <dgm:spPr/>
      <dgm:t>
        <a:bodyPr/>
        <a:lstStyle/>
        <a:p>
          <a:endParaRPr lang="en-US"/>
        </a:p>
      </dgm:t>
    </dgm:pt>
    <dgm:pt modelId="{6D1CA33B-392F-4F22-8F3C-26A8036156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Repetitive tasks slow down complex problem-solving.</a:t>
          </a:r>
          <a:endParaRPr lang="en-US"/>
        </a:p>
      </dgm:t>
    </dgm:pt>
    <dgm:pt modelId="{CAB8F517-32C4-4DA9-9477-76E493FA09E8}" type="parTrans" cxnId="{26EEC9D3-9103-4F88-8402-01D2F8E42EC0}">
      <dgm:prSet/>
      <dgm:spPr/>
      <dgm:t>
        <a:bodyPr/>
        <a:lstStyle/>
        <a:p>
          <a:endParaRPr lang="en-US"/>
        </a:p>
      </dgm:t>
    </dgm:pt>
    <dgm:pt modelId="{877D9018-588A-4CC9-91FA-5675DC2271B2}" type="sibTrans" cxnId="{26EEC9D3-9103-4F88-8402-01D2F8E42EC0}">
      <dgm:prSet/>
      <dgm:spPr/>
      <dgm:t>
        <a:bodyPr/>
        <a:lstStyle/>
        <a:p>
          <a:endParaRPr lang="en-US"/>
        </a:p>
      </dgm:t>
    </dgm:pt>
    <dgm:pt modelId="{31FC431A-DB45-451D-8B68-A557B9DBBE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Increased risk of human errors.</a:t>
          </a:r>
          <a:endParaRPr lang="en-US"/>
        </a:p>
      </dgm:t>
    </dgm:pt>
    <dgm:pt modelId="{A2DCAA8A-7A36-48C2-9E9E-96C9BFB612AB}" type="parTrans" cxnId="{412F25C9-D3EE-43EE-9D13-4ACEF86D0CE7}">
      <dgm:prSet/>
      <dgm:spPr/>
      <dgm:t>
        <a:bodyPr/>
        <a:lstStyle/>
        <a:p>
          <a:endParaRPr lang="en-US"/>
        </a:p>
      </dgm:t>
    </dgm:pt>
    <dgm:pt modelId="{1D5CD746-2980-410A-8FB6-B0E7E6FA490A}" type="sibTrans" cxnId="{412F25C9-D3EE-43EE-9D13-4ACEF86D0CE7}">
      <dgm:prSet/>
      <dgm:spPr/>
      <dgm:t>
        <a:bodyPr/>
        <a:lstStyle/>
        <a:p>
          <a:endParaRPr lang="en-US"/>
        </a:p>
      </dgm:t>
    </dgm:pt>
    <dgm:pt modelId="{5809F701-D01C-43EE-91C7-6F51200BD4E7}" type="pres">
      <dgm:prSet presAssocID="{AEEDE7CC-7705-4307-B3AC-6BF9AB614BAF}" presName="root" presStyleCnt="0">
        <dgm:presLayoutVars>
          <dgm:dir/>
          <dgm:resizeHandles val="exact"/>
        </dgm:presLayoutVars>
      </dgm:prSet>
      <dgm:spPr/>
    </dgm:pt>
    <dgm:pt modelId="{5148B113-810E-4244-858A-0BB5A524BDAD}" type="pres">
      <dgm:prSet presAssocID="{5EB20751-5005-491C-BCEF-B1A52D257437}" presName="compNode" presStyleCnt="0"/>
      <dgm:spPr/>
    </dgm:pt>
    <dgm:pt modelId="{BB5741EE-32FD-4254-837C-56137E81C522}" type="pres">
      <dgm:prSet presAssocID="{5EB20751-5005-491C-BCEF-B1A52D257437}" presName="bgRect" presStyleLbl="bgShp" presStyleIdx="0" presStyleCnt="3"/>
      <dgm:spPr/>
    </dgm:pt>
    <dgm:pt modelId="{90402D99-3506-4A43-BC65-28958B7665DE}" type="pres">
      <dgm:prSet presAssocID="{5EB20751-5005-491C-BCEF-B1A52D2574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4545410-F6D0-4958-A7C5-F2DD56EE58A5}" type="pres">
      <dgm:prSet presAssocID="{5EB20751-5005-491C-BCEF-B1A52D257437}" presName="spaceRect" presStyleCnt="0"/>
      <dgm:spPr/>
    </dgm:pt>
    <dgm:pt modelId="{6C7487E5-5606-4A37-8EFB-1D2934596C5B}" type="pres">
      <dgm:prSet presAssocID="{5EB20751-5005-491C-BCEF-B1A52D257437}" presName="parTx" presStyleLbl="revTx" presStyleIdx="0" presStyleCnt="3">
        <dgm:presLayoutVars>
          <dgm:chMax val="0"/>
          <dgm:chPref val="0"/>
        </dgm:presLayoutVars>
      </dgm:prSet>
      <dgm:spPr/>
    </dgm:pt>
    <dgm:pt modelId="{9C8B2721-2B8D-4024-8F05-591E03CE77B4}" type="pres">
      <dgm:prSet presAssocID="{FA1EB18F-85ED-45F9-9BB0-B906B89BE64B}" presName="sibTrans" presStyleCnt="0"/>
      <dgm:spPr/>
    </dgm:pt>
    <dgm:pt modelId="{25EE735B-A32A-4A03-BA09-0ECEA18D2E66}" type="pres">
      <dgm:prSet presAssocID="{6D1CA33B-392F-4F22-8F3C-26A803615647}" presName="compNode" presStyleCnt="0"/>
      <dgm:spPr/>
    </dgm:pt>
    <dgm:pt modelId="{A8BAC6EC-DA6B-4EE5-8934-448F5470DEE1}" type="pres">
      <dgm:prSet presAssocID="{6D1CA33B-392F-4F22-8F3C-26A803615647}" presName="bgRect" presStyleLbl="bgShp" presStyleIdx="1" presStyleCnt="3"/>
      <dgm:spPr/>
    </dgm:pt>
    <dgm:pt modelId="{EF6184B7-D67B-4FBA-B6A9-DA30C58EEECE}" type="pres">
      <dgm:prSet presAssocID="{6D1CA33B-392F-4F22-8F3C-26A8036156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8D42C659-1C30-4DB8-8A36-8AAE35D62B38}" type="pres">
      <dgm:prSet presAssocID="{6D1CA33B-392F-4F22-8F3C-26A803615647}" presName="spaceRect" presStyleCnt="0"/>
      <dgm:spPr/>
    </dgm:pt>
    <dgm:pt modelId="{D6F7A0FA-AFF7-4DB6-9619-EE60C86D5FAA}" type="pres">
      <dgm:prSet presAssocID="{6D1CA33B-392F-4F22-8F3C-26A803615647}" presName="parTx" presStyleLbl="revTx" presStyleIdx="1" presStyleCnt="3">
        <dgm:presLayoutVars>
          <dgm:chMax val="0"/>
          <dgm:chPref val="0"/>
        </dgm:presLayoutVars>
      </dgm:prSet>
      <dgm:spPr/>
    </dgm:pt>
    <dgm:pt modelId="{F1819198-F7B2-4582-A965-1D6724B7EF08}" type="pres">
      <dgm:prSet presAssocID="{877D9018-588A-4CC9-91FA-5675DC2271B2}" presName="sibTrans" presStyleCnt="0"/>
      <dgm:spPr/>
    </dgm:pt>
    <dgm:pt modelId="{F1D1C28A-0C9F-41B0-8B15-187CA98BE2A6}" type="pres">
      <dgm:prSet presAssocID="{31FC431A-DB45-451D-8B68-A557B9DBBE8B}" presName="compNode" presStyleCnt="0"/>
      <dgm:spPr/>
    </dgm:pt>
    <dgm:pt modelId="{B3B3DE33-C729-412D-B67A-52F200E8BB03}" type="pres">
      <dgm:prSet presAssocID="{31FC431A-DB45-451D-8B68-A557B9DBBE8B}" presName="bgRect" presStyleLbl="bgShp" presStyleIdx="2" presStyleCnt="3"/>
      <dgm:spPr/>
    </dgm:pt>
    <dgm:pt modelId="{253CD413-9648-4AAE-B345-FF709A36E2D0}" type="pres">
      <dgm:prSet presAssocID="{31FC431A-DB45-451D-8B68-A557B9DBBE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F3B8ECF-C6C3-452C-BB71-A52D9E6EA61A}" type="pres">
      <dgm:prSet presAssocID="{31FC431A-DB45-451D-8B68-A557B9DBBE8B}" presName="spaceRect" presStyleCnt="0"/>
      <dgm:spPr/>
    </dgm:pt>
    <dgm:pt modelId="{911F6E11-4677-4A9D-8EBD-ECAAB50BAD73}" type="pres">
      <dgm:prSet presAssocID="{31FC431A-DB45-451D-8B68-A557B9DBBE8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F17405F-E078-4D1B-8C21-0DD8656673D5}" type="presOf" srcId="{5EB20751-5005-491C-BCEF-B1A52D257437}" destId="{6C7487E5-5606-4A37-8EFB-1D2934596C5B}" srcOrd="0" destOrd="0" presId="urn:microsoft.com/office/officeart/2018/2/layout/IconVerticalSolidList"/>
    <dgm:cxn modelId="{1141D768-CB18-4272-B3A8-BB7CB944252F}" type="presOf" srcId="{AEEDE7CC-7705-4307-B3AC-6BF9AB614BAF}" destId="{5809F701-D01C-43EE-91C7-6F51200BD4E7}" srcOrd="0" destOrd="0" presId="urn:microsoft.com/office/officeart/2018/2/layout/IconVerticalSolidList"/>
    <dgm:cxn modelId="{F68D517C-CDC8-4E09-9601-DB30C18D133C}" type="presOf" srcId="{31FC431A-DB45-451D-8B68-A557B9DBBE8B}" destId="{911F6E11-4677-4A9D-8EBD-ECAAB50BAD73}" srcOrd="0" destOrd="0" presId="urn:microsoft.com/office/officeart/2018/2/layout/IconVerticalSolidList"/>
    <dgm:cxn modelId="{D876348D-C0EB-4448-9712-960F9BDEAC6B}" type="presOf" srcId="{6D1CA33B-392F-4F22-8F3C-26A803615647}" destId="{D6F7A0FA-AFF7-4DB6-9619-EE60C86D5FAA}" srcOrd="0" destOrd="0" presId="urn:microsoft.com/office/officeart/2018/2/layout/IconVerticalSolidList"/>
    <dgm:cxn modelId="{412F25C9-D3EE-43EE-9D13-4ACEF86D0CE7}" srcId="{AEEDE7CC-7705-4307-B3AC-6BF9AB614BAF}" destId="{31FC431A-DB45-451D-8B68-A557B9DBBE8B}" srcOrd="2" destOrd="0" parTransId="{A2DCAA8A-7A36-48C2-9E9E-96C9BFB612AB}" sibTransId="{1D5CD746-2980-410A-8FB6-B0E7E6FA490A}"/>
    <dgm:cxn modelId="{BA6B6BCB-E5D7-431B-BDFF-3E6647E95520}" srcId="{AEEDE7CC-7705-4307-B3AC-6BF9AB614BAF}" destId="{5EB20751-5005-491C-BCEF-B1A52D257437}" srcOrd="0" destOrd="0" parTransId="{F2C787BD-9B7E-4BB3-8281-C15F320CF5DE}" sibTransId="{FA1EB18F-85ED-45F9-9BB0-B906B89BE64B}"/>
    <dgm:cxn modelId="{26EEC9D3-9103-4F88-8402-01D2F8E42EC0}" srcId="{AEEDE7CC-7705-4307-B3AC-6BF9AB614BAF}" destId="{6D1CA33B-392F-4F22-8F3C-26A803615647}" srcOrd="1" destOrd="0" parTransId="{CAB8F517-32C4-4DA9-9477-76E493FA09E8}" sibTransId="{877D9018-588A-4CC9-91FA-5675DC2271B2}"/>
    <dgm:cxn modelId="{323BC8B3-757F-4F72-8637-6942622F3591}" type="presParOf" srcId="{5809F701-D01C-43EE-91C7-6F51200BD4E7}" destId="{5148B113-810E-4244-858A-0BB5A524BDAD}" srcOrd="0" destOrd="0" presId="urn:microsoft.com/office/officeart/2018/2/layout/IconVerticalSolidList"/>
    <dgm:cxn modelId="{CA3DC36F-35DE-474E-9F37-5A6A2BBA6B1A}" type="presParOf" srcId="{5148B113-810E-4244-858A-0BB5A524BDAD}" destId="{BB5741EE-32FD-4254-837C-56137E81C522}" srcOrd="0" destOrd="0" presId="urn:microsoft.com/office/officeart/2018/2/layout/IconVerticalSolidList"/>
    <dgm:cxn modelId="{A01948E5-A369-4DDB-8F38-98C3E6E9FBBC}" type="presParOf" srcId="{5148B113-810E-4244-858A-0BB5A524BDAD}" destId="{90402D99-3506-4A43-BC65-28958B7665DE}" srcOrd="1" destOrd="0" presId="urn:microsoft.com/office/officeart/2018/2/layout/IconVerticalSolidList"/>
    <dgm:cxn modelId="{C72611B4-6B85-4315-9073-4A67176D1231}" type="presParOf" srcId="{5148B113-810E-4244-858A-0BB5A524BDAD}" destId="{34545410-F6D0-4958-A7C5-F2DD56EE58A5}" srcOrd="2" destOrd="0" presId="urn:microsoft.com/office/officeart/2018/2/layout/IconVerticalSolidList"/>
    <dgm:cxn modelId="{EE3265A3-2274-40B3-B57E-33FDA81A48F1}" type="presParOf" srcId="{5148B113-810E-4244-858A-0BB5A524BDAD}" destId="{6C7487E5-5606-4A37-8EFB-1D2934596C5B}" srcOrd="3" destOrd="0" presId="urn:microsoft.com/office/officeart/2018/2/layout/IconVerticalSolidList"/>
    <dgm:cxn modelId="{69EE145E-0B4D-4422-BC0A-F5FB38E61535}" type="presParOf" srcId="{5809F701-D01C-43EE-91C7-6F51200BD4E7}" destId="{9C8B2721-2B8D-4024-8F05-591E03CE77B4}" srcOrd="1" destOrd="0" presId="urn:microsoft.com/office/officeart/2018/2/layout/IconVerticalSolidList"/>
    <dgm:cxn modelId="{62ECF220-9700-4680-8C64-D6096441C67C}" type="presParOf" srcId="{5809F701-D01C-43EE-91C7-6F51200BD4E7}" destId="{25EE735B-A32A-4A03-BA09-0ECEA18D2E66}" srcOrd="2" destOrd="0" presId="urn:microsoft.com/office/officeart/2018/2/layout/IconVerticalSolidList"/>
    <dgm:cxn modelId="{D73606FF-0895-41D2-951B-1632DCA41E18}" type="presParOf" srcId="{25EE735B-A32A-4A03-BA09-0ECEA18D2E66}" destId="{A8BAC6EC-DA6B-4EE5-8934-448F5470DEE1}" srcOrd="0" destOrd="0" presId="urn:microsoft.com/office/officeart/2018/2/layout/IconVerticalSolidList"/>
    <dgm:cxn modelId="{6F101509-3D5C-43B7-9802-7E4E0E71C43A}" type="presParOf" srcId="{25EE735B-A32A-4A03-BA09-0ECEA18D2E66}" destId="{EF6184B7-D67B-4FBA-B6A9-DA30C58EEECE}" srcOrd="1" destOrd="0" presId="urn:microsoft.com/office/officeart/2018/2/layout/IconVerticalSolidList"/>
    <dgm:cxn modelId="{B296B0E5-6EFB-4F5C-93F6-A0EB72EC56A2}" type="presParOf" srcId="{25EE735B-A32A-4A03-BA09-0ECEA18D2E66}" destId="{8D42C659-1C30-4DB8-8A36-8AAE35D62B38}" srcOrd="2" destOrd="0" presId="urn:microsoft.com/office/officeart/2018/2/layout/IconVerticalSolidList"/>
    <dgm:cxn modelId="{435399E3-DD91-457B-B215-69EB1F238CE3}" type="presParOf" srcId="{25EE735B-A32A-4A03-BA09-0ECEA18D2E66}" destId="{D6F7A0FA-AFF7-4DB6-9619-EE60C86D5FAA}" srcOrd="3" destOrd="0" presId="urn:microsoft.com/office/officeart/2018/2/layout/IconVerticalSolidList"/>
    <dgm:cxn modelId="{9D20C7D2-0A02-4BC9-BC3A-2EBEF54CE66D}" type="presParOf" srcId="{5809F701-D01C-43EE-91C7-6F51200BD4E7}" destId="{F1819198-F7B2-4582-A965-1D6724B7EF08}" srcOrd="3" destOrd="0" presId="urn:microsoft.com/office/officeart/2018/2/layout/IconVerticalSolidList"/>
    <dgm:cxn modelId="{866E8FFD-559E-4A86-B765-0EFCCC303E05}" type="presParOf" srcId="{5809F701-D01C-43EE-91C7-6F51200BD4E7}" destId="{F1D1C28A-0C9F-41B0-8B15-187CA98BE2A6}" srcOrd="4" destOrd="0" presId="urn:microsoft.com/office/officeart/2018/2/layout/IconVerticalSolidList"/>
    <dgm:cxn modelId="{D8201B6E-3B17-4047-AD92-108E664B5FD1}" type="presParOf" srcId="{F1D1C28A-0C9F-41B0-8B15-187CA98BE2A6}" destId="{B3B3DE33-C729-412D-B67A-52F200E8BB03}" srcOrd="0" destOrd="0" presId="urn:microsoft.com/office/officeart/2018/2/layout/IconVerticalSolidList"/>
    <dgm:cxn modelId="{36EFD28D-0183-49B4-ACBE-50F5681839F0}" type="presParOf" srcId="{F1D1C28A-0C9F-41B0-8B15-187CA98BE2A6}" destId="{253CD413-9648-4AAE-B345-FF709A36E2D0}" srcOrd="1" destOrd="0" presId="urn:microsoft.com/office/officeart/2018/2/layout/IconVerticalSolidList"/>
    <dgm:cxn modelId="{1193F245-DA6D-4C56-AE9B-03D4A5B6BDB0}" type="presParOf" srcId="{F1D1C28A-0C9F-41B0-8B15-187CA98BE2A6}" destId="{8F3B8ECF-C6C3-452C-BB71-A52D9E6EA61A}" srcOrd="2" destOrd="0" presId="urn:microsoft.com/office/officeart/2018/2/layout/IconVerticalSolidList"/>
    <dgm:cxn modelId="{048D302C-5C7A-4E06-9F22-D99E51118C85}" type="presParOf" srcId="{F1D1C28A-0C9F-41B0-8B15-187CA98BE2A6}" destId="{911F6E11-4677-4A9D-8EBD-ECAAB50BAD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50C79A-90CC-44F1-8B27-9AA0D9547EE1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BA24C4-0FD9-4037-8DED-C1EAF5994E18}">
      <dgm:prSet/>
      <dgm:spPr/>
      <dgm:t>
        <a:bodyPr/>
        <a:lstStyle/>
        <a:p>
          <a:r>
            <a:rPr lang="en-US" b="0" i="0" baseline="0"/>
            <a:t>Generates suggestions and code snippets based on context.</a:t>
          </a:r>
          <a:endParaRPr lang="en-US"/>
        </a:p>
      </dgm:t>
    </dgm:pt>
    <dgm:pt modelId="{6E60B12F-1717-4CF8-9218-2500402FED4F}" type="parTrans" cxnId="{E3C57CC9-2D43-4E08-8552-4961EE9FB85B}">
      <dgm:prSet/>
      <dgm:spPr/>
      <dgm:t>
        <a:bodyPr/>
        <a:lstStyle/>
        <a:p>
          <a:endParaRPr lang="en-US"/>
        </a:p>
      </dgm:t>
    </dgm:pt>
    <dgm:pt modelId="{A4FEB3B9-D79F-4DC3-A76E-05ED65FA8352}" type="sibTrans" cxnId="{E3C57CC9-2D43-4E08-8552-4961EE9FB85B}">
      <dgm:prSet/>
      <dgm:spPr/>
      <dgm:t>
        <a:bodyPr/>
        <a:lstStyle/>
        <a:p>
          <a:endParaRPr lang="en-US"/>
        </a:p>
      </dgm:t>
    </dgm:pt>
    <dgm:pt modelId="{45D23F72-CD9C-4D8A-8C20-D299F6CBF96C}">
      <dgm:prSet/>
      <dgm:spPr/>
      <dgm:t>
        <a:bodyPr/>
        <a:lstStyle/>
        <a:p>
          <a:r>
            <a:rPr lang="en-US" b="0" i="0" baseline="0"/>
            <a:t>Handles mundane coding tasks, freeing developers to focus on core logic.</a:t>
          </a:r>
          <a:endParaRPr lang="en-US"/>
        </a:p>
      </dgm:t>
    </dgm:pt>
    <dgm:pt modelId="{B9813BF1-5581-4444-9862-ACB78551EFC0}" type="parTrans" cxnId="{133BD045-F387-4A92-B73F-44F2732B978A}">
      <dgm:prSet/>
      <dgm:spPr/>
      <dgm:t>
        <a:bodyPr/>
        <a:lstStyle/>
        <a:p>
          <a:endParaRPr lang="en-US"/>
        </a:p>
      </dgm:t>
    </dgm:pt>
    <dgm:pt modelId="{D116CF4B-DE23-48F5-AF9E-6AA683600764}" type="sibTrans" cxnId="{133BD045-F387-4A92-B73F-44F2732B978A}">
      <dgm:prSet/>
      <dgm:spPr/>
      <dgm:t>
        <a:bodyPr/>
        <a:lstStyle/>
        <a:p>
          <a:endParaRPr lang="en-US"/>
        </a:p>
      </dgm:t>
    </dgm:pt>
    <dgm:pt modelId="{451FF71B-DA9C-49C2-923D-999445D15837}">
      <dgm:prSet/>
      <dgm:spPr/>
      <dgm:t>
        <a:bodyPr/>
        <a:lstStyle/>
        <a:p>
          <a:r>
            <a:rPr lang="en-US" b="0" i="0" baseline="0"/>
            <a:t>Can support multiple languages, including Python, JavaScript, and TypeScript.</a:t>
          </a:r>
          <a:endParaRPr lang="en-US"/>
        </a:p>
      </dgm:t>
    </dgm:pt>
    <dgm:pt modelId="{F9B3CBE5-28A7-4D91-A53B-A10316B1CE8E}" type="parTrans" cxnId="{EA65FA7F-567C-4434-BB83-E7FE941538C4}">
      <dgm:prSet/>
      <dgm:spPr/>
      <dgm:t>
        <a:bodyPr/>
        <a:lstStyle/>
        <a:p>
          <a:endParaRPr lang="en-US"/>
        </a:p>
      </dgm:t>
    </dgm:pt>
    <dgm:pt modelId="{84B418E0-8BA3-4600-AEA1-8D48FEF60223}" type="sibTrans" cxnId="{EA65FA7F-567C-4434-BB83-E7FE941538C4}">
      <dgm:prSet/>
      <dgm:spPr/>
      <dgm:t>
        <a:bodyPr/>
        <a:lstStyle/>
        <a:p>
          <a:endParaRPr lang="en-US"/>
        </a:p>
      </dgm:t>
    </dgm:pt>
    <dgm:pt modelId="{8DC686FC-DC24-4947-AA3F-7F2CE42732B4}" type="pres">
      <dgm:prSet presAssocID="{1550C79A-90CC-44F1-8B27-9AA0D9547EE1}" presName="Name0" presStyleCnt="0">
        <dgm:presLayoutVars>
          <dgm:dir/>
          <dgm:animLvl val="lvl"/>
          <dgm:resizeHandles val="exact"/>
        </dgm:presLayoutVars>
      </dgm:prSet>
      <dgm:spPr/>
    </dgm:pt>
    <dgm:pt modelId="{F69923D4-F6B9-45AF-A5AD-2808B2DDAB71}" type="pres">
      <dgm:prSet presAssocID="{1ABA24C4-0FD9-4037-8DED-C1EAF5994E18}" presName="linNode" presStyleCnt="0"/>
      <dgm:spPr/>
    </dgm:pt>
    <dgm:pt modelId="{4BDCF01C-101F-4D4E-BF74-2169D723F90B}" type="pres">
      <dgm:prSet presAssocID="{1ABA24C4-0FD9-4037-8DED-C1EAF5994E1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8500981-94AF-46A5-8400-767663E20A86}" type="pres">
      <dgm:prSet presAssocID="{A4FEB3B9-D79F-4DC3-A76E-05ED65FA8352}" presName="sp" presStyleCnt="0"/>
      <dgm:spPr/>
    </dgm:pt>
    <dgm:pt modelId="{90C9D2F7-3650-4714-AC6E-EF07F903E5A1}" type="pres">
      <dgm:prSet presAssocID="{45D23F72-CD9C-4D8A-8C20-D299F6CBF96C}" presName="linNode" presStyleCnt="0"/>
      <dgm:spPr/>
    </dgm:pt>
    <dgm:pt modelId="{40615327-DD2A-4173-9FEE-7512B7345A64}" type="pres">
      <dgm:prSet presAssocID="{45D23F72-CD9C-4D8A-8C20-D299F6CBF96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40357AE-BF15-414B-85F6-D25DD346FFA6}" type="pres">
      <dgm:prSet presAssocID="{D116CF4B-DE23-48F5-AF9E-6AA683600764}" presName="sp" presStyleCnt="0"/>
      <dgm:spPr/>
    </dgm:pt>
    <dgm:pt modelId="{3DF727DD-ECF5-4125-9591-0B8821D442A9}" type="pres">
      <dgm:prSet presAssocID="{451FF71B-DA9C-49C2-923D-999445D15837}" presName="linNode" presStyleCnt="0"/>
      <dgm:spPr/>
    </dgm:pt>
    <dgm:pt modelId="{89AB09F6-4D02-4D2C-A63D-702D14E6E50D}" type="pres">
      <dgm:prSet presAssocID="{451FF71B-DA9C-49C2-923D-999445D15837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16803719-333E-468F-917F-A8A239960886}" type="presOf" srcId="{45D23F72-CD9C-4D8A-8C20-D299F6CBF96C}" destId="{40615327-DD2A-4173-9FEE-7512B7345A64}" srcOrd="0" destOrd="0" presId="urn:microsoft.com/office/officeart/2005/8/layout/vList5"/>
    <dgm:cxn modelId="{67B35545-20C2-4056-A660-463BB1F04061}" type="presOf" srcId="{451FF71B-DA9C-49C2-923D-999445D15837}" destId="{89AB09F6-4D02-4D2C-A63D-702D14E6E50D}" srcOrd="0" destOrd="0" presId="urn:microsoft.com/office/officeart/2005/8/layout/vList5"/>
    <dgm:cxn modelId="{133BD045-F387-4A92-B73F-44F2732B978A}" srcId="{1550C79A-90CC-44F1-8B27-9AA0D9547EE1}" destId="{45D23F72-CD9C-4D8A-8C20-D299F6CBF96C}" srcOrd="1" destOrd="0" parTransId="{B9813BF1-5581-4444-9862-ACB78551EFC0}" sibTransId="{D116CF4B-DE23-48F5-AF9E-6AA683600764}"/>
    <dgm:cxn modelId="{EA65FA7F-567C-4434-BB83-E7FE941538C4}" srcId="{1550C79A-90CC-44F1-8B27-9AA0D9547EE1}" destId="{451FF71B-DA9C-49C2-923D-999445D15837}" srcOrd="2" destOrd="0" parTransId="{F9B3CBE5-28A7-4D91-A53B-A10316B1CE8E}" sibTransId="{84B418E0-8BA3-4600-AEA1-8D48FEF60223}"/>
    <dgm:cxn modelId="{BCC28F80-9A49-429B-BA13-8271043176F5}" type="presOf" srcId="{1ABA24C4-0FD9-4037-8DED-C1EAF5994E18}" destId="{4BDCF01C-101F-4D4E-BF74-2169D723F90B}" srcOrd="0" destOrd="0" presId="urn:microsoft.com/office/officeart/2005/8/layout/vList5"/>
    <dgm:cxn modelId="{E3C57CC9-2D43-4E08-8552-4961EE9FB85B}" srcId="{1550C79A-90CC-44F1-8B27-9AA0D9547EE1}" destId="{1ABA24C4-0FD9-4037-8DED-C1EAF5994E18}" srcOrd="0" destOrd="0" parTransId="{6E60B12F-1717-4CF8-9218-2500402FED4F}" sibTransId="{A4FEB3B9-D79F-4DC3-A76E-05ED65FA8352}"/>
    <dgm:cxn modelId="{1D446CD2-F048-44AE-AEEB-AC38716CC060}" type="presOf" srcId="{1550C79A-90CC-44F1-8B27-9AA0D9547EE1}" destId="{8DC686FC-DC24-4947-AA3F-7F2CE42732B4}" srcOrd="0" destOrd="0" presId="urn:microsoft.com/office/officeart/2005/8/layout/vList5"/>
    <dgm:cxn modelId="{C5C59CB0-EA43-4271-B047-BC51DAC8FE6C}" type="presParOf" srcId="{8DC686FC-DC24-4947-AA3F-7F2CE42732B4}" destId="{F69923D4-F6B9-45AF-A5AD-2808B2DDAB71}" srcOrd="0" destOrd="0" presId="urn:microsoft.com/office/officeart/2005/8/layout/vList5"/>
    <dgm:cxn modelId="{094C5D1D-F9D4-469C-9BFF-36BA3C5C69C6}" type="presParOf" srcId="{F69923D4-F6B9-45AF-A5AD-2808B2DDAB71}" destId="{4BDCF01C-101F-4D4E-BF74-2169D723F90B}" srcOrd="0" destOrd="0" presId="urn:microsoft.com/office/officeart/2005/8/layout/vList5"/>
    <dgm:cxn modelId="{3512ED23-BEAC-4795-A034-8379E85BC8B6}" type="presParOf" srcId="{8DC686FC-DC24-4947-AA3F-7F2CE42732B4}" destId="{98500981-94AF-46A5-8400-767663E20A86}" srcOrd="1" destOrd="0" presId="urn:microsoft.com/office/officeart/2005/8/layout/vList5"/>
    <dgm:cxn modelId="{C2D3F8F2-C23B-4E4F-9BE6-ED4369C460B9}" type="presParOf" srcId="{8DC686FC-DC24-4947-AA3F-7F2CE42732B4}" destId="{90C9D2F7-3650-4714-AC6E-EF07F903E5A1}" srcOrd="2" destOrd="0" presId="urn:microsoft.com/office/officeart/2005/8/layout/vList5"/>
    <dgm:cxn modelId="{ECB091E7-8022-4246-909D-858FEF8480CA}" type="presParOf" srcId="{90C9D2F7-3650-4714-AC6E-EF07F903E5A1}" destId="{40615327-DD2A-4173-9FEE-7512B7345A64}" srcOrd="0" destOrd="0" presId="urn:microsoft.com/office/officeart/2005/8/layout/vList5"/>
    <dgm:cxn modelId="{0008A9D2-BE3D-439B-881D-8C62AE59438B}" type="presParOf" srcId="{8DC686FC-DC24-4947-AA3F-7F2CE42732B4}" destId="{340357AE-BF15-414B-85F6-D25DD346FFA6}" srcOrd="3" destOrd="0" presId="urn:microsoft.com/office/officeart/2005/8/layout/vList5"/>
    <dgm:cxn modelId="{9DB17F69-1223-45C0-8675-EE7B68473D00}" type="presParOf" srcId="{8DC686FC-DC24-4947-AA3F-7F2CE42732B4}" destId="{3DF727DD-ECF5-4125-9591-0B8821D442A9}" srcOrd="4" destOrd="0" presId="urn:microsoft.com/office/officeart/2005/8/layout/vList5"/>
    <dgm:cxn modelId="{ADE30FC6-CEC3-4BBB-9DB4-3054483CB37F}" type="presParOf" srcId="{3DF727DD-ECF5-4125-9591-0B8821D442A9}" destId="{89AB09F6-4D02-4D2C-A63D-702D14E6E50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E60711-CC1E-424E-89A6-59F12E281FE1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4A3DC7-49C8-4F8F-B7A4-FC2056880DA9}">
      <dgm:prSet/>
      <dgm:spPr/>
      <dgm:t>
        <a:bodyPr/>
        <a:lstStyle/>
        <a:p>
          <a:r>
            <a:rPr lang="en-US" b="0" i="0" baseline="0"/>
            <a:t>Faster prototyping of ideas.</a:t>
          </a:r>
          <a:endParaRPr lang="en-US"/>
        </a:p>
      </dgm:t>
    </dgm:pt>
    <dgm:pt modelId="{6E11F03C-DBFE-4563-A40C-C7712C205674}" type="parTrans" cxnId="{29EA578A-6836-4977-BB3F-A18E14E83668}">
      <dgm:prSet/>
      <dgm:spPr/>
      <dgm:t>
        <a:bodyPr/>
        <a:lstStyle/>
        <a:p>
          <a:endParaRPr lang="en-US"/>
        </a:p>
      </dgm:t>
    </dgm:pt>
    <dgm:pt modelId="{BD64BC63-0DA6-4314-AC2D-552D96C14375}" type="sibTrans" cxnId="{29EA578A-6836-4977-BB3F-A18E14E83668}">
      <dgm:prSet/>
      <dgm:spPr/>
      <dgm:t>
        <a:bodyPr/>
        <a:lstStyle/>
        <a:p>
          <a:endParaRPr lang="en-US"/>
        </a:p>
      </dgm:t>
    </dgm:pt>
    <dgm:pt modelId="{213E75CF-DEC1-4864-8D17-674B5DC770CD}">
      <dgm:prSet/>
      <dgm:spPr/>
      <dgm:t>
        <a:bodyPr/>
        <a:lstStyle/>
        <a:p>
          <a:r>
            <a:rPr lang="en-US" b="0" i="0" baseline="0"/>
            <a:t>Helps with learning new languages and APIs.</a:t>
          </a:r>
          <a:endParaRPr lang="en-US"/>
        </a:p>
      </dgm:t>
    </dgm:pt>
    <dgm:pt modelId="{FD1771E1-AAD1-40D4-BE79-1429188B3D85}" type="parTrans" cxnId="{4B898FD5-2DCC-495A-8321-8626F568ED2A}">
      <dgm:prSet/>
      <dgm:spPr/>
      <dgm:t>
        <a:bodyPr/>
        <a:lstStyle/>
        <a:p>
          <a:endParaRPr lang="en-US"/>
        </a:p>
      </dgm:t>
    </dgm:pt>
    <dgm:pt modelId="{2009B105-EB27-412E-8831-0A5F8025C50B}" type="sibTrans" cxnId="{4B898FD5-2DCC-495A-8321-8626F568ED2A}">
      <dgm:prSet/>
      <dgm:spPr/>
      <dgm:t>
        <a:bodyPr/>
        <a:lstStyle/>
        <a:p>
          <a:endParaRPr lang="en-US"/>
        </a:p>
      </dgm:t>
    </dgm:pt>
    <dgm:pt modelId="{66CEC390-1F21-446B-8759-B29E3D4158A4}">
      <dgm:prSet/>
      <dgm:spPr/>
      <dgm:t>
        <a:bodyPr/>
        <a:lstStyle/>
        <a:p>
          <a:r>
            <a:rPr lang="en-US" b="0" i="0" baseline="0"/>
            <a:t>Complements existing knowledge and reduces coding fatigue.</a:t>
          </a:r>
          <a:endParaRPr lang="en-US"/>
        </a:p>
      </dgm:t>
    </dgm:pt>
    <dgm:pt modelId="{8F6F6F34-55CD-4B30-AC00-1C13E81BE266}" type="parTrans" cxnId="{021F4BA7-30CE-4FEC-8568-07A2321AF91C}">
      <dgm:prSet/>
      <dgm:spPr/>
      <dgm:t>
        <a:bodyPr/>
        <a:lstStyle/>
        <a:p>
          <a:endParaRPr lang="en-US"/>
        </a:p>
      </dgm:t>
    </dgm:pt>
    <dgm:pt modelId="{ECC67507-9B21-4ED5-85BC-873A3260994A}" type="sibTrans" cxnId="{021F4BA7-30CE-4FEC-8568-07A2321AF91C}">
      <dgm:prSet/>
      <dgm:spPr/>
      <dgm:t>
        <a:bodyPr/>
        <a:lstStyle/>
        <a:p>
          <a:endParaRPr lang="en-US"/>
        </a:p>
      </dgm:t>
    </dgm:pt>
    <dgm:pt modelId="{F14A095D-A8FC-4A1A-A0A1-8DDD97259A40}" type="pres">
      <dgm:prSet presAssocID="{75E60711-CC1E-424E-89A6-59F12E281FE1}" presName="diagram" presStyleCnt="0">
        <dgm:presLayoutVars>
          <dgm:dir/>
          <dgm:resizeHandles val="exact"/>
        </dgm:presLayoutVars>
      </dgm:prSet>
      <dgm:spPr/>
    </dgm:pt>
    <dgm:pt modelId="{84640FA0-7A01-47B1-936C-41F925CF52B0}" type="pres">
      <dgm:prSet presAssocID="{674A3DC7-49C8-4F8F-B7A4-FC2056880DA9}" presName="arrow" presStyleLbl="node1" presStyleIdx="0" presStyleCnt="3">
        <dgm:presLayoutVars>
          <dgm:bulletEnabled val="1"/>
        </dgm:presLayoutVars>
      </dgm:prSet>
      <dgm:spPr/>
    </dgm:pt>
    <dgm:pt modelId="{313D9823-D345-4EED-BC32-2016C24D8862}" type="pres">
      <dgm:prSet presAssocID="{213E75CF-DEC1-4864-8D17-674B5DC770CD}" presName="arrow" presStyleLbl="node1" presStyleIdx="1" presStyleCnt="3">
        <dgm:presLayoutVars>
          <dgm:bulletEnabled val="1"/>
        </dgm:presLayoutVars>
      </dgm:prSet>
      <dgm:spPr/>
    </dgm:pt>
    <dgm:pt modelId="{F7AD9498-9145-4C1D-BF99-F5FD98A847F4}" type="pres">
      <dgm:prSet presAssocID="{66CEC390-1F21-446B-8759-B29E3D4158A4}" presName="arrow" presStyleLbl="node1" presStyleIdx="2" presStyleCnt="3">
        <dgm:presLayoutVars>
          <dgm:bulletEnabled val="1"/>
        </dgm:presLayoutVars>
      </dgm:prSet>
      <dgm:spPr/>
    </dgm:pt>
  </dgm:ptLst>
  <dgm:cxnLst>
    <dgm:cxn modelId="{936BE101-776F-427C-808A-08F4EB298D06}" type="presOf" srcId="{674A3DC7-49C8-4F8F-B7A4-FC2056880DA9}" destId="{84640FA0-7A01-47B1-936C-41F925CF52B0}" srcOrd="0" destOrd="0" presId="urn:microsoft.com/office/officeart/2005/8/layout/arrow5"/>
    <dgm:cxn modelId="{90A61C5B-98E7-4611-8AE7-BB736B35C76B}" type="presOf" srcId="{213E75CF-DEC1-4864-8D17-674B5DC770CD}" destId="{313D9823-D345-4EED-BC32-2016C24D8862}" srcOrd="0" destOrd="0" presId="urn:microsoft.com/office/officeart/2005/8/layout/arrow5"/>
    <dgm:cxn modelId="{38794460-3C68-4DF9-8D71-9AE3083712A1}" type="presOf" srcId="{75E60711-CC1E-424E-89A6-59F12E281FE1}" destId="{F14A095D-A8FC-4A1A-A0A1-8DDD97259A40}" srcOrd="0" destOrd="0" presId="urn:microsoft.com/office/officeart/2005/8/layout/arrow5"/>
    <dgm:cxn modelId="{29EA578A-6836-4977-BB3F-A18E14E83668}" srcId="{75E60711-CC1E-424E-89A6-59F12E281FE1}" destId="{674A3DC7-49C8-4F8F-B7A4-FC2056880DA9}" srcOrd="0" destOrd="0" parTransId="{6E11F03C-DBFE-4563-A40C-C7712C205674}" sibTransId="{BD64BC63-0DA6-4314-AC2D-552D96C14375}"/>
    <dgm:cxn modelId="{021F4BA7-30CE-4FEC-8568-07A2321AF91C}" srcId="{75E60711-CC1E-424E-89A6-59F12E281FE1}" destId="{66CEC390-1F21-446B-8759-B29E3D4158A4}" srcOrd="2" destOrd="0" parTransId="{8F6F6F34-55CD-4B30-AC00-1C13E81BE266}" sibTransId="{ECC67507-9B21-4ED5-85BC-873A3260994A}"/>
    <dgm:cxn modelId="{FDF6D1AC-4922-405E-AAF9-797B73CA3F99}" type="presOf" srcId="{66CEC390-1F21-446B-8759-B29E3D4158A4}" destId="{F7AD9498-9145-4C1D-BF99-F5FD98A847F4}" srcOrd="0" destOrd="0" presId="urn:microsoft.com/office/officeart/2005/8/layout/arrow5"/>
    <dgm:cxn modelId="{4B898FD5-2DCC-495A-8321-8626F568ED2A}" srcId="{75E60711-CC1E-424E-89A6-59F12E281FE1}" destId="{213E75CF-DEC1-4864-8D17-674B5DC770CD}" srcOrd="1" destOrd="0" parTransId="{FD1771E1-AAD1-40D4-BE79-1429188B3D85}" sibTransId="{2009B105-EB27-412E-8831-0A5F8025C50B}"/>
    <dgm:cxn modelId="{18F1D25F-2FF0-4B5B-9118-B62C1A5650AE}" type="presParOf" srcId="{F14A095D-A8FC-4A1A-A0A1-8DDD97259A40}" destId="{84640FA0-7A01-47B1-936C-41F925CF52B0}" srcOrd="0" destOrd="0" presId="urn:microsoft.com/office/officeart/2005/8/layout/arrow5"/>
    <dgm:cxn modelId="{D24E0EE6-F8EE-42CA-91F0-D298E23B89B2}" type="presParOf" srcId="{F14A095D-A8FC-4A1A-A0A1-8DDD97259A40}" destId="{313D9823-D345-4EED-BC32-2016C24D8862}" srcOrd="1" destOrd="0" presId="urn:microsoft.com/office/officeart/2005/8/layout/arrow5"/>
    <dgm:cxn modelId="{0196626F-10CF-4ABC-8BB6-58C2BCCA45C1}" type="presParOf" srcId="{F14A095D-A8FC-4A1A-A0A1-8DDD97259A40}" destId="{F7AD9498-9145-4C1D-BF99-F5FD98A847F4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18C985-9248-439C-A946-BCF78618B49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A89D59-C3FF-4D9F-ADB5-20FCA14F0194}">
      <dgm:prSet/>
      <dgm:spPr/>
      <dgm:t>
        <a:bodyPr/>
        <a:lstStyle/>
        <a:p>
          <a:r>
            <a:rPr lang="en-US" b="0" i="0" baseline="0"/>
            <a:t>Install Copilot as an extension in VSCode or JetBrains IDE.</a:t>
          </a:r>
          <a:endParaRPr lang="en-US"/>
        </a:p>
      </dgm:t>
    </dgm:pt>
    <dgm:pt modelId="{82D018EE-395E-4C49-9876-08CFA8545E82}" type="parTrans" cxnId="{36F05470-E98C-4F58-9D25-5E97EB4D4C1F}">
      <dgm:prSet/>
      <dgm:spPr/>
      <dgm:t>
        <a:bodyPr/>
        <a:lstStyle/>
        <a:p>
          <a:endParaRPr lang="en-US"/>
        </a:p>
      </dgm:t>
    </dgm:pt>
    <dgm:pt modelId="{9D8B9393-DD07-4A9F-A6E4-3B862120084B}" type="sibTrans" cxnId="{36F05470-E98C-4F58-9D25-5E97EB4D4C1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3171CC3-697F-46E8-93F2-B4C096E0E0B3}">
      <dgm:prSet/>
      <dgm:spPr/>
      <dgm:t>
        <a:bodyPr/>
        <a:lstStyle/>
        <a:p>
          <a:r>
            <a:rPr lang="en-US" b="0" i="0" baseline="0"/>
            <a:t>Enable it in your preferred programming languages.</a:t>
          </a:r>
          <a:endParaRPr lang="en-US"/>
        </a:p>
      </dgm:t>
    </dgm:pt>
    <dgm:pt modelId="{116B8848-612A-4AB0-8DBD-A1BCFEBF648F}" type="parTrans" cxnId="{1D5C7FD3-2335-40E8-8E0D-41FB717DE882}">
      <dgm:prSet/>
      <dgm:spPr/>
      <dgm:t>
        <a:bodyPr/>
        <a:lstStyle/>
        <a:p>
          <a:endParaRPr lang="en-US"/>
        </a:p>
      </dgm:t>
    </dgm:pt>
    <dgm:pt modelId="{E61AF5E4-94C3-4DD3-949C-CC56FCB4F6F9}" type="sibTrans" cxnId="{1D5C7FD3-2335-40E8-8E0D-41FB717DE88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61BE679-09CD-49C9-A9F1-5B81E8D0516E}">
      <dgm:prSet/>
      <dgm:spPr/>
      <dgm:t>
        <a:bodyPr/>
        <a:lstStyle/>
        <a:p>
          <a:r>
            <a:rPr lang="en-US" b="0" i="0" baseline="0"/>
            <a:t>Adjust Copilot settings for personalized suggestions.</a:t>
          </a:r>
          <a:endParaRPr lang="en-US"/>
        </a:p>
      </dgm:t>
    </dgm:pt>
    <dgm:pt modelId="{0D06D84F-600C-4324-9DAC-8EE249E3C5AE}" type="parTrans" cxnId="{C4A837D2-7C63-4CCF-A734-2641F2187D7F}">
      <dgm:prSet/>
      <dgm:spPr/>
      <dgm:t>
        <a:bodyPr/>
        <a:lstStyle/>
        <a:p>
          <a:endParaRPr lang="en-US"/>
        </a:p>
      </dgm:t>
    </dgm:pt>
    <dgm:pt modelId="{8412FF50-D26B-408E-B87D-E3FEE6BA26EA}" type="sibTrans" cxnId="{C4A837D2-7C63-4CCF-A734-2641F2187D7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34C9DC4-A17D-4B96-956A-D39E52035860}" type="pres">
      <dgm:prSet presAssocID="{AE18C985-9248-439C-A946-BCF78618B490}" presName="Name0" presStyleCnt="0">
        <dgm:presLayoutVars>
          <dgm:animLvl val="lvl"/>
          <dgm:resizeHandles val="exact"/>
        </dgm:presLayoutVars>
      </dgm:prSet>
      <dgm:spPr/>
    </dgm:pt>
    <dgm:pt modelId="{3D4E16D0-A746-4EF4-8894-2CCA1ED46941}" type="pres">
      <dgm:prSet presAssocID="{50A89D59-C3FF-4D9F-ADB5-20FCA14F0194}" presName="compositeNode" presStyleCnt="0">
        <dgm:presLayoutVars>
          <dgm:bulletEnabled val="1"/>
        </dgm:presLayoutVars>
      </dgm:prSet>
      <dgm:spPr/>
    </dgm:pt>
    <dgm:pt modelId="{46B9F225-DB61-4960-9D5D-51F1E85E048A}" type="pres">
      <dgm:prSet presAssocID="{50A89D59-C3FF-4D9F-ADB5-20FCA14F0194}" presName="bgRect" presStyleLbl="alignNode1" presStyleIdx="0" presStyleCnt="3"/>
      <dgm:spPr/>
    </dgm:pt>
    <dgm:pt modelId="{22E86CDE-C1C4-483E-8878-2D55CC923FC6}" type="pres">
      <dgm:prSet presAssocID="{9D8B9393-DD07-4A9F-A6E4-3B862120084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8139337-00C1-4A0D-9A59-9019D5FA2FCB}" type="pres">
      <dgm:prSet presAssocID="{50A89D59-C3FF-4D9F-ADB5-20FCA14F0194}" presName="nodeRect" presStyleLbl="alignNode1" presStyleIdx="0" presStyleCnt="3">
        <dgm:presLayoutVars>
          <dgm:bulletEnabled val="1"/>
        </dgm:presLayoutVars>
      </dgm:prSet>
      <dgm:spPr/>
    </dgm:pt>
    <dgm:pt modelId="{08BC4D89-B82A-465B-8732-FEE1DC5B385B}" type="pres">
      <dgm:prSet presAssocID="{9D8B9393-DD07-4A9F-A6E4-3B862120084B}" presName="sibTrans" presStyleCnt="0"/>
      <dgm:spPr/>
    </dgm:pt>
    <dgm:pt modelId="{AB1D33CC-4EAD-42C6-92CC-2B31C21151CD}" type="pres">
      <dgm:prSet presAssocID="{E3171CC3-697F-46E8-93F2-B4C096E0E0B3}" presName="compositeNode" presStyleCnt="0">
        <dgm:presLayoutVars>
          <dgm:bulletEnabled val="1"/>
        </dgm:presLayoutVars>
      </dgm:prSet>
      <dgm:spPr/>
    </dgm:pt>
    <dgm:pt modelId="{48700D68-97DE-4785-A9C3-AA55A98B1B8E}" type="pres">
      <dgm:prSet presAssocID="{E3171CC3-697F-46E8-93F2-B4C096E0E0B3}" presName="bgRect" presStyleLbl="alignNode1" presStyleIdx="1" presStyleCnt="3"/>
      <dgm:spPr/>
    </dgm:pt>
    <dgm:pt modelId="{BCF46A2F-98A6-4D66-B283-19E1AD54DFC3}" type="pres">
      <dgm:prSet presAssocID="{E61AF5E4-94C3-4DD3-949C-CC56FCB4F6F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3989F2D-62EF-474D-9F17-4C8A08D92F8F}" type="pres">
      <dgm:prSet presAssocID="{E3171CC3-697F-46E8-93F2-B4C096E0E0B3}" presName="nodeRect" presStyleLbl="alignNode1" presStyleIdx="1" presStyleCnt="3">
        <dgm:presLayoutVars>
          <dgm:bulletEnabled val="1"/>
        </dgm:presLayoutVars>
      </dgm:prSet>
      <dgm:spPr/>
    </dgm:pt>
    <dgm:pt modelId="{EFBC2418-03D0-4F1C-B0C3-20DDC30F3115}" type="pres">
      <dgm:prSet presAssocID="{E61AF5E4-94C3-4DD3-949C-CC56FCB4F6F9}" presName="sibTrans" presStyleCnt="0"/>
      <dgm:spPr/>
    </dgm:pt>
    <dgm:pt modelId="{F80D7467-0322-481A-ACB7-A64C99858989}" type="pres">
      <dgm:prSet presAssocID="{D61BE679-09CD-49C9-A9F1-5B81E8D0516E}" presName="compositeNode" presStyleCnt="0">
        <dgm:presLayoutVars>
          <dgm:bulletEnabled val="1"/>
        </dgm:presLayoutVars>
      </dgm:prSet>
      <dgm:spPr/>
    </dgm:pt>
    <dgm:pt modelId="{624A8028-652A-4CE4-AB1F-39751D037A62}" type="pres">
      <dgm:prSet presAssocID="{D61BE679-09CD-49C9-A9F1-5B81E8D0516E}" presName="bgRect" presStyleLbl="alignNode1" presStyleIdx="2" presStyleCnt="3"/>
      <dgm:spPr/>
    </dgm:pt>
    <dgm:pt modelId="{F128AF0E-5AD6-4CC7-A905-3826B63607F5}" type="pres">
      <dgm:prSet presAssocID="{8412FF50-D26B-408E-B87D-E3FEE6BA26E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85E8EFC-081E-4993-8DB7-5F3E882407D3}" type="pres">
      <dgm:prSet presAssocID="{D61BE679-09CD-49C9-A9F1-5B81E8D0516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8369436-8BA3-4115-A0EE-64B5AB7FBFD7}" type="presOf" srcId="{8412FF50-D26B-408E-B87D-E3FEE6BA26EA}" destId="{F128AF0E-5AD6-4CC7-A905-3826B63607F5}" srcOrd="0" destOrd="0" presId="urn:microsoft.com/office/officeart/2016/7/layout/LinearBlockProcessNumbered"/>
    <dgm:cxn modelId="{47235539-BF4A-4F9E-B780-D59DBC6449CF}" type="presOf" srcId="{E3171CC3-697F-46E8-93F2-B4C096E0E0B3}" destId="{33989F2D-62EF-474D-9F17-4C8A08D92F8F}" srcOrd="1" destOrd="0" presId="urn:microsoft.com/office/officeart/2016/7/layout/LinearBlockProcessNumbered"/>
    <dgm:cxn modelId="{12A60D4D-43A8-4B99-B47E-DD51F97B72C2}" type="presOf" srcId="{AE18C985-9248-439C-A946-BCF78618B490}" destId="{A34C9DC4-A17D-4B96-956A-D39E52035860}" srcOrd="0" destOrd="0" presId="urn:microsoft.com/office/officeart/2016/7/layout/LinearBlockProcessNumbered"/>
    <dgm:cxn modelId="{36F05470-E98C-4F58-9D25-5E97EB4D4C1F}" srcId="{AE18C985-9248-439C-A946-BCF78618B490}" destId="{50A89D59-C3FF-4D9F-ADB5-20FCA14F0194}" srcOrd="0" destOrd="0" parTransId="{82D018EE-395E-4C49-9876-08CFA8545E82}" sibTransId="{9D8B9393-DD07-4A9F-A6E4-3B862120084B}"/>
    <dgm:cxn modelId="{B3F01974-3CD4-4928-A6CA-C68416C3C202}" type="presOf" srcId="{D61BE679-09CD-49C9-A9F1-5B81E8D0516E}" destId="{685E8EFC-081E-4993-8DB7-5F3E882407D3}" srcOrd="1" destOrd="0" presId="urn:microsoft.com/office/officeart/2016/7/layout/LinearBlockProcessNumbered"/>
    <dgm:cxn modelId="{C825037F-2DD7-45B6-A080-DF951FC64D48}" type="presOf" srcId="{D61BE679-09CD-49C9-A9F1-5B81E8D0516E}" destId="{624A8028-652A-4CE4-AB1F-39751D037A62}" srcOrd="0" destOrd="0" presId="urn:microsoft.com/office/officeart/2016/7/layout/LinearBlockProcessNumbered"/>
    <dgm:cxn modelId="{97D4F483-BABE-4C8E-88BE-B955ADBB75EC}" type="presOf" srcId="{E61AF5E4-94C3-4DD3-949C-CC56FCB4F6F9}" destId="{BCF46A2F-98A6-4D66-B283-19E1AD54DFC3}" srcOrd="0" destOrd="0" presId="urn:microsoft.com/office/officeart/2016/7/layout/LinearBlockProcessNumbered"/>
    <dgm:cxn modelId="{322E1E90-1594-4680-B329-96EAFE602CF3}" type="presOf" srcId="{9D8B9393-DD07-4A9F-A6E4-3B862120084B}" destId="{22E86CDE-C1C4-483E-8878-2D55CC923FC6}" srcOrd="0" destOrd="0" presId="urn:microsoft.com/office/officeart/2016/7/layout/LinearBlockProcessNumbered"/>
    <dgm:cxn modelId="{F8E90ABB-F303-4305-B880-B8C0F628D950}" type="presOf" srcId="{E3171CC3-697F-46E8-93F2-B4C096E0E0B3}" destId="{48700D68-97DE-4785-A9C3-AA55A98B1B8E}" srcOrd="0" destOrd="0" presId="urn:microsoft.com/office/officeart/2016/7/layout/LinearBlockProcessNumbered"/>
    <dgm:cxn modelId="{33C7C1C0-FE8D-407B-916D-734265E8B190}" type="presOf" srcId="{50A89D59-C3FF-4D9F-ADB5-20FCA14F0194}" destId="{E8139337-00C1-4A0D-9A59-9019D5FA2FCB}" srcOrd="1" destOrd="0" presId="urn:microsoft.com/office/officeart/2016/7/layout/LinearBlockProcessNumbered"/>
    <dgm:cxn modelId="{C4A837D2-7C63-4CCF-A734-2641F2187D7F}" srcId="{AE18C985-9248-439C-A946-BCF78618B490}" destId="{D61BE679-09CD-49C9-A9F1-5B81E8D0516E}" srcOrd="2" destOrd="0" parTransId="{0D06D84F-600C-4324-9DAC-8EE249E3C5AE}" sibTransId="{8412FF50-D26B-408E-B87D-E3FEE6BA26EA}"/>
    <dgm:cxn modelId="{1D5C7FD3-2335-40E8-8E0D-41FB717DE882}" srcId="{AE18C985-9248-439C-A946-BCF78618B490}" destId="{E3171CC3-697F-46E8-93F2-B4C096E0E0B3}" srcOrd="1" destOrd="0" parTransId="{116B8848-612A-4AB0-8DBD-A1BCFEBF648F}" sibTransId="{E61AF5E4-94C3-4DD3-949C-CC56FCB4F6F9}"/>
    <dgm:cxn modelId="{500FDFF5-4DDB-4D25-B161-04452ABA3A61}" type="presOf" srcId="{50A89D59-C3FF-4D9F-ADB5-20FCA14F0194}" destId="{46B9F225-DB61-4960-9D5D-51F1E85E048A}" srcOrd="0" destOrd="0" presId="urn:microsoft.com/office/officeart/2016/7/layout/LinearBlockProcessNumbered"/>
    <dgm:cxn modelId="{3DC1FA63-837C-4503-B905-BA4ADD174A9F}" type="presParOf" srcId="{A34C9DC4-A17D-4B96-956A-D39E52035860}" destId="{3D4E16D0-A746-4EF4-8894-2CCA1ED46941}" srcOrd="0" destOrd="0" presId="urn:microsoft.com/office/officeart/2016/7/layout/LinearBlockProcessNumbered"/>
    <dgm:cxn modelId="{8E14F035-890F-4074-A85A-E086140F0879}" type="presParOf" srcId="{3D4E16D0-A746-4EF4-8894-2CCA1ED46941}" destId="{46B9F225-DB61-4960-9D5D-51F1E85E048A}" srcOrd="0" destOrd="0" presId="urn:microsoft.com/office/officeart/2016/7/layout/LinearBlockProcessNumbered"/>
    <dgm:cxn modelId="{091EDB9A-28A9-47D2-B6A3-6152D17EA047}" type="presParOf" srcId="{3D4E16D0-A746-4EF4-8894-2CCA1ED46941}" destId="{22E86CDE-C1C4-483E-8878-2D55CC923FC6}" srcOrd="1" destOrd="0" presId="urn:microsoft.com/office/officeart/2016/7/layout/LinearBlockProcessNumbered"/>
    <dgm:cxn modelId="{690D813A-85C1-4416-9FF6-4A088E069AF0}" type="presParOf" srcId="{3D4E16D0-A746-4EF4-8894-2CCA1ED46941}" destId="{E8139337-00C1-4A0D-9A59-9019D5FA2FCB}" srcOrd="2" destOrd="0" presId="urn:microsoft.com/office/officeart/2016/7/layout/LinearBlockProcessNumbered"/>
    <dgm:cxn modelId="{3ECBD648-DC0F-4053-ACE0-3F3CE308EC12}" type="presParOf" srcId="{A34C9DC4-A17D-4B96-956A-D39E52035860}" destId="{08BC4D89-B82A-465B-8732-FEE1DC5B385B}" srcOrd="1" destOrd="0" presId="urn:microsoft.com/office/officeart/2016/7/layout/LinearBlockProcessNumbered"/>
    <dgm:cxn modelId="{C71F7CAC-76BF-4F8A-AA98-D61BB92117F7}" type="presParOf" srcId="{A34C9DC4-A17D-4B96-956A-D39E52035860}" destId="{AB1D33CC-4EAD-42C6-92CC-2B31C21151CD}" srcOrd="2" destOrd="0" presId="urn:microsoft.com/office/officeart/2016/7/layout/LinearBlockProcessNumbered"/>
    <dgm:cxn modelId="{3F2DBC67-01D6-4AC6-9AC9-461DF517D83D}" type="presParOf" srcId="{AB1D33CC-4EAD-42C6-92CC-2B31C21151CD}" destId="{48700D68-97DE-4785-A9C3-AA55A98B1B8E}" srcOrd="0" destOrd="0" presId="urn:microsoft.com/office/officeart/2016/7/layout/LinearBlockProcessNumbered"/>
    <dgm:cxn modelId="{67546F23-A578-4575-905E-8C66D0FE1FD4}" type="presParOf" srcId="{AB1D33CC-4EAD-42C6-92CC-2B31C21151CD}" destId="{BCF46A2F-98A6-4D66-B283-19E1AD54DFC3}" srcOrd="1" destOrd="0" presId="urn:microsoft.com/office/officeart/2016/7/layout/LinearBlockProcessNumbered"/>
    <dgm:cxn modelId="{3CD93396-477B-4440-958B-675F6DCC3D6E}" type="presParOf" srcId="{AB1D33CC-4EAD-42C6-92CC-2B31C21151CD}" destId="{33989F2D-62EF-474D-9F17-4C8A08D92F8F}" srcOrd="2" destOrd="0" presId="urn:microsoft.com/office/officeart/2016/7/layout/LinearBlockProcessNumbered"/>
    <dgm:cxn modelId="{B5E12FF6-7F3B-4D99-9CB8-4BFF9FD192B4}" type="presParOf" srcId="{A34C9DC4-A17D-4B96-956A-D39E52035860}" destId="{EFBC2418-03D0-4F1C-B0C3-20DDC30F3115}" srcOrd="3" destOrd="0" presId="urn:microsoft.com/office/officeart/2016/7/layout/LinearBlockProcessNumbered"/>
    <dgm:cxn modelId="{8D121465-330D-417E-8357-4974C1AC2EC9}" type="presParOf" srcId="{A34C9DC4-A17D-4B96-956A-D39E52035860}" destId="{F80D7467-0322-481A-ACB7-A64C99858989}" srcOrd="4" destOrd="0" presId="urn:microsoft.com/office/officeart/2016/7/layout/LinearBlockProcessNumbered"/>
    <dgm:cxn modelId="{5B367C74-35C5-4C82-A216-34773B11B5AC}" type="presParOf" srcId="{F80D7467-0322-481A-ACB7-A64C99858989}" destId="{624A8028-652A-4CE4-AB1F-39751D037A62}" srcOrd="0" destOrd="0" presId="urn:microsoft.com/office/officeart/2016/7/layout/LinearBlockProcessNumbered"/>
    <dgm:cxn modelId="{EB506138-9BE7-42A6-9D43-39DE6013B62E}" type="presParOf" srcId="{F80D7467-0322-481A-ACB7-A64C99858989}" destId="{F128AF0E-5AD6-4CC7-A905-3826B63607F5}" srcOrd="1" destOrd="0" presId="urn:microsoft.com/office/officeart/2016/7/layout/LinearBlockProcessNumbered"/>
    <dgm:cxn modelId="{6CFD15C9-0D09-4C0E-AE64-F4CA3907E5BD}" type="presParOf" srcId="{F80D7467-0322-481A-ACB7-A64C99858989}" destId="{685E8EFC-081E-4993-8DB7-5F3E882407D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90744E-3352-4BED-800B-80E650EF394D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04BDB6-D4F4-46F4-A9E1-BD7D6E60D0D4}">
      <dgm:prSet/>
      <dgm:spPr/>
      <dgm:t>
        <a:bodyPr/>
        <a:lstStyle/>
        <a:p>
          <a:r>
            <a:rPr lang="en-US" b="0" i="0" baseline="0"/>
            <a:t>Copilot offers code suggestions in real-time as you type.</a:t>
          </a:r>
          <a:endParaRPr lang="en-US"/>
        </a:p>
      </dgm:t>
    </dgm:pt>
    <dgm:pt modelId="{36986228-4FF1-4A8F-B4C9-1D06870FBD3F}" type="parTrans" cxnId="{6D85CEDF-346B-4B91-8D63-848647DF1CFB}">
      <dgm:prSet/>
      <dgm:spPr/>
      <dgm:t>
        <a:bodyPr/>
        <a:lstStyle/>
        <a:p>
          <a:endParaRPr lang="en-US"/>
        </a:p>
      </dgm:t>
    </dgm:pt>
    <dgm:pt modelId="{62AFE8FC-16CA-4AF8-8EDC-C973E29685BA}" type="sibTrans" cxnId="{6D85CEDF-346B-4B91-8D63-848647DF1CF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6F7D0CB-E039-4824-B4B9-8C4557B2144F}">
      <dgm:prSet/>
      <dgm:spPr/>
      <dgm:t>
        <a:bodyPr/>
        <a:lstStyle/>
        <a:p>
          <a:r>
            <a:rPr lang="en-US" b="0" i="0" baseline="0"/>
            <a:t>Accept, reject, or modify suggestions to fit the context.</a:t>
          </a:r>
          <a:endParaRPr lang="en-US"/>
        </a:p>
      </dgm:t>
    </dgm:pt>
    <dgm:pt modelId="{B725235F-1C49-442E-846B-82E7C149CC86}" type="parTrans" cxnId="{797B4AC3-3216-42EA-BBC6-756006CCCF9C}">
      <dgm:prSet/>
      <dgm:spPr/>
      <dgm:t>
        <a:bodyPr/>
        <a:lstStyle/>
        <a:p>
          <a:endParaRPr lang="en-US"/>
        </a:p>
      </dgm:t>
    </dgm:pt>
    <dgm:pt modelId="{F4BDB134-A2C3-4D5B-A502-43767A155A2E}" type="sibTrans" cxnId="{797B4AC3-3216-42EA-BBC6-756006CCCF9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B1AD356-3BA2-4EAC-BD08-9BAB2513084C}">
      <dgm:prSet/>
      <dgm:spPr/>
      <dgm:t>
        <a:bodyPr/>
        <a:lstStyle/>
        <a:p>
          <a:r>
            <a:rPr lang="en-US" b="0" i="0" baseline="0"/>
            <a:t>Use keyboard shortcuts to navigate through multiple suggestions.</a:t>
          </a:r>
          <a:endParaRPr lang="en-US"/>
        </a:p>
      </dgm:t>
    </dgm:pt>
    <dgm:pt modelId="{E0C5AF56-938A-431F-9D77-25AF6BCE9351}" type="parTrans" cxnId="{7CA216BD-062A-44BE-9E3F-937E8A250F80}">
      <dgm:prSet/>
      <dgm:spPr/>
      <dgm:t>
        <a:bodyPr/>
        <a:lstStyle/>
        <a:p>
          <a:endParaRPr lang="en-US"/>
        </a:p>
      </dgm:t>
    </dgm:pt>
    <dgm:pt modelId="{3D9A6EEF-6AF4-4029-9739-F26AD2CCE4B2}" type="sibTrans" cxnId="{7CA216BD-062A-44BE-9E3F-937E8A250F8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6F65831-934A-4310-98A3-6DD6CA6E4CC4}" type="pres">
      <dgm:prSet presAssocID="{F390744E-3352-4BED-800B-80E650EF394D}" presName="linearFlow" presStyleCnt="0">
        <dgm:presLayoutVars>
          <dgm:dir/>
          <dgm:animLvl val="lvl"/>
          <dgm:resizeHandles val="exact"/>
        </dgm:presLayoutVars>
      </dgm:prSet>
      <dgm:spPr/>
    </dgm:pt>
    <dgm:pt modelId="{C0ABA37E-CBC1-4D4B-A541-856C178F3A4D}" type="pres">
      <dgm:prSet presAssocID="{4604BDB6-D4F4-46F4-A9E1-BD7D6E60D0D4}" presName="compositeNode" presStyleCnt="0"/>
      <dgm:spPr/>
    </dgm:pt>
    <dgm:pt modelId="{D9F761EE-0DA5-40A5-8CE7-0D7C121555B9}" type="pres">
      <dgm:prSet presAssocID="{4604BDB6-D4F4-46F4-A9E1-BD7D6E60D0D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B91162D-1081-454D-BA5B-ADBE0D233F6B}" type="pres">
      <dgm:prSet presAssocID="{4604BDB6-D4F4-46F4-A9E1-BD7D6E60D0D4}" presName="parSh" presStyleCnt="0"/>
      <dgm:spPr/>
    </dgm:pt>
    <dgm:pt modelId="{0E63A848-4A17-4F14-81D4-F8978E1B7D6A}" type="pres">
      <dgm:prSet presAssocID="{4604BDB6-D4F4-46F4-A9E1-BD7D6E60D0D4}" presName="lineNode" presStyleLbl="alignAccFollowNode1" presStyleIdx="0" presStyleCnt="9"/>
      <dgm:spPr/>
    </dgm:pt>
    <dgm:pt modelId="{40582921-660D-456E-8F39-8104CA8B59B6}" type="pres">
      <dgm:prSet presAssocID="{4604BDB6-D4F4-46F4-A9E1-BD7D6E60D0D4}" presName="lineArrowNode" presStyleLbl="alignAccFollowNode1" presStyleIdx="1" presStyleCnt="9"/>
      <dgm:spPr/>
    </dgm:pt>
    <dgm:pt modelId="{DC32838B-49F1-4B93-8948-E71C975E9A29}" type="pres">
      <dgm:prSet presAssocID="{62AFE8FC-16CA-4AF8-8EDC-C973E29685BA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D315B475-E483-4737-B427-E30BE61ECA9C}" type="pres">
      <dgm:prSet presAssocID="{62AFE8FC-16CA-4AF8-8EDC-C973E29685BA}" presName="spacerBetweenCircleAndCallout" presStyleCnt="0">
        <dgm:presLayoutVars/>
      </dgm:prSet>
      <dgm:spPr/>
    </dgm:pt>
    <dgm:pt modelId="{38D881D3-B058-4D8D-9963-C6E8529E4DD9}" type="pres">
      <dgm:prSet presAssocID="{4604BDB6-D4F4-46F4-A9E1-BD7D6E60D0D4}" presName="nodeText" presStyleLbl="alignAccFollowNode1" presStyleIdx="2" presStyleCnt="9">
        <dgm:presLayoutVars>
          <dgm:bulletEnabled val="1"/>
        </dgm:presLayoutVars>
      </dgm:prSet>
      <dgm:spPr/>
    </dgm:pt>
    <dgm:pt modelId="{3314F61D-A05B-49EF-8775-9C42C7DDB334}" type="pres">
      <dgm:prSet presAssocID="{62AFE8FC-16CA-4AF8-8EDC-C973E29685BA}" presName="sibTransComposite" presStyleCnt="0"/>
      <dgm:spPr/>
    </dgm:pt>
    <dgm:pt modelId="{591ABBFA-9E8B-4E94-AE49-E56032A6EFF5}" type="pres">
      <dgm:prSet presAssocID="{E6F7D0CB-E039-4824-B4B9-8C4557B2144F}" presName="compositeNode" presStyleCnt="0"/>
      <dgm:spPr/>
    </dgm:pt>
    <dgm:pt modelId="{EB26F542-A37E-41DA-A6FC-FA3B3B052D98}" type="pres">
      <dgm:prSet presAssocID="{E6F7D0CB-E039-4824-B4B9-8C4557B2144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87300BE-33A9-4352-98A8-C2B89478EE1A}" type="pres">
      <dgm:prSet presAssocID="{E6F7D0CB-E039-4824-B4B9-8C4557B2144F}" presName="parSh" presStyleCnt="0"/>
      <dgm:spPr/>
    </dgm:pt>
    <dgm:pt modelId="{56E477B1-AABD-492F-BC02-6C7BD34461C2}" type="pres">
      <dgm:prSet presAssocID="{E6F7D0CB-E039-4824-B4B9-8C4557B2144F}" presName="lineNode" presStyleLbl="alignAccFollowNode1" presStyleIdx="3" presStyleCnt="9"/>
      <dgm:spPr/>
    </dgm:pt>
    <dgm:pt modelId="{B9C2FD8A-8693-448B-9A0D-38D84EE730F3}" type="pres">
      <dgm:prSet presAssocID="{E6F7D0CB-E039-4824-B4B9-8C4557B2144F}" presName="lineArrowNode" presStyleLbl="alignAccFollowNode1" presStyleIdx="4" presStyleCnt="9"/>
      <dgm:spPr/>
    </dgm:pt>
    <dgm:pt modelId="{CBE2BF21-8A44-4D4A-8EDC-01FF9D4ABB8B}" type="pres">
      <dgm:prSet presAssocID="{F4BDB134-A2C3-4D5B-A502-43767A155A2E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4CB3759C-122D-41E6-B553-005B6EDA6471}" type="pres">
      <dgm:prSet presAssocID="{F4BDB134-A2C3-4D5B-A502-43767A155A2E}" presName="spacerBetweenCircleAndCallout" presStyleCnt="0">
        <dgm:presLayoutVars/>
      </dgm:prSet>
      <dgm:spPr/>
    </dgm:pt>
    <dgm:pt modelId="{EBA90AD0-2293-41BE-9E6D-7367512597E7}" type="pres">
      <dgm:prSet presAssocID="{E6F7D0CB-E039-4824-B4B9-8C4557B2144F}" presName="nodeText" presStyleLbl="alignAccFollowNode1" presStyleIdx="5" presStyleCnt="9">
        <dgm:presLayoutVars>
          <dgm:bulletEnabled val="1"/>
        </dgm:presLayoutVars>
      </dgm:prSet>
      <dgm:spPr/>
    </dgm:pt>
    <dgm:pt modelId="{2D2812DE-01B4-4F01-B805-6CC366844847}" type="pres">
      <dgm:prSet presAssocID="{F4BDB134-A2C3-4D5B-A502-43767A155A2E}" presName="sibTransComposite" presStyleCnt="0"/>
      <dgm:spPr/>
    </dgm:pt>
    <dgm:pt modelId="{B432CBB3-F52A-437C-9BEF-8B6810115E98}" type="pres">
      <dgm:prSet presAssocID="{3B1AD356-3BA2-4EAC-BD08-9BAB2513084C}" presName="compositeNode" presStyleCnt="0"/>
      <dgm:spPr/>
    </dgm:pt>
    <dgm:pt modelId="{A9ED513C-345C-4C43-8B6A-F1DBFDC602E8}" type="pres">
      <dgm:prSet presAssocID="{3B1AD356-3BA2-4EAC-BD08-9BAB2513084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BB8562F-4DA6-4F62-85C1-39FC10CAC497}" type="pres">
      <dgm:prSet presAssocID="{3B1AD356-3BA2-4EAC-BD08-9BAB2513084C}" presName="parSh" presStyleCnt="0"/>
      <dgm:spPr/>
    </dgm:pt>
    <dgm:pt modelId="{DD0FFD71-24F4-4E74-A957-929C901F3939}" type="pres">
      <dgm:prSet presAssocID="{3B1AD356-3BA2-4EAC-BD08-9BAB2513084C}" presName="lineNode" presStyleLbl="alignAccFollowNode1" presStyleIdx="6" presStyleCnt="9"/>
      <dgm:spPr/>
    </dgm:pt>
    <dgm:pt modelId="{E2235E12-051E-48CB-A2BC-DBA50732528F}" type="pres">
      <dgm:prSet presAssocID="{3B1AD356-3BA2-4EAC-BD08-9BAB2513084C}" presName="lineArrowNode" presStyleLbl="alignAccFollowNode1" presStyleIdx="7" presStyleCnt="9"/>
      <dgm:spPr/>
    </dgm:pt>
    <dgm:pt modelId="{43E317A1-AA32-4835-B070-5E09CD7C21B4}" type="pres">
      <dgm:prSet presAssocID="{3D9A6EEF-6AF4-4029-9739-F26AD2CCE4B2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403FE493-EC3E-41E5-8702-A6F046814645}" type="pres">
      <dgm:prSet presAssocID="{3D9A6EEF-6AF4-4029-9739-F26AD2CCE4B2}" presName="spacerBetweenCircleAndCallout" presStyleCnt="0">
        <dgm:presLayoutVars/>
      </dgm:prSet>
      <dgm:spPr/>
    </dgm:pt>
    <dgm:pt modelId="{2D08FE7C-AF8D-4210-A31A-45D9DE11A8E0}" type="pres">
      <dgm:prSet presAssocID="{3B1AD356-3BA2-4EAC-BD08-9BAB2513084C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E847A322-359D-4201-A3F0-EB680203EFA6}" type="presOf" srcId="{3D9A6EEF-6AF4-4029-9739-F26AD2CCE4B2}" destId="{43E317A1-AA32-4835-B070-5E09CD7C21B4}" srcOrd="0" destOrd="0" presId="urn:microsoft.com/office/officeart/2016/7/layout/LinearArrowProcessNumbered"/>
    <dgm:cxn modelId="{A215C43B-C5E0-4DD1-AB36-0D8A958C4628}" type="presOf" srcId="{F390744E-3352-4BED-800B-80E650EF394D}" destId="{16F65831-934A-4310-98A3-6DD6CA6E4CC4}" srcOrd="0" destOrd="0" presId="urn:microsoft.com/office/officeart/2016/7/layout/LinearArrowProcessNumbered"/>
    <dgm:cxn modelId="{E8E36277-5F4E-417A-9BF6-60807B50728C}" type="presOf" srcId="{E6F7D0CB-E039-4824-B4B9-8C4557B2144F}" destId="{EBA90AD0-2293-41BE-9E6D-7367512597E7}" srcOrd="0" destOrd="0" presId="urn:microsoft.com/office/officeart/2016/7/layout/LinearArrowProcessNumbered"/>
    <dgm:cxn modelId="{50CEE688-75A3-4A6F-80A1-B64071FC44F0}" type="presOf" srcId="{62AFE8FC-16CA-4AF8-8EDC-C973E29685BA}" destId="{DC32838B-49F1-4B93-8948-E71C975E9A29}" srcOrd="0" destOrd="0" presId="urn:microsoft.com/office/officeart/2016/7/layout/LinearArrowProcessNumbered"/>
    <dgm:cxn modelId="{F5BCE996-70EC-4726-8C3C-ECB7236D3976}" type="presOf" srcId="{3B1AD356-3BA2-4EAC-BD08-9BAB2513084C}" destId="{2D08FE7C-AF8D-4210-A31A-45D9DE11A8E0}" srcOrd="0" destOrd="0" presId="urn:microsoft.com/office/officeart/2016/7/layout/LinearArrowProcessNumbered"/>
    <dgm:cxn modelId="{4D4A25AA-011A-4FDB-B7D3-5C99C3031AD1}" type="presOf" srcId="{F4BDB134-A2C3-4D5B-A502-43767A155A2E}" destId="{CBE2BF21-8A44-4D4A-8EDC-01FF9D4ABB8B}" srcOrd="0" destOrd="0" presId="urn:microsoft.com/office/officeart/2016/7/layout/LinearArrowProcessNumbered"/>
    <dgm:cxn modelId="{7CA216BD-062A-44BE-9E3F-937E8A250F80}" srcId="{F390744E-3352-4BED-800B-80E650EF394D}" destId="{3B1AD356-3BA2-4EAC-BD08-9BAB2513084C}" srcOrd="2" destOrd="0" parTransId="{E0C5AF56-938A-431F-9D77-25AF6BCE9351}" sibTransId="{3D9A6EEF-6AF4-4029-9739-F26AD2CCE4B2}"/>
    <dgm:cxn modelId="{797B4AC3-3216-42EA-BBC6-756006CCCF9C}" srcId="{F390744E-3352-4BED-800B-80E650EF394D}" destId="{E6F7D0CB-E039-4824-B4B9-8C4557B2144F}" srcOrd="1" destOrd="0" parTransId="{B725235F-1C49-442E-846B-82E7C149CC86}" sibTransId="{F4BDB134-A2C3-4D5B-A502-43767A155A2E}"/>
    <dgm:cxn modelId="{6D85CEDF-346B-4B91-8D63-848647DF1CFB}" srcId="{F390744E-3352-4BED-800B-80E650EF394D}" destId="{4604BDB6-D4F4-46F4-A9E1-BD7D6E60D0D4}" srcOrd="0" destOrd="0" parTransId="{36986228-4FF1-4A8F-B4C9-1D06870FBD3F}" sibTransId="{62AFE8FC-16CA-4AF8-8EDC-C973E29685BA}"/>
    <dgm:cxn modelId="{6A5273EE-193E-497C-9801-188B60B93E99}" type="presOf" srcId="{4604BDB6-D4F4-46F4-A9E1-BD7D6E60D0D4}" destId="{38D881D3-B058-4D8D-9963-C6E8529E4DD9}" srcOrd="0" destOrd="0" presId="urn:microsoft.com/office/officeart/2016/7/layout/LinearArrowProcessNumbered"/>
    <dgm:cxn modelId="{01DBE5A7-A2B2-4161-B64F-4C1EDF093C99}" type="presParOf" srcId="{16F65831-934A-4310-98A3-6DD6CA6E4CC4}" destId="{C0ABA37E-CBC1-4D4B-A541-856C178F3A4D}" srcOrd="0" destOrd="0" presId="urn:microsoft.com/office/officeart/2016/7/layout/LinearArrowProcessNumbered"/>
    <dgm:cxn modelId="{CA12EA7F-6E46-4571-A58A-DE80239AB9CB}" type="presParOf" srcId="{C0ABA37E-CBC1-4D4B-A541-856C178F3A4D}" destId="{D9F761EE-0DA5-40A5-8CE7-0D7C121555B9}" srcOrd="0" destOrd="0" presId="urn:microsoft.com/office/officeart/2016/7/layout/LinearArrowProcessNumbered"/>
    <dgm:cxn modelId="{90A7FD47-D58E-4E42-85D6-B20608BBED6C}" type="presParOf" srcId="{C0ABA37E-CBC1-4D4B-A541-856C178F3A4D}" destId="{2B91162D-1081-454D-BA5B-ADBE0D233F6B}" srcOrd="1" destOrd="0" presId="urn:microsoft.com/office/officeart/2016/7/layout/LinearArrowProcessNumbered"/>
    <dgm:cxn modelId="{39D93746-6278-41FB-8B28-FE0930661BCE}" type="presParOf" srcId="{2B91162D-1081-454D-BA5B-ADBE0D233F6B}" destId="{0E63A848-4A17-4F14-81D4-F8978E1B7D6A}" srcOrd="0" destOrd="0" presId="urn:microsoft.com/office/officeart/2016/7/layout/LinearArrowProcessNumbered"/>
    <dgm:cxn modelId="{57C25E92-29B3-40E5-8824-1D170625B1D3}" type="presParOf" srcId="{2B91162D-1081-454D-BA5B-ADBE0D233F6B}" destId="{40582921-660D-456E-8F39-8104CA8B59B6}" srcOrd="1" destOrd="0" presId="urn:microsoft.com/office/officeart/2016/7/layout/LinearArrowProcessNumbered"/>
    <dgm:cxn modelId="{B674C2D1-AC7D-4EBD-9541-E2A71FE893FF}" type="presParOf" srcId="{2B91162D-1081-454D-BA5B-ADBE0D233F6B}" destId="{DC32838B-49F1-4B93-8948-E71C975E9A29}" srcOrd="2" destOrd="0" presId="urn:microsoft.com/office/officeart/2016/7/layout/LinearArrowProcessNumbered"/>
    <dgm:cxn modelId="{B286F40A-1B5C-46BB-8A8C-49382FCD9EDE}" type="presParOf" srcId="{2B91162D-1081-454D-BA5B-ADBE0D233F6B}" destId="{D315B475-E483-4737-B427-E30BE61ECA9C}" srcOrd="3" destOrd="0" presId="urn:microsoft.com/office/officeart/2016/7/layout/LinearArrowProcessNumbered"/>
    <dgm:cxn modelId="{1B46648C-B791-4BB4-8513-E742DA29F660}" type="presParOf" srcId="{C0ABA37E-CBC1-4D4B-A541-856C178F3A4D}" destId="{38D881D3-B058-4D8D-9963-C6E8529E4DD9}" srcOrd="2" destOrd="0" presId="urn:microsoft.com/office/officeart/2016/7/layout/LinearArrowProcessNumbered"/>
    <dgm:cxn modelId="{26763B86-AA24-4D61-98FE-9BD7EC4BB967}" type="presParOf" srcId="{16F65831-934A-4310-98A3-6DD6CA6E4CC4}" destId="{3314F61D-A05B-49EF-8775-9C42C7DDB334}" srcOrd="1" destOrd="0" presId="urn:microsoft.com/office/officeart/2016/7/layout/LinearArrowProcessNumbered"/>
    <dgm:cxn modelId="{313810BF-9AF5-4366-A04F-AB1056CD62B8}" type="presParOf" srcId="{16F65831-934A-4310-98A3-6DD6CA6E4CC4}" destId="{591ABBFA-9E8B-4E94-AE49-E56032A6EFF5}" srcOrd="2" destOrd="0" presId="urn:microsoft.com/office/officeart/2016/7/layout/LinearArrowProcessNumbered"/>
    <dgm:cxn modelId="{DD5C7F00-EF1D-4120-8E2F-0052AF0CA933}" type="presParOf" srcId="{591ABBFA-9E8B-4E94-AE49-E56032A6EFF5}" destId="{EB26F542-A37E-41DA-A6FC-FA3B3B052D98}" srcOrd="0" destOrd="0" presId="urn:microsoft.com/office/officeart/2016/7/layout/LinearArrowProcessNumbered"/>
    <dgm:cxn modelId="{38F3FB6B-2EC3-4BEB-8166-5D71CD8BF35A}" type="presParOf" srcId="{591ABBFA-9E8B-4E94-AE49-E56032A6EFF5}" destId="{E87300BE-33A9-4352-98A8-C2B89478EE1A}" srcOrd="1" destOrd="0" presId="urn:microsoft.com/office/officeart/2016/7/layout/LinearArrowProcessNumbered"/>
    <dgm:cxn modelId="{07CCB988-540C-488B-B485-F3043BDC0839}" type="presParOf" srcId="{E87300BE-33A9-4352-98A8-C2B89478EE1A}" destId="{56E477B1-AABD-492F-BC02-6C7BD34461C2}" srcOrd="0" destOrd="0" presId="urn:microsoft.com/office/officeart/2016/7/layout/LinearArrowProcessNumbered"/>
    <dgm:cxn modelId="{7E1EEACC-27EC-4454-BDE6-B563B02C0492}" type="presParOf" srcId="{E87300BE-33A9-4352-98A8-C2B89478EE1A}" destId="{B9C2FD8A-8693-448B-9A0D-38D84EE730F3}" srcOrd="1" destOrd="0" presId="urn:microsoft.com/office/officeart/2016/7/layout/LinearArrowProcessNumbered"/>
    <dgm:cxn modelId="{0C0687EB-B14E-477A-B2FC-C8CE251B0A23}" type="presParOf" srcId="{E87300BE-33A9-4352-98A8-C2B89478EE1A}" destId="{CBE2BF21-8A44-4D4A-8EDC-01FF9D4ABB8B}" srcOrd="2" destOrd="0" presId="urn:microsoft.com/office/officeart/2016/7/layout/LinearArrowProcessNumbered"/>
    <dgm:cxn modelId="{75FC824D-33D0-44D2-B5BC-569197C2D572}" type="presParOf" srcId="{E87300BE-33A9-4352-98A8-C2B89478EE1A}" destId="{4CB3759C-122D-41E6-B553-005B6EDA6471}" srcOrd="3" destOrd="0" presId="urn:microsoft.com/office/officeart/2016/7/layout/LinearArrowProcessNumbered"/>
    <dgm:cxn modelId="{5CA01142-27A9-4FBE-B83F-4637C9BB7893}" type="presParOf" srcId="{591ABBFA-9E8B-4E94-AE49-E56032A6EFF5}" destId="{EBA90AD0-2293-41BE-9E6D-7367512597E7}" srcOrd="2" destOrd="0" presId="urn:microsoft.com/office/officeart/2016/7/layout/LinearArrowProcessNumbered"/>
    <dgm:cxn modelId="{5B289185-80B8-474B-BF5A-9ACCC177317E}" type="presParOf" srcId="{16F65831-934A-4310-98A3-6DD6CA6E4CC4}" destId="{2D2812DE-01B4-4F01-B805-6CC366844847}" srcOrd="3" destOrd="0" presId="urn:microsoft.com/office/officeart/2016/7/layout/LinearArrowProcessNumbered"/>
    <dgm:cxn modelId="{30E2EB31-9425-4B27-A4DB-2197D244EF4D}" type="presParOf" srcId="{16F65831-934A-4310-98A3-6DD6CA6E4CC4}" destId="{B432CBB3-F52A-437C-9BEF-8B6810115E98}" srcOrd="4" destOrd="0" presId="urn:microsoft.com/office/officeart/2016/7/layout/LinearArrowProcessNumbered"/>
    <dgm:cxn modelId="{D0946435-8F5E-4F1E-A4E5-E5324B45DF63}" type="presParOf" srcId="{B432CBB3-F52A-437C-9BEF-8B6810115E98}" destId="{A9ED513C-345C-4C43-8B6A-F1DBFDC602E8}" srcOrd="0" destOrd="0" presId="urn:microsoft.com/office/officeart/2016/7/layout/LinearArrowProcessNumbered"/>
    <dgm:cxn modelId="{010C03DD-AA10-456B-A45C-8CA42F62EE17}" type="presParOf" srcId="{B432CBB3-F52A-437C-9BEF-8B6810115E98}" destId="{CBB8562F-4DA6-4F62-85C1-39FC10CAC497}" srcOrd="1" destOrd="0" presId="urn:microsoft.com/office/officeart/2016/7/layout/LinearArrowProcessNumbered"/>
    <dgm:cxn modelId="{87CC7F11-FE90-4F88-87B3-D8484A08CD53}" type="presParOf" srcId="{CBB8562F-4DA6-4F62-85C1-39FC10CAC497}" destId="{DD0FFD71-24F4-4E74-A957-929C901F3939}" srcOrd="0" destOrd="0" presId="urn:microsoft.com/office/officeart/2016/7/layout/LinearArrowProcessNumbered"/>
    <dgm:cxn modelId="{7CF1A84D-64D4-44A5-A1F1-0C70477B14A8}" type="presParOf" srcId="{CBB8562F-4DA6-4F62-85C1-39FC10CAC497}" destId="{E2235E12-051E-48CB-A2BC-DBA50732528F}" srcOrd="1" destOrd="0" presId="urn:microsoft.com/office/officeart/2016/7/layout/LinearArrowProcessNumbered"/>
    <dgm:cxn modelId="{4B086E6B-8210-4426-A8C7-87577FD3332C}" type="presParOf" srcId="{CBB8562F-4DA6-4F62-85C1-39FC10CAC497}" destId="{43E317A1-AA32-4835-B070-5E09CD7C21B4}" srcOrd="2" destOrd="0" presId="urn:microsoft.com/office/officeart/2016/7/layout/LinearArrowProcessNumbered"/>
    <dgm:cxn modelId="{81707071-481C-43E7-A672-1EACDCFB60C9}" type="presParOf" srcId="{CBB8562F-4DA6-4F62-85C1-39FC10CAC497}" destId="{403FE493-EC3E-41E5-8702-A6F046814645}" srcOrd="3" destOrd="0" presId="urn:microsoft.com/office/officeart/2016/7/layout/LinearArrowProcessNumbered"/>
    <dgm:cxn modelId="{F447598D-FFCB-4CB6-8A41-B1313B53A53E}" type="presParOf" srcId="{B432CBB3-F52A-437C-9BEF-8B6810115E98}" destId="{2D08FE7C-AF8D-4210-A31A-45D9DE11A8E0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C57BEC-2A6C-4C59-B8A7-9A264E16C9F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6CB5F7-FDB2-4851-8FEB-9A8171E3F1E0}">
      <dgm:prSet/>
      <dgm:spPr/>
      <dgm:t>
        <a:bodyPr/>
        <a:lstStyle/>
        <a:p>
          <a:pPr>
            <a:defRPr cap="all"/>
          </a:pPr>
          <a:r>
            <a:rPr lang="en-US" b="0" i="0" baseline="0"/>
            <a:t>Automates common patterns like loops, classes, and functions.</a:t>
          </a:r>
          <a:endParaRPr lang="en-US"/>
        </a:p>
      </dgm:t>
    </dgm:pt>
    <dgm:pt modelId="{B75E1EF3-1409-4663-A1B5-E6C15B262BB0}" type="parTrans" cxnId="{A848F054-796F-432F-A0FF-AD75EBA5EBA7}">
      <dgm:prSet/>
      <dgm:spPr/>
      <dgm:t>
        <a:bodyPr/>
        <a:lstStyle/>
        <a:p>
          <a:endParaRPr lang="en-US"/>
        </a:p>
      </dgm:t>
    </dgm:pt>
    <dgm:pt modelId="{14665221-5678-417A-B3CB-2CA6AD8D340D}" type="sibTrans" cxnId="{A848F054-796F-432F-A0FF-AD75EBA5EBA7}">
      <dgm:prSet/>
      <dgm:spPr/>
      <dgm:t>
        <a:bodyPr/>
        <a:lstStyle/>
        <a:p>
          <a:endParaRPr lang="en-US"/>
        </a:p>
      </dgm:t>
    </dgm:pt>
    <dgm:pt modelId="{98064322-A02A-4748-A9F5-259163F0F0A5}">
      <dgm:prSet/>
      <dgm:spPr/>
      <dgm:t>
        <a:bodyPr/>
        <a:lstStyle/>
        <a:p>
          <a:pPr>
            <a:defRPr cap="all"/>
          </a:pPr>
          <a:r>
            <a:rPr lang="en-US" b="0" i="0" baseline="0"/>
            <a:t>Saves time on creating repetitive code structures.</a:t>
          </a:r>
          <a:endParaRPr lang="en-US"/>
        </a:p>
      </dgm:t>
    </dgm:pt>
    <dgm:pt modelId="{FFE40260-8476-4685-8262-82AA92494B11}" type="parTrans" cxnId="{EBAA53EE-39C5-47AD-9BE0-66A3A5C549E5}">
      <dgm:prSet/>
      <dgm:spPr/>
      <dgm:t>
        <a:bodyPr/>
        <a:lstStyle/>
        <a:p>
          <a:endParaRPr lang="en-US"/>
        </a:p>
      </dgm:t>
    </dgm:pt>
    <dgm:pt modelId="{8ED3A86F-58BE-4F78-B593-1A31A97CE501}" type="sibTrans" cxnId="{EBAA53EE-39C5-47AD-9BE0-66A3A5C549E5}">
      <dgm:prSet/>
      <dgm:spPr/>
      <dgm:t>
        <a:bodyPr/>
        <a:lstStyle/>
        <a:p>
          <a:endParaRPr lang="en-US"/>
        </a:p>
      </dgm:t>
    </dgm:pt>
    <dgm:pt modelId="{7B3E40CC-38CC-43EF-BA22-E6DB196C6A8E}">
      <dgm:prSet/>
      <dgm:spPr/>
      <dgm:t>
        <a:bodyPr/>
        <a:lstStyle/>
        <a:p>
          <a:pPr>
            <a:defRPr cap="all"/>
          </a:pPr>
          <a:r>
            <a:rPr lang="en-US" b="0" i="0" baseline="0"/>
            <a:t>Automatically imports necessary libraries or frameworks.</a:t>
          </a:r>
          <a:endParaRPr lang="en-US"/>
        </a:p>
      </dgm:t>
    </dgm:pt>
    <dgm:pt modelId="{EAE227A2-B751-45C2-A4D3-CCEA7C65B81B}" type="parTrans" cxnId="{3315C402-F2C1-4D2B-8380-B897780D3B9F}">
      <dgm:prSet/>
      <dgm:spPr/>
      <dgm:t>
        <a:bodyPr/>
        <a:lstStyle/>
        <a:p>
          <a:endParaRPr lang="en-US"/>
        </a:p>
      </dgm:t>
    </dgm:pt>
    <dgm:pt modelId="{CDD1B5D2-D149-4294-92A8-5D4977C734F4}" type="sibTrans" cxnId="{3315C402-F2C1-4D2B-8380-B897780D3B9F}">
      <dgm:prSet/>
      <dgm:spPr/>
      <dgm:t>
        <a:bodyPr/>
        <a:lstStyle/>
        <a:p>
          <a:endParaRPr lang="en-US"/>
        </a:p>
      </dgm:t>
    </dgm:pt>
    <dgm:pt modelId="{1976466F-3C03-4251-9EBB-0A50E48F9FD7}" type="pres">
      <dgm:prSet presAssocID="{75C57BEC-2A6C-4C59-B8A7-9A264E16C9F6}" presName="root" presStyleCnt="0">
        <dgm:presLayoutVars>
          <dgm:dir/>
          <dgm:resizeHandles val="exact"/>
        </dgm:presLayoutVars>
      </dgm:prSet>
      <dgm:spPr/>
    </dgm:pt>
    <dgm:pt modelId="{600F326B-3B06-42BE-979F-B67D01925240}" type="pres">
      <dgm:prSet presAssocID="{A86CB5F7-FDB2-4851-8FEB-9A8171E3F1E0}" presName="compNode" presStyleCnt="0"/>
      <dgm:spPr/>
    </dgm:pt>
    <dgm:pt modelId="{53C64610-6443-4577-8301-C5678C8578C5}" type="pres">
      <dgm:prSet presAssocID="{A86CB5F7-FDB2-4851-8FEB-9A8171E3F1E0}" presName="iconBgRect" presStyleLbl="bgShp" presStyleIdx="0" presStyleCnt="3"/>
      <dgm:spPr/>
    </dgm:pt>
    <dgm:pt modelId="{43C3985E-F83A-4FA2-AAF6-EB00920B797F}" type="pres">
      <dgm:prSet presAssocID="{A86CB5F7-FDB2-4851-8FEB-9A8171E3F1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97442698-1900-400F-868F-E135BF59348D}" type="pres">
      <dgm:prSet presAssocID="{A86CB5F7-FDB2-4851-8FEB-9A8171E3F1E0}" presName="spaceRect" presStyleCnt="0"/>
      <dgm:spPr/>
    </dgm:pt>
    <dgm:pt modelId="{9CCEE833-44C6-4ABF-A8A4-D76926F82EF4}" type="pres">
      <dgm:prSet presAssocID="{A86CB5F7-FDB2-4851-8FEB-9A8171E3F1E0}" presName="textRect" presStyleLbl="revTx" presStyleIdx="0" presStyleCnt="3">
        <dgm:presLayoutVars>
          <dgm:chMax val="1"/>
          <dgm:chPref val="1"/>
        </dgm:presLayoutVars>
      </dgm:prSet>
      <dgm:spPr/>
    </dgm:pt>
    <dgm:pt modelId="{EAC80BDC-9BF9-421D-9C38-336EE5DCF1EF}" type="pres">
      <dgm:prSet presAssocID="{14665221-5678-417A-B3CB-2CA6AD8D340D}" presName="sibTrans" presStyleCnt="0"/>
      <dgm:spPr/>
    </dgm:pt>
    <dgm:pt modelId="{9DFC6B1F-A4A5-4298-BC2F-037DBAF593D7}" type="pres">
      <dgm:prSet presAssocID="{98064322-A02A-4748-A9F5-259163F0F0A5}" presName="compNode" presStyleCnt="0"/>
      <dgm:spPr/>
    </dgm:pt>
    <dgm:pt modelId="{17AA9FC1-E592-4C2E-8166-CA2F7928AEE5}" type="pres">
      <dgm:prSet presAssocID="{98064322-A02A-4748-A9F5-259163F0F0A5}" presName="iconBgRect" presStyleLbl="bgShp" presStyleIdx="1" presStyleCnt="3"/>
      <dgm:spPr/>
    </dgm:pt>
    <dgm:pt modelId="{DC468FE7-2489-4648-8BD1-972A01FCF087}" type="pres">
      <dgm:prSet presAssocID="{98064322-A02A-4748-A9F5-259163F0F0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C132F9A-90AD-4E28-A07E-B1BA22D07857}" type="pres">
      <dgm:prSet presAssocID="{98064322-A02A-4748-A9F5-259163F0F0A5}" presName="spaceRect" presStyleCnt="0"/>
      <dgm:spPr/>
    </dgm:pt>
    <dgm:pt modelId="{8B0D8B0D-D7AC-4E48-8D29-220A2673B53A}" type="pres">
      <dgm:prSet presAssocID="{98064322-A02A-4748-A9F5-259163F0F0A5}" presName="textRect" presStyleLbl="revTx" presStyleIdx="1" presStyleCnt="3">
        <dgm:presLayoutVars>
          <dgm:chMax val="1"/>
          <dgm:chPref val="1"/>
        </dgm:presLayoutVars>
      </dgm:prSet>
      <dgm:spPr/>
    </dgm:pt>
    <dgm:pt modelId="{466A89B0-74F8-4917-93C7-CE7485EC4C49}" type="pres">
      <dgm:prSet presAssocID="{8ED3A86F-58BE-4F78-B593-1A31A97CE501}" presName="sibTrans" presStyleCnt="0"/>
      <dgm:spPr/>
    </dgm:pt>
    <dgm:pt modelId="{3495F30A-021F-41A4-83D5-A61F9024BC56}" type="pres">
      <dgm:prSet presAssocID="{7B3E40CC-38CC-43EF-BA22-E6DB196C6A8E}" presName="compNode" presStyleCnt="0"/>
      <dgm:spPr/>
    </dgm:pt>
    <dgm:pt modelId="{C2AD9F09-446A-4155-B915-4CE5348ADE39}" type="pres">
      <dgm:prSet presAssocID="{7B3E40CC-38CC-43EF-BA22-E6DB196C6A8E}" presName="iconBgRect" presStyleLbl="bgShp" presStyleIdx="2" presStyleCnt="3"/>
      <dgm:spPr/>
    </dgm:pt>
    <dgm:pt modelId="{42D78AD0-80C1-4AB1-A91B-E1A5035FBA3D}" type="pres">
      <dgm:prSet presAssocID="{7B3E40CC-38CC-43EF-BA22-E6DB196C6A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D33CE558-BAEF-4EC6-9EA6-D4C0DC0BB8E8}" type="pres">
      <dgm:prSet presAssocID="{7B3E40CC-38CC-43EF-BA22-E6DB196C6A8E}" presName="spaceRect" presStyleCnt="0"/>
      <dgm:spPr/>
    </dgm:pt>
    <dgm:pt modelId="{FB38BC36-79BC-4855-926F-CCA3AC287EFB}" type="pres">
      <dgm:prSet presAssocID="{7B3E40CC-38CC-43EF-BA22-E6DB196C6A8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315C402-F2C1-4D2B-8380-B897780D3B9F}" srcId="{75C57BEC-2A6C-4C59-B8A7-9A264E16C9F6}" destId="{7B3E40CC-38CC-43EF-BA22-E6DB196C6A8E}" srcOrd="2" destOrd="0" parTransId="{EAE227A2-B751-45C2-A4D3-CCEA7C65B81B}" sibTransId="{CDD1B5D2-D149-4294-92A8-5D4977C734F4}"/>
    <dgm:cxn modelId="{26B4F961-3F21-45A1-B2CE-42C05B48223D}" type="presOf" srcId="{A86CB5F7-FDB2-4851-8FEB-9A8171E3F1E0}" destId="{9CCEE833-44C6-4ABF-A8A4-D76926F82EF4}" srcOrd="0" destOrd="0" presId="urn:microsoft.com/office/officeart/2018/5/layout/IconCircleLabelList"/>
    <dgm:cxn modelId="{A848F054-796F-432F-A0FF-AD75EBA5EBA7}" srcId="{75C57BEC-2A6C-4C59-B8A7-9A264E16C9F6}" destId="{A86CB5F7-FDB2-4851-8FEB-9A8171E3F1E0}" srcOrd="0" destOrd="0" parTransId="{B75E1EF3-1409-4663-A1B5-E6C15B262BB0}" sibTransId="{14665221-5678-417A-B3CB-2CA6AD8D340D}"/>
    <dgm:cxn modelId="{10372D98-589A-4F4C-ADD2-728C7A9B0D3E}" type="presOf" srcId="{98064322-A02A-4748-A9F5-259163F0F0A5}" destId="{8B0D8B0D-D7AC-4E48-8D29-220A2673B53A}" srcOrd="0" destOrd="0" presId="urn:microsoft.com/office/officeart/2018/5/layout/IconCircleLabelList"/>
    <dgm:cxn modelId="{EB9704E3-5353-48AD-A52C-9111027A51E0}" type="presOf" srcId="{7B3E40CC-38CC-43EF-BA22-E6DB196C6A8E}" destId="{FB38BC36-79BC-4855-926F-CCA3AC287EFB}" srcOrd="0" destOrd="0" presId="urn:microsoft.com/office/officeart/2018/5/layout/IconCircleLabelList"/>
    <dgm:cxn modelId="{EBAA53EE-39C5-47AD-9BE0-66A3A5C549E5}" srcId="{75C57BEC-2A6C-4C59-B8A7-9A264E16C9F6}" destId="{98064322-A02A-4748-A9F5-259163F0F0A5}" srcOrd="1" destOrd="0" parTransId="{FFE40260-8476-4685-8262-82AA92494B11}" sibTransId="{8ED3A86F-58BE-4F78-B593-1A31A97CE501}"/>
    <dgm:cxn modelId="{3B66B0F2-7B8A-4F06-92F5-DD1835D2647A}" type="presOf" srcId="{75C57BEC-2A6C-4C59-B8A7-9A264E16C9F6}" destId="{1976466F-3C03-4251-9EBB-0A50E48F9FD7}" srcOrd="0" destOrd="0" presId="urn:microsoft.com/office/officeart/2018/5/layout/IconCircleLabelList"/>
    <dgm:cxn modelId="{F8A0917F-37A3-4544-B501-BF6652AD3A4E}" type="presParOf" srcId="{1976466F-3C03-4251-9EBB-0A50E48F9FD7}" destId="{600F326B-3B06-42BE-979F-B67D01925240}" srcOrd="0" destOrd="0" presId="urn:microsoft.com/office/officeart/2018/5/layout/IconCircleLabelList"/>
    <dgm:cxn modelId="{8559292F-ADDA-44AE-A63E-44941547D561}" type="presParOf" srcId="{600F326B-3B06-42BE-979F-B67D01925240}" destId="{53C64610-6443-4577-8301-C5678C8578C5}" srcOrd="0" destOrd="0" presId="urn:microsoft.com/office/officeart/2018/5/layout/IconCircleLabelList"/>
    <dgm:cxn modelId="{774C0F5B-4E46-4452-AB2F-7D2BD0D2B492}" type="presParOf" srcId="{600F326B-3B06-42BE-979F-B67D01925240}" destId="{43C3985E-F83A-4FA2-AAF6-EB00920B797F}" srcOrd="1" destOrd="0" presId="urn:microsoft.com/office/officeart/2018/5/layout/IconCircleLabelList"/>
    <dgm:cxn modelId="{362880DA-74FC-405E-8404-02C23F83371D}" type="presParOf" srcId="{600F326B-3B06-42BE-979F-B67D01925240}" destId="{97442698-1900-400F-868F-E135BF59348D}" srcOrd="2" destOrd="0" presId="urn:microsoft.com/office/officeart/2018/5/layout/IconCircleLabelList"/>
    <dgm:cxn modelId="{771F8CD1-CFB1-44D7-BF88-5D2FF2275C9C}" type="presParOf" srcId="{600F326B-3B06-42BE-979F-B67D01925240}" destId="{9CCEE833-44C6-4ABF-A8A4-D76926F82EF4}" srcOrd="3" destOrd="0" presId="urn:microsoft.com/office/officeart/2018/5/layout/IconCircleLabelList"/>
    <dgm:cxn modelId="{3F68FE25-F765-4BA3-ACCF-3042FF6BBC54}" type="presParOf" srcId="{1976466F-3C03-4251-9EBB-0A50E48F9FD7}" destId="{EAC80BDC-9BF9-421D-9C38-336EE5DCF1EF}" srcOrd="1" destOrd="0" presId="urn:microsoft.com/office/officeart/2018/5/layout/IconCircleLabelList"/>
    <dgm:cxn modelId="{740CDEC8-832A-4F6E-99B6-CA44FFEABE32}" type="presParOf" srcId="{1976466F-3C03-4251-9EBB-0A50E48F9FD7}" destId="{9DFC6B1F-A4A5-4298-BC2F-037DBAF593D7}" srcOrd="2" destOrd="0" presId="urn:microsoft.com/office/officeart/2018/5/layout/IconCircleLabelList"/>
    <dgm:cxn modelId="{6A0E9D9C-F87D-4523-82A2-5424504DE399}" type="presParOf" srcId="{9DFC6B1F-A4A5-4298-BC2F-037DBAF593D7}" destId="{17AA9FC1-E592-4C2E-8166-CA2F7928AEE5}" srcOrd="0" destOrd="0" presId="urn:microsoft.com/office/officeart/2018/5/layout/IconCircleLabelList"/>
    <dgm:cxn modelId="{D05A17D9-E447-48E2-9284-DF3880C6470C}" type="presParOf" srcId="{9DFC6B1F-A4A5-4298-BC2F-037DBAF593D7}" destId="{DC468FE7-2489-4648-8BD1-972A01FCF087}" srcOrd="1" destOrd="0" presId="urn:microsoft.com/office/officeart/2018/5/layout/IconCircleLabelList"/>
    <dgm:cxn modelId="{D8850A3A-51C5-4B42-9B81-A2CF7FD4D84F}" type="presParOf" srcId="{9DFC6B1F-A4A5-4298-BC2F-037DBAF593D7}" destId="{EC132F9A-90AD-4E28-A07E-B1BA22D07857}" srcOrd="2" destOrd="0" presId="urn:microsoft.com/office/officeart/2018/5/layout/IconCircleLabelList"/>
    <dgm:cxn modelId="{1F066954-990C-4A55-92FA-2082E078EF5C}" type="presParOf" srcId="{9DFC6B1F-A4A5-4298-BC2F-037DBAF593D7}" destId="{8B0D8B0D-D7AC-4E48-8D29-220A2673B53A}" srcOrd="3" destOrd="0" presId="urn:microsoft.com/office/officeart/2018/5/layout/IconCircleLabelList"/>
    <dgm:cxn modelId="{8B375F93-750C-40EB-8BA4-F03D2AE7EBBD}" type="presParOf" srcId="{1976466F-3C03-4251-9EBB-0A50E48F9FD7}" destId="{466A89B0-74F8-4917-93C7-CE7485EC4C49}" srcOrd="3" destOrd="0" presId="urn:microsoft.com/office/officeart/2018/5/layout/IconCircleLabelList"/>
    <dgm:cxn modelId="{A17379F2-2CB7-4E76-84A2-ECBC424A0D69}" type="presParOf" srcId="{1976466F-3C03-4251-9EBB-0A50E48F9FD7}" destId="{3495F30A-021F-41A4-83D5-A61F9024BC56}" srcOrd="4" destOrd="0" presId="urn:microsoft.com/office/officeart/2018/5/layout/IconCircleLabelList"/>
    <dgm:cxn modelId="{2E9E1AFB-F8ED-40DD-81B2-7542C4069FE1}" type="presParOf" srcId="{3495F30A-021F-41A4-83D5-A61F9024BC56}" destId="{C2AD9F09-446A-4155-B915-4CE5348ADE39}" srcOrd="0" destOrd="0" presId="urn:microsoft.com/office/officeart/2018/5/layout/IconCircleLabelList"/>
    <dgm:cxn modelId="{365B5891-75AD-4806-B03D-44DE06FA99C5}" type="presParOf" srcId="{3495F30A-021F-41A4-83D5-A61F9024BC56}" destId="{42D78AD0-80C1-4AB1-A91B-E1A5035FBA3D}" srcOrd="1" destOrd="0" presId="urn:microsoft.com/office/officeart/2018/5/layout/IconCircleLabelList"/>
    <dgm:cxn modelId="{4AC6FED3-1476-43D0-BDE6-84255D5FEA20}" type="presParOf" srcId="{3495F30A-021F-41A4-83D5-A61F9024BC56}" destId="{D33CE558-BAEF-4EC6-9EA6-D4C0DC0BB8E8}" srcOrd="2" destOrd="0" presId="urn:microsoft.com/office/officeart/2018/5/layout/IconCircleLabelList"/>
    <dgm:cxn modelId="{135C62C2-CFC3-4114-8D9E-B308640F839A}" type="presParOf" srcId="{3495F30A-021F-41A4-83D5-A61F9024BC56}" destId="{FB38BC36-79BC-4855-926F-CCA3AC287E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9317722-9FAD-4134-8606-2BCF5321133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175D2B4-0485-4E5E-8706-05F0B326E733}">
      <dgm:prSet/>
      <dgm:spPr/>
      <dgm:t>
        <a:bodyPr/>
        <a:lstStyle/>
        <a:p>
          <a:r>
            <a:rPr lang="en-US" b="0" i="0" baseline="0"/>
            <a:t>Copilot helps generate unit tests based on your code.</a:t>
          </a:r>
          <a:endParaRPr lang="en-US"/>
        </a:p>
      </dgm:t>
    </dgm:pt>
    <dgm:pt modelId="{2B6C0857-0DC9-44A9-88F5-D2143C9EE4A3}" type="parTrans" cxnId="{8F6819BE-3FB9-46ED-B265-66965CBB0E59}">
      <dgm:prSet/>
      <dgm:spPr/>
      <dgm:t>
        <a:bodyPr/>
        <a:lstStyle/>
        <a:p>
          <a:endParaRPr lang="en-US"/>
        </a:p>
      </dgm:t>
    </dgm:pt>
    <dgm:pt modelId="{DC09403F-8F2D-4B9C-9A3D-47F9B0405A24}" type="sibTrans" cxnId="{8F6819BE-3FB9-46ED-B265-66965CBB0E59}">
      <dgm:prSet/>
      <dgm:spPr/>
      <dgm:t>
        <a:bodyPr/>
        <a:lstStyle/>
        <a:p>
          <a:endParaRPr lang="en-US"/>
        </a:p>
      </dgm:t>
    </dgm:pt>
    <dgm:pt modelId="{E16D6456-5FC2-4631-B993-F0D8F1BCA0CA}">
      <dgm:prSet/>
      <dgm:spPr/>
      <dgm:t>
        <a:bodyPr/>
        <a:lstStyle/>
        <a:p>
          <a:r>
            <a:rPr lang="en-US" b="0" i="0" baseline="0"/>
            <a:t>Suggests test cases for edge cases, improving code robustness.</a:t>
          </a:r>
          <a:endParaRPr lang="en-US"/>
        </a:p>
      </dgm:t>
    </dgm:pt>
    <dgm:pt modelId="{142DB213-25E3-40BA-BB58-EE0F92046ED3}" type="parTrans" cxnId="{7E718862-2836-4F48-891A-AA9B2F5E34D6}">
      <dgm:prSet/>
      <dgm:spPr/>
      <dgm:t>
        <a:bodyPr/>
        <a:lstStyle/>
        <a:p>
          <a:endParaRPr lang="en-US"/>
        </a:p>
      </dgm:t>
    </dgm:pt>
    <dgm:pt modelId="{B74F5FD2-6F47-4E0E-BBE4-CAB20683E03C}" type="sibTrans" cxnId="{7E718862-2836-4F48-891A-AA9B2F5E34D6}">
      <dgm:prSet/>
      <dgm:spPr/>
      <dgm:t>
        <a:bodyPr/>
        <a:lstStyle/>
        <a:p>
          <a:endParaRPr lang="en-US"/>
        </a:p>
      </dgm:t>
    </dgm:pt>
    <dgm:pt modelId="{AED02C18-B9F1-48EA-B201-FA2F4ECE25C6}">
      <dgm:prSet/>
      <dgm:spPr/>
      <dgm:t>
        <a:bodyPr/>
        <a:lstStyle/>
        <a:p>
          <a:r>
            <a:rPr lang="en-US" b="0" i="0" baseline="0"/>
            <a:t>Quickly identifies common bugs and potential vulnerabilities.</a:t>
          </a:r>
          <a:endParaRPr lang="en-US"/>
        </a:p>
      </dgm:t>
    </dgm:pt>
    <dgm:pt modelId="{96636219-87F4-4EBC-94A7-4F72B6BE336E}" type="parTrans" cxnId="{6B5D6305-84AE-4277-97AE-24A21F1FFA6E}">
      <dgm:prSet/>
      <dgm:spPr/>
      <dgm:t>
        <a:bodyPr/>
        <a:lstStyle/>
        <a:p>
          <a:endParaRPr lang="en-US"/>
        </a:p>
      </dgm:t>
    </dgm:pt>
    <dgm:pt modelId="{4337B8CE-C977-4CE5-816B-6957E4D2F790}" type="sibTrans" cxnId="{6B5D6305-84AE-4277-97AE-24A21F1FFA6E}">
      <dgm:prSet/>
      <dgm:spPr/>
      <dgm:t>
        <a:bodyPr/>
        <a:lstStyle/>
        <a:p>
          <a:endParaRPr lang="en-US"/>
        </a:p>
      </dgm:t>
    </dgm:pt>
    <dgm:pt modelId="{F19311E0-FB04-4C5C-AC1B-3602BD735683}" type="pres">
      <dgm:prSet presAssocID="{79317722-9FAD-4134-8606-2BCF5321133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6A0033-06AE-44AC-902D-D10D9084324C}" type="pres">
      <dgm:prSet presAssocID="{5175D2B4-0485-4E5E-8706-05F0B326E733}" presName="hierRoot1" presStyleCnt="0"/>
      <dgm:spPr/>
    </dgm:pt>
    <dgm:pt modelId="{E3145274-D5D7-4126-A99C-3893FE90A97F}" type="pres">
      <dgm:prSet presAssocID="{5175D2B4-0485-4E5E-8706-05F0B326E733}" presName="composite" presStyleCnt="0"/>
      <dgm:spPr/>
    </dgm:pt>
    <dgm:pt modelId="{97AA72EC-1029-4430-884A-C1227B8E3A6B}" type="pres">
      <dgm:prSet presAssocID="{5175D2B4-0485-4E5E-8706-05F0B326E733}" presName="background" presStyleLbl="node0" presStyleIdx="0" presStyleCnt="3"/>
      <dgm:spPr/>
    </dgm:pt>
    <dgm:pt modelId="{88B44D33-3CAB-40CF-8A35-8CAD12EC03BF}" type="pres">
      <dgm:prSet presAssocID="{5175D2B4-0485-4E5E-8706-05F0B326E733}" presName="text" presStyleLbl="fgAcc0" presStyleIdx="0" presStyleCnt="3">
        <dgm:presLayoutVars>
          <dgm:chPref val="3"/>
        </dgm:presLayoutVars>
      </dgm:prSet>
      <dgm:spPr/>
    </dgm:pt>
    <dgm:pt modelId="{4B647D84-ADE9-4BA6-8333-BF535AA15E32}" type="pres">
      <dgm:prSet presAssocID="{5175D2B4-0485-4E5E-8706-05F0B326E733}" presName="hierChild2" presStyleCnt="0"/>
      <dgm:spPr/>
    </dgm:pt>
    <dgm:pt modelId="{427E03AB-7764-40C5-89C1-128BF2047643}" type="pres">
      <dgm:prSet presAssocID="{E16D6456-5FC2-4631-B993-F0D8F1BCA0CA}" presName="hierRoot1" presStyleCnt="0"/>
      <dgm:spPr/>
    </dgm:pt>
    <dgm:pt modelId="{F9CF0615-B3F2-4AE4-998A-1F9E57821167}" type="pres">
      <dgm:prSet presAssocID="{E16D6456-5FC2-4631-B993-F0D8F1BCA0CA}" presName="composite" presStyleCnt="0"/>
      <dgm:spPr/>
    </dgm:pt>
    <dgm:pt modelId="{98489F86-73F4-4E5D-877D-E711588FC64D}" type="pres">
      <dgm:prSet presAssocID="{E16D6456-5FC2-4631-B993-F0D8F1BCA0CA}" presName="background" presStyleLbl="node0" presStyleIdx="1" presStyleCnt="3"/>
      <dgm:spPr/>
    </dgm:pt>
    <dgm:pt modelId="{18FAC572-075F-47E7-B383-5CD477F14108}" type="pres">
      <dgm:prSet presAssocID="{E16D6456-5FC2-4631-B993-F0D8F1BCA0CA}" presName="text" presStyleLbl="fgAcc0" presStyleIdx="1" presStyleCnt="3">
        <dgm:presLayoutVars>
          <dgm:chPref val="3"/>
        </dgm:presLayoutVars>
      </dgm:prSet>
      <dgm:spPr/>
    </dgm:pt>
    <dgm:pt modelId="{83201668-907A-4B57-AF3B-046E2524B515}" type="pres">
      <dgm:prSet presAssocID="{E16D6456-5FC2-4631-B993-F0D8F1BCA0CA}" presName="hierChild2" presStyleCnt="0"/>
      <dgm:spPr/>
    </dgm:pt>
    <dgm:pt modelId="{BAEB0E9E-D1B7-4017-80C6-AC8C6FAE60B5}" type="pres">
      <dgm:prSet presAssocID="{AED02C18-B9F1-48EA-B201-FA2F4ECE25C6}" presName="hierRoot1" presStyleCnt="0"/>
      <dgm:spPr/>
    </dgm:pt>
    <dgm:pt modelId="{8E66CB7E-F4DC-45D8-A119-2B75D1898ACA}" type="pres">
      <dgm:prSet presAssocID="{AED02C18-B9F1-48EA-B201-FA2F4ECE25C6}" presName="composite" presStyleCnt="0"/>
      <dgm:spPr/>
    </dgm:pt>
    <dgm:pt modelId="{081F62CD-4D02-4BD1-A429-4F4B4A4AE316}" type="pres">
      <dgm:prSet presAssocID="{AED02C18-B9F1-48EA-B201-FA2F4ECE25C6}" presName="background" presStyleLbl="node0" presStyleIdx="2" presStyleCnt="3"/>
      <dgm:spPr/>
    </dgm:pt>
    <dgm:pt modelId="{77816065-8D41-4847-931F-7E1301DF8536}" type="pres">
      <dgm:prSet presAssocID="{AED02C18-B9F1-48EA-B201-FA2F4ECE25C6}" presName="text" presStyleLbl="fgAcc0" presStyleIdx="2" presStyleCnt="3">
        <dgm:presLayoutVars>
          <dgm:chPref val="3"/>
        </dgm:presLayoutVars>
      </dgm:prSet>
      <dgm:spPr/>
    </dgm:pt>
    <dgm:pt modelId="{A1FB7CDA-1ED5-4C85-AF37-14083AAEA834}" type="pres">
      <dgm:prSet presAssocID="{AED02C18-B9F1-48EA-B201-FA2F4ECE25C6}" presName="hierChild2" presStyleCnt="0"/>
      <dgm:spPr/>
    </dgm:pt>
  </dgm:ptLst>
  <dgm:cxnLst>
    <dgm:cxn modelId="{6B5D6305-84AE-4277-97AE-24A21F1FFA6E}" srcId="{79317722-9FAD-4134-8606-2BCF53211338}" destId="{AED02C18-B9F1-48EA-B201-FA2F4ECE25C6}" srcOrd="2" destOrd="0" parTransId="{96636219-87F4-4EBC-94A7-4F72B6BE336E}" sibTransId="{4337B8CE-C977-4CE5-816B-6957E4D2F790}"/>
    <dgm:cxn modelId="{9983A005-A96E-460F-8797-2B5CCFD81AA1}" type="presOf" srcId="{E16D6456-5FC2-4631-B993-F0D8F1BCA0CA}" destId="{18FAC572-075F-47E7-B383-5CD477F14108}" srcOrd="0" destOrd="0" presId="urn:microsoft.com/office/officeart/2005/8/layout/hierarchy1"/>
    <dgm:cxn modelId="{936C4540-0A71-4297-9947-F8B3BCA52027}" type="presOf" srcId="{AED02C18-B9F1-48EA-B201-FA2F4ECE25C6}" destId="{77816065-8D41-4847-931F-7E1301DF8536}" srcOrd="0" destOrd="0" presId="urn:microsoft.com/office/officeart/2005/8/layout/hierarchy1"/>
    <dgm:cxn modelId="{66E5F361-B7B4-4473-8D57-254DB493C0E3}" type="presOf" srcId="{79317722-9FAD-4134-8606-2BCF53211338}" destId="{F19311E0-FB04-4C5C-AC1B-3602BD735683}" srcOrd="0" destOrd="0" presId="urn:microsoft.com/office/officeart/2005/8/layout/hierarchy1"/>
    <dgm:cxn modelId="{7E718862-2836-4F48-891A-AA9B2F5E34D6}" srcId="{79317722-9FAD-4134-8606-2BCF53211338}" destId="{E16D6456-5FC2-4631-B993-F0D8F1BCA0CA}" srcOrd="1" destOrd="0" parTransId="{142DB213-25E3-40BA-BB58-EE0F92046ED3}" sibTransId="{B74F5FD2-6F47-4E0E-BBE4-CAB20683E03C}"/>
    <dgm:cxn modelId="{C3833D77-3CF5-47D5-BD1F-06257DB9138B}" type="presOf" srcId="{5175D2B4-0485-4E5E-8706-05F0B326E733}" destId="{88B44D33-3CAB-40CF-8A35-8CAD12EC03BF}" srcOrd="0" destOrd="0" presId="urn:microsoft.com/office/officeart/2005/8/layout/hierarchy1"/>
    <dgm:cxn modelId="{8F6819BE-3FB9-46ED-B265-66965CBB0E59}" srcId="{79317722-9FAD-4134-8606-2BCF53211338}" destId="{5175D2B4-0485-4E5E-8706-05F0B326E733}" srcOrd="0" destOrd="0" parTransId="{2B6C0857-0DC9-44A9-88F5-D2143C9EE4A3}" sibTransId="{DC09403F-8F2D-4B9C-9A3D-47F9B0405A24}"/>
    <dgm:cxn modelId="{AC6D0D51-0AA1-4691-A734-44AD1BFE28E6}" type="presParOf" srcId="{F19311E0-FB04-4C5C-AC1B-3602BD735683}" destId="{B36A0033-06AE-44AC-902D-D10D9084324C}" srcOrd="0" destOrd="0" presId="urn:microsoft.com/office/officeart/2005/8/layout/hierarchy1"/>
    <dgm:cxn modelId="{3B26D078-6221-48C6-9D33-1CCAAB345F4B}" type="presParOf" srcId="{B36A0033-06AE-44AC-902D-D10D9084324C}" destId="{E3145274-D5D7-4126-A99C-3893FE90A97F}" srcOrd="0" destOrd="0" presId="urn:microsoft.com/office/officeart/2005/8/layout/hierarchy1"/>
    <dgm:cxn modelId="{6C7CFBDC-485E-47B3-A872-A6A988681EDF}" type="presParOf" srcId="{E3145274-D5D7-4126-A99C-3893FE90A97F}" destId="{97AA72EC-1029-4430-884A-C1227B8E3A6B}" srcOrd="0" destOrd="0" presId="urn:microsoft.com/office/officeart/2005/8/layout/hierarchy1"/>
    <dgm:cxn modelId="{146EBDF7-8E04-4215-92D1-6FABD110C2CC}" type="presParOf" srcId="{E3145274-D5D7-4126-A99C-3893FE90A97F}" destId="{88B44D33-3CAB-40CF-8A35-8CAD12EC03BF}" srcOrd="1" destOrd="0" presId="urn:microsoft.com/office/officeart/2005/8/layout/hierarchy1"/>
    <dgm:cxn modelId="{F8325CB8-BC21-468F-9958-87E5F325B6F1}" type="presParOf" srcId="{B36A0033-06AE-44AC-902D-D10D9084324C}" destId="{4B647D84-ADE9-4BA6-8333-BF535AA15E32}" srcOrd="1" destOrd="0" presId="urn:microsoft.com/office/officeart/2005/8/layout/hierarchy1"/>
    <dgm:cxn modelId="{A07F2FCC-B973-43B7-81EC-5035227D949A}" type="presParOf" srcId="{F19311E0-FB04-4C5C-AC1B-3602BD735683}" destId="{427E03AB-7764-40C5-89C1-128BF2047643}" srcOrd="1" destOrd="0" presId="urn:microsoft.com/office/officeart/2005/8/layout/hierarchy1"/>
    <dgm:cxn modelId="{DD316468-B4D6-4EBA-9B6B-B94A6762D322}" type="presParOf" srcId="{427E03AB-7764-40C5-89C1-128BF2047643}" destId="{F9CF0615-B3F2-4AE4-998A-1F9E57821167}" srcOrd="0" destOrd="0" presId="urn:microsoft.com/office/officeart/2005/8/layout/hierarchy1"/>
    <dgm:cxn modelId="{46E6DC57-373A-47CE-978A-54EEDD93BC87}" type="presParOf" srcId="{F9CF0615-B3F2-4AE4-998A-1F9E57821167}" destId="{98489F86-73F4-4E5D-877D-E711588FC64D}" srcOrd="0" destOrd="0" presId="urn:microsoft.com/office/officeart/2005/8/layout/hierarchy1"/>
    <dgm:cxn modelId="{0122EC5A-AF86-4201-8460-2EF0DAAF8EE8}" type="presParOf" srcId="{F9CF0615-B3F2-4AE4-998A-1F9E57821167}" destId="{18FAC572-075F-47E7-B383-5CD477F14108}" srcOrd="1" destOrd="0" presId="urn:microsoft.com/office/officeart/2005/8/layout/hierarchy1"/>
    <dgm:cxn modelId="{BDC16A83-EB52-4500-9057-A05DA29FF0C6}" type="presParOf" srcId="{427E03AB-7764-40C5-89C1-128BF2047643}" destId="{83201668-907A-4B57-AF3B-046E2524B515}" srcOrd="1" destOrd="0" presId="urn:microsoft.com/office/officeart/2005/8/layout/hierarchy1"/>
    <dgm:cxn modelId="{B8CCF3A0-3749-48B2-9877-5817FDFD4DFC}" type="presParOf" srcId="{F19311E0-FB04-4C5C-AC1B-3602BD735683}" destId="{BAEB0E9E-D1B7-4017-80C6-AC8C6FAE60B5}" srcOrd="2" destOrd="0" presId="urn:microsoft.com/office/officeart/2005/8/layout/hierarchy1"/>
    <dgm:cxn modelId="{71FD3918-8808-4668-8F56-C2C0D31E648C}" type="presParOf" srcId="{BAEB0E9E-D1B7-4017-80C6-AC8C6FAE60B5}" destId="{8E66CB7E-F4DC-45D8-A119-2B75D1898ACA}" srcOrd="0" destOrd="0" presId="urn:microsoft.com/office/officeart/2005/8/layout/hierarchy1"/>
    <dgm:cxn modelId="{F208D616-88D0-4B9F-975E-FC37D88D9371}" type="presParOf" srcId="{8E66CB7E-F4DC-45D8-A119-2B75D1898ACA}" destId="{081F62CD-4D02-4BD1-A429-4F4B4A4AE316}" srcOrd="0" destOrd="0" presId="urn:microsoft.com/office/officeart/2005/8/layout/hierarchy1"/>
    <dgm:cxn modelId="{CDABF6D8-0B73-4734-8CBE-FDDFBCD0D9AC}" type="presParOf" srcId="{8E66CB7E-F4DC-45D8-A119-2B75D1898ACA}" destId="{77816065-8D41-4847-931F-7E1301DF8536}" srcOrd="1" destOrd="0" presId="urn:microsoft.com/office/officeart/2005/8/layout/hierarchy1"/>
    <dgm:cxn modelId="{04A7FD5E-E002-41BC-9B45-9DE81DA231A1}" type="presParOf" srcId="{BAEB0E9E-D1B7-4017-80C6-AC8C6FAE60B5}" destId="{A1FB7CDA-1ED5-4C85-AF37-14083AAEA8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DF926-C394-4AE4-B4CD-866026C5BA2B}">
      <dsp:nvSpPr>
        <dsp:cNvPr id="0" name=""/>
        <dsp:cNvSpPr/>
      </dsp:nvSpPr>
      <dsp:spPr>
        <a:xfrm>
          <a:off x="664949" y="22439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B52B3-156D-4D74-96B5-D3A552AE27E8}">
      <dsp:nvSpPr>
        <dsp:cNvPr id="0" name=""/>
        <dsp:cNvSpPr/>
      </dsp:nvSpPr>
      <dsp:spPr>
        <a:xfrm>
          <a:off x="1081762" y="641211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37D0A-D062-42CF-AD2D-C8429DEE1449}">
      <dsp:nvSpPr>
        <dsp:cNvPr id="0" name=""/>
        <dsp:cNvSpPr/>
      </dsp:nvSpPr>
      <dsp:spPr>
        <a:xfrm>
          <a:off x="39731" y="278939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Coding is increasingly automated.</a:t>
          </a:r>
          <a:endParaRPr lang="en-US" sz="1700" kern="1200"/>
        </a:p>
      </dsp:txBody>
      <dsp:txXfrm>
        <a:off x="39731" y="2789399"/>
        <a:ext cx="3206250" cy="720000"/>
      </dsp:txXfrm>
    </dsp:sp>
    <dsp:sp modelId="{CDD4F54B-6FA0-4629-80BF-352B62F1BFD2}">
      <dsp:nvSpPr>
        <dsp:cNvPr id="0" name=""/>
        <dsp:cNvSpPr/>
      </dsp:nvSpPr>
      <dsp:spPr>
        <a:xfrm>
          <a:off x="4432293" y="22439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3B205-23FC-4FF4-B9D7-B9CA96FBD6C2}">
      <dsp:nvSpPr>
        <dsp:cNvPr id="0" name=""/>
        <dsp:cNvSpPr/>
      </dsp:nvSpPr>
      <dsp:spPr>
        <a:xfrm>
          <a:off x="4849106" y="641211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8F163-1414-47E8-A2A0-31614C14AD87}">
      <dsp:nvSpPr>
        <dsp:cNvPr id="0" name=""/>
        <dsp:cNvSpPr/>
      </dsp:nvSpPr>
      <dsp:spPr>
        <a:xfrm>
          <a:off x="3807075" y="278939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AI tools, like Copilot, are transforming how developers write code.</a:t>
          </a:r>
          <a:endParaRPr lang="en-US" sz="1700" kern="1200"/>
        </a:p>
      </dsp:txBody>
      <dsp:txXfrm>
        <a:off x="3807075" y="2789399"/>
        <a:ext cx="3206250" cy="720000"/>
      </dsp:txXfrm>
    </dsp:sp>
    <dsp:sp modelId="{710E4FEB-A85D-42A2-ADE5-5CC7A89CA967}">
      <dsp:nvSpPr>
        <dsp:cNvPr id="0" name=""/>
        <dsp:cNvSpPr/>
      </dsp:nvSpPr>
      <dsp:spPr>
        <a:xfrm>
          <a:off x="8199637" y="224399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3D03A-14F2-4CAC-8FDC-65BBEE3EAF38}">
      <dsp:nvSpPr>
        <dsp:cNvPr id="0" name=""/>
        <dsp:cNvSpPr/>
      </dsp:nvSpPr>
      <dsp:spPr>
        <a:xfrm>
          <a:off x="8616450" y="641211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04758-9007-49B9-9F70-AFCFAE3D9994}">
      <dsp:nvSpPr>
        <dsp:cNvPr id="0" name=""/>
        <dsp:cNvSpPr/>
      </dsp:nvSpPr>
      <dsp:spPr>
        <a:xfrm>
          <a:off x="7574418" y="278939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Productivity gains are now essential to remain competitive.</a:t>
          </a:r>
          <a:endParaRPr lang="en-US" sz="1700" kern="1200"/>
        </a:p>
      </dsp:txBody>
      <dsp:txXfrm>
        <a:off x="7574418" y="2789399"/>
        <a:ext cx="32062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07D6B-853B-4E4A-B38D-F86D15652E8E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1288E-55BC-4D85-9EE8-C38B36AE4F4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FE8BA-5B8E-42A9-8653-4AB823DD5C90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Combine Copilot’s automation with your own coding skills.</a:t>
          </a:r>
          <a:endParaRPr lang="en-US" sz="2500" kern="1200"/>
        </a:p>
      </dsp:txBody>
      <dsp:txXfrm>
        <a:off x="1435590" y="531"/>
        <a:ext cx="9080009" cy="1242935"/>
      </dsp:txXfrm>
    </dsp:sp>
    <dsp:sp modelId="{9D3A89E4-25E8-435B-BE97-4E717808946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14867-2ED6-4DBE-8F11-B631A01A018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A1F15-351E-45F7-BC0C-DEC6E4F2AFB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Ensure proper testing and validation of Copilot-generated code.</a:t>
          </a:r>
          <a:endParaRPr lang="en-US" sz="2500" kern="1200"/>
        </a:p>
      </dsp:txBody>
      <dsp:txXfrm>
        <a:off x="1435590" y="1554201"/>
        <a:ext cx="9080009" cy="1242935"/>
      </dsp:txXfrm>
    </dsp:sp>
    <dsp:sp modelId="{BBCEDFEA-3353-446C-83F8-5A1DA1B02C3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24D80-F753-4D98-8F62-637E4ED6F36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3C1CC-3C5F-4F95-AADC-A347BE18B88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Use Copilot for efficiency, but manual intervention is key for critical sections.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7EA6F-ACD5-4CFE-96E7-2B23EE840DC8}">
      <dsp:nvSpPr>
        <dsp:cNvPr id="0" name=""/>
        <dsp:cNvSpPr/>
      </dsp:nvSpPr>
      <dsp:spPr>
        <a:xfrm>
          <a:off x="0" y="527625"/>
          <a:ext cx="5329236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GitHub Copilot is a powerful tool for boosting coding productivity.</a:t>
          </a:r>
          <a:endParaRPr lang="en-US" sz="2400" kern="1200"/>
        </a:p>
      </dsp:txBody>
      <dsp:txXfrm>
        <a:off x="46606" y="574231"/>
        <a:ext cx="5236024" cy="861507"/>
      </dsp:txXfrm>
    </dsp:sp>
    <dsp:sp modelId="{F39FA0D8-426F-4740-A7EF-6D0832C2D3B1}">
      <dsp:nvSpPr>
        <dsp:cNvPr id="0" name=""/>
        <dsp:cNvSpPr/>
      </dsp:nvSpPr>
      <dsp:spPr>
        <a:xfrm>
          <a:off x="0" y="1551465"/>
          <a:ext cx="5329236" cy="954719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Use Copilot for automating repetitive tasks and learning new technologies.</a:t>
          </a:r>
          <a:endParaRPr lang="en-US" sz="2400" kern="1200"/>
        </a:p>
      </dsp:txBody>
      <dsp:txXfrm>
        <a:off x="46606" y="1598071"/>
        <a:ext cx="5236024" cy="861507"/>
      </dsp:txXfrm>
    </dsp:sp>
    <dsp:sp modelId="{A41C5286-1C18-4DE2-9BB7-B7359FD09A5F}">
      <dsp:nvSpPr>
        <dsp:cNvPr id="0" name=""/>
        <dsp:cNvSpPr/>
      </dsp:nvSpPr>
      <dsp:spPr>
        <a:xfrm>
          <a:off x="0" y="2575305"/>
          <a:ext cx="5329236" cy="95471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Balance AI-driven code suggestions with human oversight for best results.</a:t>
          </a:r>
          <a:endParaRPr lang="en-US" sz="2400" kern="1200"/>
        </a:p>
      </dsp:txBody>
      <dsp:txXfrm>
        <a:off x="46606" y="2621911"/>
        <a:ext cx="5236024" cy="86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392E3-4283-4783-9B30-BCD8B77A0ADB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828CF-0FD7-4AE6-AB07-E48A3B0C11F0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Introduced by GitHub as an AI coding assistant.</a:t>
          </a:r>
          <a:endParaRPr lang="en-US" sz="1700" kern="1200"/>
        </a:p>
      </dsp:txBody>
      <dsp:txXfrm>
        <a:off x="59990" y="2654049"/>
        <a:ext cx="3226223" cy="720000"/>
      </dsp:txXfrm>
    </dsp:sp>
    <dsp:sp modelId="{5A84EC00-1EE6-434D-805D-24DF4178F72E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E92E9-D478-4561-ACE7-9E5EDD4F049E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Built on OpenAI’s Codex model, trained on millions of public code repositories.</a:t>
          </a:r>
          <a:endParaRPr lang="en-US" sz="1700" kern="1200"/>
        </a:p>
      </dsp:txBody>
      <dsp:txXfrm>
        <a:off x="3850802" y="2654049"/>
        <a:ext cx="3226223" cy="720000"/>
      </dsp:txXfrm>
    </dsp:sp>
    <dsp:sp modelId="{E3071554-9273-47A4-8154-DFB8B8572050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A2473-119C-4BD5-9746-EBD2A4B879D2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Provides code suggestions in real-time as you type.</a:t>
          </a:r>
          <a:endParaRPr lang="en-US" sz="1700" kern="1200"/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741EE-32FD-4254-837C-56137E81C52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02D99-3506-4A43-BC65-28958B7665D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487E5-5606-4A37-8EFB-1D2934596C5B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Time-consuming debugging and coding from scratch.</a:t>
          </a:r>
          <a:endParaRPr lang="en-US" sz="2500" kern="1200"/>
        </a:p>
      </dsp:txBody>
      <dsp:txXfrm>
        <a:off x="1435590" y="531"/>
        <a:ext cx="9080009" cy="1242935"/>
      </dsp:txXfrm>
    </dsp:sp>
    <dsp:sp modelId="{A8BAC6EC-DA6B-4EE5-8934-448F5470DEE1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184B7-D67B-4FBA-B6A9-DA30C58EEECE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7A0FA-AFF7-4DB6-9619-EE60C86D5FA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Repetitive tasks slow down complex problem-solving.</a:t>
          </a:r>
          <a:endParaRPr lang="en-US" sz="2500" kern="1200"/>
        </a:p>
      </dsp:txBody>
      <dsp:txXfrm>
        <a:off x="1435590" y="1554201"/>
        <a:ext cx="9080009" cy="1242935"/>
      </dsp:txXfrm>
    </dsp:sp>
    <dsp:sp modelId="{B3B3DE33-C729-412D-B67A-52F200E8BB03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CD413-9648-4AAE-B345-FF709A36E2D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F6E11-4677-4A9D-8EBD-ECAAB50BAD7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Increased risk of human errors.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CF01C-101F-4D4E-BF74-2169D723F90B}">
      <dsp:nvSpPr>
        <dsp:cNvPr id="0" name=""/>
        <dsp:cNvSpPr/>
      </dsp:nvSpPr>
      <dsp:spPr>
        <a:xfrm>
          <a:off x="3364992" y="1928"/>
          <a:ext cx="3785616" cy="12725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Generates suggestions and code snippets based on context.</a:t>
          </a:r>
          <a:endParaRPr lang="en-US" sz="2200" kern="1200"/>
        </a:p>
      </dsp:txBody>
      <dsp:txXfrm>
        <a:off x="3427115" y="64051"/>
        <a:ext cx="3661370" cy="1148340"/>
      </dsp:txXfrm>
    </dsp:sp>
    <dsp:sp modelId="{40615327-DD2A-4173-9FEE-7512B7345A64}">
      <dsp:nvSpPr>
        <dsp:cNvPr id="0" name=""/>
        <dsp:cNvSpPr/>
      </dsp:nvSpPr>
      <dsp:spPr>
        <a:xfrm>
          <a:off x="3364992" y="1338144"/>
          <a:ext cx="3785616" cy="1272586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Handles mundane coding tasks, freeing developers to focus on core logic.</a:t>
          </a:r>
          <a:endParaRPr lang="en-US" sz="2200" kern="1200"/>
        </a:p>
      </dsp:txBody>
      <dsp:txXfrm>
        <a:off x="3427115" y="1400267"/>
        <a:ext cx="3661370" cy="1148340"/>
      </dsp:txXfrm>
    </dsp:sp>
    <dsp:sp modelId="{89AB09F6-4D02-4D2C-A63D-702D14E6E50D}">
      <dsp:nvSpPr>
        <dsp:cNvPr id="0" name=""/>
        <dsp:cNvSpPr/>
      </dsp:nvSpPr>
      <dsp:spPr>
        <a:xfrm>
          <a:off x="3364992" y="2674360"/>
          <a:ext cx="3785616" cy="1272586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Can support multiple languages, including Python, JavaScript, and TypeScript.</a:t>
          </a:r>
          <a:endParaRPr lang="en-US" sz="2200" kern="1200"/>
        </a:p>
      </dsp:txBody>
      <dsp:txXfrm>
        <a:off x="3427115" y="2736483"/>
        <a:ext cx="3661370" cy="11483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40FA0-7A01-47B1-936C-41F925CF52B0}">
      <dsp:nvSpPr>
        <dsp:cNvPr id="0" name=""/>
        <dsp:cNvSpPr/>
      </dsp:nvSpPr>
      <dsp:spPr>
        <a:xfrm>
          <a:off x="4416753" y="371"/>
          <a:ext cx="2094322" cy="209432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Faster prototyping of ideas.</a:t>
          </a:r>
          <a:endParaRPr lang="en-US" sz="1300" kern="1200"/>
        </a:p>
      </dsp:txBody>
      <dsp:txXfrm>
        <a:off x="4940334" y="371"/>
        <a:ext cx="1047161" cy="1727816"/>
      </dsp:txXfrm>
    </dsp:sp>
    <dsp:sp modelId="{313D9823-D345-4EED-BC32-2016C24D8862}">
      <dsp:nvSpPr>
        <dsp:cNvPr id="0" name=""/>
        <dsp:cNvSpPr/>
      </dsp:nvSpPr>
      <dsp:spPr>
        <a:xfrm rot="7200000">
          <a:off x="5627883" y="2098110"/>
          <a:ext cx="2094322" cy="209432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Helps with learning new languages and APIs.</a:t>
          </a:r>
          <a:endParaRPr lang="en-US" sz="1300" kern="1200"/>
        </a:p>
      </dsp:txBody>
      <dsp:txXfrm rot="-5400000">
        <a:off x="5969838" y="2713317"/>
        <a:ext cx="1727816" cy="1047161"/>
      </dsp:txXfrm>
    </dsp:sp>
    <dsp:sp modelId="{F7AD9498-9145-4C1D-BF99-F5FD98A847F4}">
      <dsp:nvSpPr>
        <dsp:cNvPr id="0" name=""/>
        <dsp:cNvSpPr/>
      </dsp:nvSpPr>
      <dsp:spPr>
        <a:xfrm rot="14400000">
          <a:off x="3205622" y="2098110"/>
          <a:ext cx="2094322" cy="209432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Complements existing knowledge and reduces coding fatigue.</a:t>
          </a:r>
          <a:endParaRPr lang="en-US" sz="1300" kern="1200"/>
        </a:p>
      </dsp:txBody>
      <dsp:txXfrm rot="5400000">
        <a:off x="3230173" y="2713316"/>
        <a:ext cx="1727816" cy="10471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9F225-DB61-4960-9D5D-51F1E85E048A}">
      <dsp:nvSpPr>
        <dsp:cNvPr id="0" name=""/>
        <dsp:cNvSpPr/>
      </dsp:nvSpPr>
      <dsp:spPr>
        <a:xfrm>
          <a:off x="853" y="0"/>
          <a:ext cx="3457633" cy="36894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Install Copilot as an extension in VSCode or JetBrains IDE.</a:t>
          </a:r>
          <a:endParaRPr lang="en-US" sz="2600" kern="1200"/>
        </a:p>
      </dsp:txBody>
      <dsp:txXfrm>
        <a:off x="853" y="1475762"/>
        <a:ext cx="3457633" cy="2213643"/>
      </dsp:txXfrm>
    </dsp:sp>
    <dsp:sp modelId="{22E86CDE-C1C4-483E-8878-2D55CC923FC6}">
      <dsp:nvSpPr>
        <dsp:cNvPr id="0" name=""/>
        <dsp:cNvSpPr/>
      </dsp:nvSpPr>
      <dsp:spPr>
        <a:xfrm>
          <a:off x="853" y="0"/>
          <a:ext cx="3457633" cy="147576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3" y="0"/>
        <a:ext cx="3457633" cy="1475762"/>
      </dsp:txXfrm>
    </dsp:sp>
    <dsp:sp modelId="{48700D68-97DE-4785-A9C3-AA55A98B1B8E}">
      <dsp:nvSpPr>
        <dsp:cNvPr id="0" name=""/>
        <dsp:cNvSpPr/>
      </dsp:nvSpPr>
      <dsp:spPr>
        <a:xfrm>
          <a:off x="3735097" y="0"/>
          <a:ext cx="3457633" cy="3689405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Enable it in your preferred programming languages.</a:t>
          </a:r>
          <a:endParaRPr lang="en-US" sz="2600" kern="1200"/>
        </a:p>
      </dsp:txBody>
      <dsp:txXfrm>
        <a:off x="3735097" y="1475762"/>
        <a:ext cx="3457633" cy="2213643"/>
      </dsp:txXfrm>
    </dsp:sp>
    <dsp:sp modelId="{BCF46A2F-98A6-4D66-B283-19E1AD54DFC3}">
      <dsp:nvSpPr>
        <dsp:cNvPr id="0" name=""/>
        <dsp:cNvSpPr/>
      </dsp:nvSpPr>
      <dsp:spPr>
        <a:xfrm>
          <a:off x="3735097" y="0"/>
          <a:ext cx="3457633" cy="147576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35097" y="0"/>
        <a:ext cx="3457633" cy="1475762"/>
      </dsp:txXfrm>
    </dsp:sp>
    <dsp:sp modelId="{624A8028-652A-4CE4-AB1F-39751D037A62}">
      <dsp:nvSpPr>
        <dsp:cNvPr id="0" name=""/>
        <dsp:cNvSpPr/>
      </dsp:nvSpPr>
      <dsp:spPr>
        <a:xfrm>
          <a:off x="7469341" y="0"/>
          <a:ext cx="3457633" cy="3689405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Adjust Copilot settings for personalized suggestions.</a:t>
          </a:r>
          <a:endParaRPr lang="en-US" sz="2600" kern="1200"/>
        </a:p>
      </dsp:txBody>
      <dsp:txXfrm>
        <a:off x="7469341" y="1475762"/>
        <a:ext cx="3457633" cy="2213643"/>
      </dsp:txXfrm>
    </dsp:sp>
    <dsp:sp modelId="{F128AF0E-5AD6-4CC7-A905-3826B63607F5}">
      <dsp:nvSpPr>
        <dsp:cNvPr id="0" name=""/>
        <dsp:cNvSpPr/>
      </dsp:nvSpPr>
      <dsp:spPr>
        <a:xfrm>
          <a:off x="7469341" y="0"/>
          <a:ext cx="3457633" cy="147576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69341" y="0"/>
        <a:ext cx="3457633" cy="14757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3A848-4A17-4F14-81D4-F8978E1B7D6A}">
      <dsp:nvSpPr>
        <dsp:cNvPr id="0" name=""/>
        <dsp:cNvSpPr/>
      </dsp:nvSpPr>
      <dsp:spPr>
        <a:xfrm>
          <a:off x="1756023" y="1109475"/>
          <a:ext cx="140071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82921-660D-456E-8F39-8104CA8B59B6}">
      <dsp:nvSpPr>
        <dsp:cNvPr id="0" name=""/>
        <dsp:cNvSpPr/>
      </dsp:nvSpPr>
      <dsp:spPr>
        <a:xfrm>
          <a:off x="3240776" y="991851"/>
          <a:ext cx="161081" cy="302330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841840"/>
            <a:satOff val="-7779"/>
            <a:lumOff val="-8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841840"/>
              <a:satOff val="-7779"/>
              <a:lumOff val="-8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2838B-49F1-4B93-8948-E71C975E9A29}">
      <dsp:nvSpPr>
        <dsp:cNvPr id="0" name=""/>
        <dsp:cNvSpPr/>
      </dsp:nvSpPr>
      <dsp:spPr>
        <a:xfrm>
          <a:off x="824550" y="353127"/>
          <a:ext cx="1512767" cy="15127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704" tIns="58704" rIns="58704" bIns="58704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1046090" y="574667"/>
        <a:ext cx="1069687" cy="1069687"/>
      </dsp:txXfrm>
    </dsp:sp>
    <dsp:sp modelId="{38D881D3-B058-4D8D-9963-C6E8529E4DD9}">
      <dsp:nvSpPr>
        <dsp:cNvPr id="0" name=""/>
        <dsp:cNvSpPr/>
      </dsp:nvSpPr>
      <dsp:spPr>
        <a:xfrm>
          <a:off x="5134" y="2032676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683680"/>
            <a:satOff val="-15558"/>
            <a:lumOff val="-175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683680"/>
              <a:satOff val="-15558"/>
              <a:lumOff val="-17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Copilot offers code suggestions in real-time as you type.</a:t>
          </a:r>
          <a:endParaRPr lang="en-US" sz="1300" kern="1200"/>
        </a:p>
      </dsp:txBody>
      <dsp:txXfrm>
        <a:off x="5134" y="2425796"/>
        <a:ext cx="3151599" cy="1572480"/>
      </dsp:txXfrm>
    </dsp:sp>
    <dsp:sp modelId="{56E477B1-AABD-492F-BC02-6C7BD34461C2}">
      <dsp:nvSpPr>
        <dsp:cNvPr id="0" name=""/>
        <dsp:cNvSpPr/>
      </dsp:nvSpPr>
      <dsp:spPr>
        <a:xfrm>
          <a:off x="3506911" y="1110033"/>
          <a:ext cx="3151599" cy="72"/>
        </a:xfrm>
        <a:prstGeom prst="rect">
          <a:avLst/>
        </a:prstGeom>
        <a:solidFill>
          <a:schemeClr val="accent2">
            <a:tint val="40000"/>
            <a:alpha val="90000"/>
            <a:hueOff val="2525519"/>
            <a:satOff val="-23337"/>
            <a:lumOff val="-263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525519"/>
              <a:satOff val="-23337"/>
              <a:lumOff val="-2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2FD8A-8693-448B-9A0D-38D84EE730F3}">
      <dsp:nvSpPr>
        <dsp:cNvPr id="0" name=""/>
        <dsp:cNvSpPr/>
      </dsp:nvSpPr>
      <dsp:spPr>
        <a:xfrm>
          <a:off x="6742553" y="992322"/>
          <a:ext cx="161081" cy="30277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2BF21-8A44-4D4A-8EDC-01FF9D4ABB8B}">
      <dsp:nvSpPr>
        <dsp:cNvPr id="0" name=""/>
        <dsp:cNvSpPr/>
      </dsp:nvSpPr>
      <dsp:spPr>
        <a:xfrm>
          <a:off x="4325770" y="353128"/>
          <a:ext cx="1513881" cy="1513881"/>
        </a:xfrm>
        <a:prstGeom prst="ellips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747" tIns="58747" rIns="58747" bIns="5874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4547473" y="574831"/>
        <a:ext cx="1070475" cy="1070475"/>
      </dsp:txXfrm>
    </dsp:sp>
    <dsp:sp modelId="{EBA90AD0-2293-41BE-9E6D-7367512597E7}">
      <dsp:nvSpPr>
        <dsp:cNvPr id="0" name=""/>
        <dsp:cNvSpPr/>
      </dsp:nvSpPr>
      <dsp:spPr>
        <a:xfrm>
          <a:off x="3506911" y="2033914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4209199"/>
            <a:satOff val="-38895"/>
            <a:lumOff val="-438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209199"/>
              <a:satOff val="-38895"/>
              <a:lumOff val="-43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Accept, reject, or modify suggestions to fit the context.</a:t>
          </a:r>
          <a:endParaRPr lang="en-US" sz="1300" kern="1200"/>
        </a:p>
      </dsp:txBody>
      <dsp:txXfrm>
        <a:off x="3506911" y="2427034"/>
        <a:ext cx="3151599" cy="1572480"/>
      </dsp:txXfrm>
    </dsp:sp>
    <dsp:sp modelId="{DD0FFD71-24F4-4E74-A957-929C901F3939}">
      <dsp:nvSpPr>
        <dsp:cNvPr id="0" name=""/>
        <dsp:cNvSpPr/>
      </dsp:nvSpPr>
      <dsp:spPr>
        <a:xfrm>
          <a:off x="7008688" y="1110033"/>
          <a:ext cx="1575799" cy="72"/>
        </a:xfrm>
        <a:prstGeom prst="rect">
          <a:avLst/>
        </a:prstGeom>
        <a:solidFill>
          <a:schemeClr val="accent2">
            <a:tint val="40000"/>
            <a:alpha val="90000"/>
            <a:hueOff val="5051039"/>
            <a:satOff val="-46674"/>
            <a:lumOff val="-526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051039"/>
              <a:satOff val="-46674"/>
              <a:lumOff val="-5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317A1-AA32-4835-B070-5E09CD7C21B4}">
      <dsp:nvSpPr>
        <dsp:cNvPr id="0" name=""/>
        <dsp:cNvSpPr/>
      </dsp:nvSpPr>
      <dsp:spPr>
        <a:xfrm>
          <a:off x="7826800" y="352381"/>
          <a:ext cx="1515374" cy="1515374"/>
        </a:xfrm>
        <a:prstGeom prst="ellips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8805" tIns="58805" rIns="58805" bIns="5880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8048721" y="574302"/>
        <a:ext cx="1071532" cy="1071532"/>
      </dsp:txXfrm>
    </dsp:sp>
    <dsp:sp modelId="{2D08FE7C-AF8D-4210-A31A-45D9DE11A8E0}">
      <dsp:nvSpPr>
        <dsp:cNvPr id="0" name=""/>
        <dsp:cNvSpPr/>
      </dsp:nvSpPr>
      <dsp:spPr>
        <a:xfrm>
          <a:off x="7008688" y="2033914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Use keyboard shortcuts to navigate through multiple suggestions.</a:t>
          </a:r>
          <a:endParaRPr lang="en-US" sz="1300" kern="1200"/>
        </a:p>
      </dsp:txBody>
      <dsp:txXfrm>
        <a:off x="7008688" y="2427034"/>
        <a:ext cx="3151599" cy="15724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64610-6443-4577-8301-C5678C8578C5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3985E-F83A-4FA2-AAF6-EB00920B797F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EE833-44C6-4ABF-A8A4-D76926F82EF4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Automates common patterns like loops, classes, and functions.</a:t>
          </a:r>
          <a:endParaRPr lang="en-US" sz="1700" kern="1200"/>
        </a:p>
      </dsp:txBody>
      <dsp:txXfrm>
        <a:off x="75768" y="3053169"/>
        <a:ext cx="3093750" cy="720000"/>
      </dsp:txXfrm>
    </dsp:sp>
    <dsp:sp modelId="{17AA9FC1-E592-4C2E-8166-CA2F7928AEE5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68FE7-2489-4648-8BD1-972A01FCF087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D8B0D-D7AC-4E48-8D29-220A2673B53A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Saves time on creating repetitive code structures.</a:t>
          </a:r>
          <a:endParaRPr lang="en-US" sz="1700" kern="1200"/>
        </a:p>
      </dsp:txBody>
      <dsp:txXfrm>
        <a:off x="3710925" y="3053169"/>
        <a:ext cx="3093750" cy="720000"/>
      </dsp:txXfrm>
    </dsp:sp>
    <dsp:sp modelId="{C2AD9F09-446A-4155-B915-4CE5348ADE39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78AD0-80C1-4AB1-A91B-E1A5035FBA3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8BC36-79BC-4855-926F-CCA3AC287EFB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Automatically imports necessary libraries or frameworks.</a:t>
          </a:r>
          <a:endParaRPr lang="en-US" sz="1700" kern="1200"/>
        </a:p>
      </dsp:txBody>
      <dsp:txXfrm>
        <a:off x="7346081" y="3053169"/>
        <a:ext cx="30937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A72EC-1029-4430-884A-C1227B8E3A6B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44D33-3CAB-40CF-8A35-8CAD12EC03BF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Copilot helps generate unit tests based on your code.</a:t>
          </a:r>
          <a:endParaRPr lang="en-US" sz="2700" kern="1200"/>
        </a:p>
      </dsp:txBody>
      <dsp:txXfrm>
        <a:off x="378614" y="886531"/>
        <a:ext cx="2810360" cy="1744948"/>
      </dsp:txXfrm>
    </dsp:sp>
    <dsp:sp modelId="{98489F86-73F4-4E5D-877D-E711588FC64D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AC572-075F-47E7-B383-5CD477F14108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Suggests test cases for edge cases, improving code robustness.</a:t>
          </a:r>
          <a:endParaRPr lang="en-US" sz="2700" kern="1200"/>
        </a:p>
      </dsp:txBody>
      <dsp:txXfrm>
        <a:off x="3946203" y="886531"/>
        <a:ext cx="2810360" cy="1744948"/>
      </dsp:txXfrm>
    </dsp:sp>
    <dsp:sp modelId="{081F62CD-4D02-4BD1-A429-4F4B4A4AE316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16065-8D41-4847-931F-7E1301DF8536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Quickly identifies common bugs and potential vulnerabilities.</a:t>
          </a:r>
          <a:endParaRPr lang="en-US" sz="27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36F3-C046-3391-D534-849A5E64E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23566-BB2B-1DA8-76A9-681996E6F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D99F5-1DBD-07DA-5DBB-E6AE3E34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8E15-D85B-4845-8390-36C83F0E545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CDF52-5497-3125-FAC1-B25526C0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4D5AB-080B-2368-8A5A-86937CAE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9D92-9FCE-4573-825E-0D3C28B6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281B-DFBE-A095-390E-F646798B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ABFF5-3240-137A-6B59-FBEBB6271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528A1-D669-2332-8F9A-C5633A89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8E15-D85B-4845-8390-36C83F0E545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F2E60-3A93-08EF-7EFD-D94E9410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7181F-054A-9AE6-B144-F7C786DF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9D92-9FCE-4573-825E-0D3C28B6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97A73-A854-4E10-B212-FC30C810F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782F8-D7FE-450B-E361-B713A879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AFD24-E954-D46F-1B37-7765DF89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8E15-D85B-4845-8390-36C83F0E545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47E7-F669-EB60-B8F1-94396A68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8597C-CB3F-3322-5791-CA99725F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9D92-9FCE-4573-825E-0D3C28B6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41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0B67-2067-1773-8341-88313756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29EF4-A38D-9353-0ED1-397DE3CEB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B88C-0CDD-9178-7DB4-17320D0D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0A17-B990-4573-AE61-B2800FD8D31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60C5-8B68-3182-2EBE-708C76CA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5DD5-BD02-D085-F394-B5527241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2283-9E0F-4930-8F5A-3EB586FE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0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5BE9-5183-B814-2973-B9ED4D3C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BB83-DE1C-53B7-59CF-3B7C04962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2FB79-8BC9-F60F-D170-F3961BB7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8E15-D85B-4845-8390-36C83F0E545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CBEEA-DDB0-5225-9BD6-000D6915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98A76-6209-BD6C-88A1-9128FBCD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9D92-9FCE-4573-825E-0D3C28B6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664E-2523-A5A5-7741-7A394AE2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68ABA-CD3B-55E3-AAA2-A2CE326D3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31EF-2E5B-FD15-7BB8-E1A1790E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8E15-D85B-4845-8390-36C83F0E545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8FC8A-0BD7-2F51-E460-CBA104BE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6E244-AAA7-44B7-0526-1A811CD0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9D92-9FCE-4573-825E-0D3C28B6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3352-48DF-A15F-9AFF-94720B07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FB01-7890-E465-482D-52875224E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F2E06-33A0-0359-D3BC-A7DF8A7B5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EC3D5-32D6-4EAF-1142-3495DC9E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8E15-D85B-4845-8390-36C83F0E545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C1C08-FE57-D67E-1B61-A3F88C26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FEA9A-2F80-8832-A509-89EFA2B7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9D92-9FCE-4573-825E-0D3C28B6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ED77-F72C-41AC-7616-2CC706F8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51E7F-881B-B5D3-0EE7-D90AF6B7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842E4-FF07-C994-D715-1256B1B5D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BC412-2195-F8A2-2539-B4E321F09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D4758-C558-E244-BB81-24B5B0FDB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92DCC-3F23-3C1F-DE39-99F69B22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8E15-D85B-4845-8390-36C83F0E545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D7237-7780-BABC-E135-A0E113BA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0E96F-A474-6E24-2DD2-1124981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9D92-9FCE-4573-825E-0D3C28B6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0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6B2C-66FA-2B4A-234A-35815120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4B7E2-239A-7783-EA48-4829BAF5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8E15-D85B-4845-8390-36C83F0E545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238DA-89DC-F93F-57A3-99B1D571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A62DF-C036-8F69-0B14-3D6B380E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9D92-9FCE-4573-825E-0D3C28B6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2ECCB-2DFB-351A-29EA-0BDD934D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8E15-D85B-4845-8390-36C83F0E545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831E8-6A37-AAEB-A878-E06F8954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2A7F1-0210-2562-2F59-9D9D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9D92-9FCE-4573-825E-0D3C28B6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8600-626B-046F-0E5A-08E039F5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68B5-6F36-C2AE-091B-A025860C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F3EC2-5FAA-1909-9169-473F131FE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BC250-FAB0-A044-1D1C-124C9EF1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8E15-D85B-4845-8390-36C83F0E545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41A99-B92A-07C2-4713-65E0C5C6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4A784-0A6C-C935-DFC1-B7694C31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9D92-9FCE-4573-825E-0D3C28B6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1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D9E3-E1F9-2299-27FB-9ADF1E23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68325-B7F7-16DA-D9F7-80D447A3F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A89D3-578F-3D88-4840-47BC2DA6A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F0508-9224-BA56-5D37-C3CDA6E4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8E15-D85B-4845-8390-36C83F0E545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71AE3-8BF2-4EF9-DB79-1D19513E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CD8B4-F138-A5B9-4D5E-0C7D4E4E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9D92-9FCE-4573-825E-0D3C28B6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FB4CA-7AF5-9FBA-9768-58268C8F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70EEB-78BB-6E71-7517-A40B7A00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D9293-2A0F-BB43-7AD9-22696938A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828E15-D85B-4845-8390-36C83F0E545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CA996-67C3-F131-EE93-B23E2FEDA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6E44C-150A-650D-D475-4C9BE040C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F9D92-9FCE-4573-825E-0D3C28B6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8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91790-0271-132B-7EDA-DDB4FFE2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algn="r"/>
            <a:r>
              <a:rPr lang="en-US" sz="8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Mastering Copilot to boost production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2E260-048C-64BE-514D-EAA0037B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</a:pPr>
            <a:r>
              <a:rPr lang="en-US" sz="20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title, subtitle, presenter name, and date.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507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10EABF-44ED-0CA7-0FC0-F1D01EFE88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3C992-5DD3-B0B4-BFA2-B09944D6C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baseline="0" dirty="0"/>
              <a:t>Writing Boilerplate Code with Copilot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0311704-087D-B8C7-9CCD-51DD73D3E6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34062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172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35D9A-AADE-E20F-7B10-5A56DD9A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8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Integrating Copilot with Testing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DE8DB68-706C-284D-1D39-AB9529CC35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38414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32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2EEE2-ED2F-9E06-A9CB-A31C1974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8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Copilot in Pair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72EE1-D605-084B-B1A7-4421101CF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0" i="0" u="none" strike="noStrike" baseline="0"/>
              <a:t>Speeds up collaboration between developers.</a:t>
            </a:r>
          </a:p>
          <a:p>
            <a:pPr marR="0" lvl="0"/>
            <a:r>
              <a:rPr lang="en-US" sz="2400" b="0" i="0" u="none" strike="noStrike" baseline="0"/>
              <a:t>Offers real-time suggestions to solve coding challenges together.</a:t>
            </a:r>
          </a:p>
          <a:p>
            <a:pPr marR="0" lvl="0"/>
            <a:r>
              <a:rPr lang="en-US" sz="2400" b="0" i="0" u="none" strike="noStrike" baseline="0"/>
              <a:t>Reduces time spent on manual code reviews.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45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6DCCC-092B-62EF-4C11-9BB24491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700" b="0" i="0" u="none" strike="noStrike" baseline="0" dirty="0"/>
              <a:t>Leveraging Copilot for Continuous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921A3-494F-AFD0-C890-93C3E937E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0" i="0" u="none" strike="noStrike" baseline="0"/>
              <a:t>Learn new languages, frameworks, and libraries by observing Copilot’s suggestions.</a:t>
            </a:r>
          </a:p>
          <a:p>
            <a:pPr marR="0" lvl="0"/>
            <a:r>
              <a:rPr lang="en-US" sz="2000" b="0" i="0" u="none" strike="noStrike" baseline="0"/>
              <a:t>Discover alternative ways to solve problems.</a:t>
            </a:r>
          </a:p>
          <a:p>
            <a:pPr marR="0" lvl="0"/>
            <a:r>
              <a:rPr lang="en-US" sz="2000" b="0" i="0" u="none" strike="noStrike" baseline="0"/>
              <a:t>Helps junior developers by providing real-time feedback and guidance.</a:t>
            </a:r>
          </a:p>
        </p:txBody>
      </p:sp>
      <p:pic>
        <p:nvPicPr>
          <p:cNvPr id="5" name="Picture 4" descr="Scribbles on a notebook">
            <a:extLst>
              <a:ext uri="{FF2B5EF4-FFF2-40B4-BE49-F238E27FC236}">
                <a16:creationId xmlns:a16="http://schemas.microsoft.com/office/drawing/2014/main" id="{3A9044B7-14EF-8844-FE28-5185DBBA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96" r="28809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126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AEAC9-8FE5-5A4D-20AC-4E231D0C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700" b="0" i="0" u="none" strike="noStrike" baseline="0" dirty="0"/>
              <a:t>When to Avoid Relying Too Much on Copilot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0A6B1-E86A-F430-7AD0-DBAA1728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0" i="0" u="none" strike="noStrike" baseline="0"/>
              <a:t>Not always accurate; needs human oversight.</a:t>
            </a:r>
          </a:p>
          <a:p>
            <a:pPr marR="0" lvl="0"/>
            <a:r>
              <a:rPr lang="en-US" sz="2000" b="0" i="0" u="none" strike="noStrike" baseline="0"/>
              <a:t>Some suggestions may be suboptimal or insecure.</a:t>
            </a:r>
          </a:p>
          <a:p>
            <a:pPr marR="0" lvl="0"/>
            <a:r>
              <a:rPr lang="en-US" sz="2000" b="0" i="0" u="none" strike="noStrike" baseline="0"/>
              <a:t>Be cautious when handling sensitive code or proprietary algorithms.</a:t>
            </a:r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647B1717-4462-9406-2E96-A0CA45F383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51" r="2221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781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43B5-1C18-8C2F-911E-19850BC5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 dirty="0">
                <a:solidFill>
                  <a:srgbClr val="0F4761"/>
                </a:solidFill>
                <a:latin typeface="Times New Roman" panose="02020603050405020304" pitchFamily="18" charset="0"/>
              </a:rPr>
              <a:t>Balancing Automation and Manual Coding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0BD53A3-823A-858A-2A45-AD048F9465F3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655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BDD62C-1E6D-2B02-3AD9-436B0B79A1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331" b="2"/>
          <a:stretch/>
        </p:blipFill>
        <p:spPr>
          <a:xfrm>
            <a:off x="20" y="10"/>
            <a:ext cx="6204384" cy="5114534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90717-B563-AFA2-A791-1A305B3D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327026"/>
            <a:ext cx="4164011" cy="26114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600" b="0" i="0" u="none" strike="noStrike" baseline="0"/>
              <a:t>Achieving </a:t>
            </a:r>
            <a:r>
              <a:rPr lang="en-US" sz="3600" b="0" i="0" u="none" strike="noStrike" baseline="0" dirty="0"/>
              <a:t>Higher Efficiency with GitHub Copilot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B8C4920-52F1-96A4-E240-ABDDC5362D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41212"/>
              </p:ext>
            </p:extLst>
          </p:nvPr>
        </p:nvGraphicFramePr>
        <p:xfrm>
          <a:off x="6381750" y="2119313"/>
          <a:ext cx="5329236" cy="405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256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34AF0-2050-CA2F-D217-7DEAECE8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54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of Key Sections: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F899B-D6E9-114C-DD04-EC8F64CD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0" i="0" u="none" strike="noStrike" baseline="0"/>
              <a:t>Situation: Manual coding has limitations; automation is the future.</a:t>
            </a:r>
          </a:p>
          <a:p>
            <a:pPr marR="0" lvl="0"/>
            <a:r>
              <a:rPr lang="en-US" sz="2400" b="0" i="0" u="none" strike="noStrike" baseline="0"/>
              <a:t>Complication: Time-consuming, repetitive tasks slow development.</a:t>
            </a:r>
          </a:p>
          <a:p>
            <a:pPr marR="0" lvl="0"/>
            <a:r>
              <a:rPr lang="en-US" sz="2400" b="0" i="0" u="none" strike="noStrike" baseline="0"/>
              <a:t>Question: How can GitHub Copilot help developers boost productivity?</a:t>
            </a:r>
          </a:p>
          <a:p>
            <a:pPr marR="0" lvl="0"/>
            <a:r>
              <a:rPr lang="en-US" sz="2400" b="0" i="0" u="none" strike="noStrike" baseline="0"/>
              <a:t>Answer: By automating boilerplate, improving testing, and speeding up learning while understanding its limitations.</a:t>
            </a:r>
          </a:p>
        </p:txBody>
      </p:sp>
    </p:spTree>
    <p:extLst>
      <p:ext uri="{BB962C8B-B14F-4D97-AF65-F5344CB8AC3E}">
        <p14:creationId xmlns:p14="http://schemas.microsoft.com/office/powerpoint/2010/main" val="121124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02162-AC53-A604-3FF8-76B3D875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Rise of AI-Powered Coding Tools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9889A53-F166-E4EB-C81B-4774B9A3F3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826394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004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B3EEF-EFC2-A592-BE1C-75A9350E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GitHub Copilot?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439AF9C-0217-A05B-8F70-9B158FFCFD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4825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22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EB94-B4ED-4EB3-BCA3-83C008A5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 dirty="0">
                <a:solidFill>
                  <a:srgbClr val="0F4761"/>
                </a:solidFill>
                <a:latin typeface="Times New Roman" panose="02020603050405020304" pitchFamily="18" charset="0"/>
              </a:rPr>
              <a:t>Limitations of Manual Coding Practices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504C683-019A-1C9E-A137-7EF0121753FF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875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3879-32CD-AD78-12B6-A6DF4709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3200" b="0" i="0" u="none" strike="noStrike" baseline="0" dirty="0"/>
              <a:t>Need for Faster, More Efficient Coding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BDC3AA4-17F2-BDE0-6B5D-6BCF459DD6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AC7FC-4D81-3717-743A-68520E0B8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000" b="0" i="0" u="none" strike="noStrike" baseline="0"/>
              <a:t>Fast-growing demands for shipping code rapidly.</a:t>
            </a:r>
          </a:p>
          <a:p>
            <a:pPr marR="0" lvl="0"/>
            <a:r>
              <a:rPr lang="en-US" sz="2000" b="0" i="0" u="none" strike="noStrike" baseline="0"/>
              <a:t>Developers need to automate boilerplate code.</a:t>
            </a:r>
          </a:p>
          <a:p>
            <a:pPr marR="0" lvl="0"/>
            <a:r>
              <a:rPr lang="en-US" sz="2000" b="0" i="0" u="none" strike="noStrike" baseline="0"/>
              <a:t>Staying up-to-date with changing coding standards.</a:t>
            </a:r>
          </a:p>
        </p:txBody>
      </p:sp>
    </p:spTree>
    <p:extLst>
      <p:ext uri="{BB962C8B-B14F-4D97-AF65-F5344CB8AC3E}">
        <p14:creationId xmlns:p14="http://schemas.microsoft.com/office/powerpoint/2010/main" val="382030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E6ED9-B013-E701-8467-77D2F7F4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6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Role of Copilot in Modern Development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B714323-6987-3565-92B3-4968BAF9C5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394740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73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E119D-6936-39D4-542C-2C822ECC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 Copilot Improve Your Workflow?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9CA6F5A-2B43-E7B5-DDBB-B787B1C24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728219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51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14266-62CE-23AF-B51F-9B015874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Installing and Setting Up GitHub Copilot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834ABE0-FA75-7A3E-4B48-3D580904F9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28157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41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2B3570-FC16-35DB-6270-CB84959688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25" r="1234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9D5D5-1B2A-0880-A209-33ABA8DC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baseline="0" dirty="0"/>
              <a:t>Getting Code Suggestions in Real-Time</a:t>
            </a:r>
          </a:p>
        </p:txBody>
      </p:sp>
      <p:graphicFrame>
        <p:nvGraphicFramePr>
          <p:cNvPr id="17" name="Text Placeholder 2">
            <a:extLst>
              <a:ext uri="{FF2B5EF4-FFF2-40B4-BE49-F238E27FC236}">
                <a16:creationId xmlns:a16="http://schemas.microsoft.com/office/drawing/2014/main" id="{3E50D763-7722-C641-972C-B5049C14AF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05856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115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569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Times New Roman</vt:lpstr>
      <vt:lpstr>Office Theme</vt:lpstr>
      <vt:lpstr>Mastering Copilot to boost production</vt:lpstr>
      <vt:lpstr>The Rise of AI-Powered Coding Tools</vt:lpstr>
      <vt:lpstr>What is GitHub Copilot?</vt:lpstr>
      <vt:lpstr>Limitations of Manual Coding Practices</vt:lpstr>
      <vt:lpstr>Need for Faster, More Efficient Coding</vt:lpstr>
      <vt:lpstr>The Role of Copilot in Modern Development</vt:lpstr>
      <vt:lpstr>Can Copilot Improve Your Workflow?</vt:lpstr>
      <vt:lpstr>Installing and Setting Up GitHub Copilot</vt:lpstr>
      <vt:lpstr>Getting Code Suggestions in Real-Time</vt:lpstr>
      <vt:lpstr>Writing Boilerplate Code with Copilot</vt:lpstr>
      <vt:lpstr>Integrating Copilot with Testing</vt:lpstr>
      <vt:lpstr>Using Copilot in Pair Programming</vt:lpstr>
      <vt:lpstr>Leveraging Copilot for Continuous Learning</vt:lpstr>
      <vt:lpstr>When to Avoid Relying Too Much on Copilot</vt:lpstr>
      <vt:lpstr>Balancing Automation and Manual Coding</vt:lpstr>
      <vt:lpstr>Achieving Higher Efficiency with GitHub Copilot</vt:lpstr>
      <vt:lpstr>Summary of Key Sections: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Colin Hoang</dc:creator>
  <cp:lastModifiedBy>Colin Hoang</cp:lastModifiedBy>
  <cp:revision>1</cp:revision>
  <dcterms:created xsi:type="dcterms:W3CDTF">2024-09-19T23:09:24Z</dcterms:created>
  <dcterms:modified xsi:type="dcterms:W3CDTF">2024-09-19T23:16:06Z</dcterms:modified>
</cp:coreProperties>
</file>