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54" d="100"/>
          <a:sy n="54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[sample-pii-to-move.xlsx]Sheet3!PivotTable1</c:name>
    <c:fmtId val="20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Sheet3!$A$2:$A$31</c:f>
              <c:strCache>
                <c:ptCount val="29"/>
                <c:pt idx="0">
                  <c:v>SSN 111-22-3333</c:v>
                </c:pt>
                <c:pt idx="1">
                  <c:v>SSN 111-22-3334</c:v>
                </c:pt>
                <c:pt idx="2">
                  <c:v>SSN 111-22-3335</c:v>
                </c:pt>
                <c:pt idx="3">
                  <c:v>SSN 111-22-3336</c:v>
                </c:pt>
                <c:pt idx="4">
                  <c:v>SSN 111-22-3337</c:v>
                </c:pt>
                <c:pt idx="5">
                  <c:v>SSN 111-22-3338</c:v>
                </c:pt>
                <c:pt idx="6">
                  <c:v>SSN 111-22-3339</c:v>
                </c:pt>
                <c:pt idx="7">
                  <c:v>SSN 111-22-3340</c:v>
                </c:pt>
                <c:pt idx="8">
                  <c:v>SSN 111-22-3341</c:v>
                </c:pt>
                <c:pt idx="9">
                  <c:v>SSN 111-22-3342</c:v>
                </c:pt>
                <c:pt idx="10">
                  <c:v>SSN 111-22-3343</c:v>
                </c:pt>
                <c:pt idx="11">
                  <c:v>SSN 111-22-3344</c:v>
                </c:pt>
                <c:pt idx="12">
                  <c:v>SSN 111-22-3345</c:v>
                </c:pt>
                <c:pt idx="13">
                  <c:v>SSN 111-22-3346</c:v>
                </c:pt>
                <c:pt idx="14">
                  <c:v>SSN 111-22-3347</c:v>
                </c:pt>
                <c:pt idx="15">
                  <c:v>SSN 111-22-3348</c:v>
                </c:pt>
                <c:pt idx="16">
                  <c:v>SSN 111-22-3349</c:v>
                </c:pt>
                <c:pt idx="17">
                  <c:v>SSN 111-22-3350</c:v>
                </c:pt>
                <c:pt idx="18">
                  <c:v>SSN 111-22-3351</c:v>
                </c:pt>
                <c:pt idx="19">
                  <c:v>SSN 111-22-3352</c:v>
                </c:pt>
                <c:pt idx="20">
                  <c:v>SSN 111-22-3353</c:v>
                </c:pt>
                <c:pt idx="21">
                  <c:v>SSN 111-22-3354</c:v>
                </c:pt>
                <c:pt idx="22">
                  <c:v>SSN 111-22-3355</c:v>
                </c:pt>
                <c:pt idx="23">
                  <c:v>SSN 111-22-3356</c:v>
                </c:pt>
                <c:pt idx="24">
                  <c:v>SSN 111-22-3357</c:v>
                </c:pt>
                <c:pt idx="25">
                  <c:v>SSN 111-22-3358</c:v>
                </c:pt>
                <c:pt idx="26">
                  <c:v>SSN 111-22-3359</c:v>
                </c:pt>
                <c:pt idx="27">
                  <c:v>SSN 111-22-3360</c:v>
                </c:pt>
                <c:pt idx="28">
                  <c:v>SSN 111-22-3361</c:v>
                </c:pt>
              </c:strCache>
            </c:strRef>
          </c:cat>
          <c:val>
            <c:numRef>
              <c:f>Sheet3!$B$2:$B$31</c:f>
              <c:numCache>
                <c:formatCode>General</c:formatCode>
                <c:ptCount val="29"/>
                <c:pt idx="0">
                  <c:v>2016</c:v>
                </c:pt>
                <c:pt idx="1">
                  <c:v>2016</c:v>
                </c:pt>
                <c:pt idx="2">
                  <c:v>2016</c:v>
                </c:pt>
                <c:pt idx="3">
                  <c:v>2016</c:v>
                </c:pt>
                <c:pt idx="4">
                  <c:v>2016</c:v>
                </c:pt>
                <c:pt idx="5">
                  <c:v>2016</c:v>
                </c:pt>
                <c:pt idx="6">
                  <c:v>2016</c:v>
                </c:pt>
                <c:pt idx="7">
                  <c:v>2016</c:v>
                </c:pt>
                <c:pt idx="8">
                  <c:v>2016</c:v>
                </c:pt>
                <c:pt idx="9">
                  <c:v>2016</c:v>
                </c:pt>
                <c:pt idx="10">
                  <c:v>2017</c:v>
                </c:pt>
                <c:pt idx="11">
                  <c:v>2017</c:v>
                </c:pt>
                <c:pt idx="12">
                  <c:v>2017</c:v>
                </c:pt>
                <c:pt idx="13">
                  <c:v>2017</c:v>
                </c:pt>
                <c:pt idx="14">
                  <c:v>2017</c:v>
                </c:pt>
                <c:pt idx="15">
                  <c:v>2017</c:v>
                </c:pt>
                <c:pt idx="16">
                  <c:v>2017</c:v>
                </c:pt>
                <c:pt idx="17">
                  <c:v>2017</c:v>
                </c:pt>
                <c:pt idx="18">
                  <c:v>2017</c:v>
                </c:pt>
                <c:pt idx="19">
                  <c:v>2017</c:v>
                </c:pt>
                <c:pt idx="20">
                  <c:v>2018</c:v>
                </c:pt>
                <c:pt idx="21">
                  <c:v>2018</c:v>
                </c:pt>
                <c:pt idx="22">
                  <c:v>2018</c:v>
                </c:pt>
                <c:pt idx="23">
                  <c:v>2018</c:v>
                </c:pt>
                <c:pt idx="24">
                  <c:v>2018</c:v>
                </c:pt>
                <c:pt idx="25">
                  <c:v>2018</c:v>
                </c:pt>
                <c:pt idx="26">
                  <c:v>2018</c:v>
                </c:pt>
                <c:pt idx="27">
                  <c:v>2018</c:v>
                </c:pt>
                <c:pt idx="28">
                  <c:v>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A1-401A-AE8C-8C7603B33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307952"/>
        <c:axId val="1769313776"/>
      </c:barChart>
      <c:catAx>
        <c:axId val="176930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313776"/>
        <c:crosses val="autoZero"/>
        <c:auto val="1"/>
        <c:lblAlgn val="ctr"/>
        <c:lblOffset val="100"/>
        <c:noMultiLvlLbl val="0"/>
      </c:catAx>
      <c:valAx>
        <c:axId val="176931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3079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7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6770-F62E-4DC0-BBA8-D55970A88FC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DAAF-2FAD-4D2A-9887-3F7FB0EC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with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936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Now with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 with data</dc:title>
  <dc:creator>Matthew Farrell</dc:creator>
  <cp:lastModifiedBy>Matthew Farrell</cp:lastModifiedBy>
  <cp:revision>1</cp:revision>
  <dcterms:created xsi:type="dcterms:W3CDTF">2019-09-27T00:39:09Z</dcterms:created>
  <dcterms:modified xsi:type="dcterms:W3CDTF">2019-09-27T00:48:31Z</dcterms:modified>
</cp:coreProperties>
</file>