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400-F407-4D89-A343-ADAD61577923}" type="datetimeFigureOut">
              <a:rPr lang="pt-BR" smtClean="0"/>
              <a:pPr/>
              <a:t>17/04/2014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3FD-EBB1-4062-9CFF-CA23AE87B2A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400-F407-4D89-A343-ADAD61577923}" type="datetimeFigureOut">
              <a:rPr lang="pt-BR" smtClean="0"/>
              <a:pPr/>
              <a:t>17/04/2014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3FD-EBB1-4062-9CFF-CA23AE87B2A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400-F407-4D89-A343-ADAD61577923}" type="datetimeFigureOut">
              <a:rPr lang="pt-BR" smtClean="0"/>
              <a:pPr/>
              <a:t>17/04/2014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3FD-EBB1-4062-9CFF-CA23AE87B2A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400-F407-4D89-A343-ADAD61577923}" type="datetimeFigureOut">
              <a:rPr lang="pt-BR" smtClean="0"/>
              <a:pPr/>
              <a:t>17/04/2014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3FD-EBB1-4062-9CFF-CA23AE87B2A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400-F407-4D89-A343-ADAD61577923}" type="datetimeFigureOut">
              <a:rPr lang="pt-BR" smtClean="0"/>
              <a:pPr/>
              <a:t>17/04/2014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3FD-EBB1-4062-9CFF-CA23AE87B2A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400-F407-4D89-A343-ADAD61577923}" type="datetimeFigureOut">
              <a:rPr lang="pt-BR" smtClean="0"/>
              <a:pPr/>
              <a:t>17/04/2014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3FD-EBB1-4062-9CFF-CA23AE87B2A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400-F407-4D89-A343-ADAD61577923}" type="datetimeFigureOut">
              <a:rPr lang="pt-BR" smtClean="0"/>
              <a:pPr/>
              <a:t>17/04/2014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3FD-EBB1-4062-9CFF-CA23AE87B2A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400-F407-4D89-A343-ADAD61577923}" type="datetimeFigureOut">
              <a:rPr lang="pt-BR" smtClean="0"/>
              <a:pPr/>
              <a:t>17/04/2014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3FD-EBB1-4062-9CFF-CA23AE87B2A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400-F407-4D89-A343-ADAD61577923}" type="datetimeFigureOut">
              <a:rPr lang="pt-BR" smtClean="0"/>
              <a:pPr/>
              <a:t>17/04/2014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3FD-EBB1-4062-9CFF-CA23AE87B2A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400-F407-4D89-A343-ADAD61577923}" type="datetimeFigureOut">
              <a:rPr lang="pt-BR" smtClean="0"/>
              <a:pPr/>
              <a:t>17/04/2014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3FD-EBB1-4062-9CFF-CA23AE87B2A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400-F407-4D89-A343-ADAD61577923}" type="datetimeFigureOut">
              <a:rPr lang="pt-BR" smtClean="0"/>
              <a:pPr/>
              <a:t>17/04/2014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3FD-EBB1-4062-9CFF-CA23AE87B2A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400-F407-4D89-A343-ADAD61577923}" type="datetimeFigureOut">
              <a:rPr lang="pt-BR" smtClean="0"/>
              <a:pPr/>
              <a:t>17/04/2014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83FD-EBB1-4062-9CFF-CA23AE87B2A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is\Desktop\LAIS\Projeto%20Final\Book%20de%20Ajuda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de Conclusão de Curso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Aluna: Laís Ingrid Soares de Souza Vidoto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Tela Principal de Apresentação do Projeto</a:t>
            </a:r>
            <a:endParaRPr lang="pt-B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 l="17544" t="25568" r="15660" b="19318"/>
          <a:stretch>
            <a:fillRect/>
          </a:stretch>
        </p:blipFill>
        <p:spPr bwMode="auto">
          <a:xfrm>
            <a:off x="467544" y="1556792"/>
            <a:ext cx="820891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139952" y="2204864"/>
            <a:ext cx="34563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Status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Tela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(PBO)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59832" y="2780928"/>
            <a:ext cx="34563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Titulo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Tela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(PBO)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3968" y="3861048"/>
            <a:ext cx="20882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Layout 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Tela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PBO – PAI</a:t>
            </a:r>
            <a:endParaRPr lang="pt-B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31766" t="20724" b="5263"/>
          <a:stretch>
            <a:fillRect/>
          </a:stretch>
        </p:blipFill>
        <p:spPr bwMode="auto">
          <a:xfrm>
            <a:off x="457200" y="1693613"/>
            <a:ext cx="8229600" cy="433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131840" y="2636912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5616" y="2492896"/>
            <a:ext cx="201622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644008" y="2420888"/>
            <a:ext cx="29790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Faz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antes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tela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abrir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2576" y="2967335"/>
            <a:ext cx="19215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Logica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tela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115616" y="2852936"/>
            <a:ext cx="216862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03848" y="321297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PBO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3844" t="25901" b="44741"/>
          <a:stretch>
            <a:fillRect/>
          </a:stretch>
        </p:blipFill>
        <p:spPr bwMode="auto">
          <a:xfrm>
            <a:off x="467544" y="1556792"/>
            <a:ext cx="828092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31245" t="15437" b="5682"/>
          <a:stretch>
            <a:fillRect/>
          </a:stretch>
        </p:blipFill>
        <p:spPr bwMode="auto">
          <a:xfrm>
            <a:off x="467544" y="4077072"/>
            <a:ext cx="4392488" cy="235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 l="5964" t="34864" r="50000" b="39814"/>
          <a:stretch>
            <a:fillRect/>
          </a:stretch>
        </p:blipFill>
        <p:spPr bwMode="auto">
          <a:xfrm>
            <a:off x="5292080" y="5013176"/>
            <a:ext cx="331236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971600" y="2564904"/>
            <a:ext cx="2520280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971600" y="2708920"/>
            <a:ext cx="25202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84240" y="2789312"/>
            <a:ext cx="2943944" cy="1719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143508" y="3176972"/>
            <a:ext cx="1296144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3375" t="27013" r="629" b="14052"/>
          <a:stretch>
            <a:fillRect/>
          </a:stretch>
        </p:blipFill>
        <p:spPr bwMode="auto">
          <a:xfrm>
            <a:off x="899592" y="1772816"/>
            <a:ext cx="756084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979712" y="3140968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321297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79712" y="4149080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83768" y="42930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63888" y="2996952"/>
            <a:ext cx="36634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Codificação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do Status </a:t>
            </a:r>
            <a:r>
              <a:rPr 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tela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5728" y="4077072"/>
            <a:ext cx="34157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Codificação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dos </a:t>
            </a:r>
            <a:r>
              <a:rPr 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botões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tela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3923928" y="3068960"/>
          <a:ext cx="1465312" cy="1236357"/>
        </p:xfrm>
        <a:graphic>
          <a:graphicData uri="http://schemas.openxmlformats.org/presentationml/2006/ole">
            <p:oleObj spid="_x0000_s1027" name="Worksheet" showAsIcon="1" r:id="rId3" imgW="914400" imgH="771480" progId="Excel.Sheet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208124" cy="448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59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C:\Users\Lais\Desktop\LAIS\Projeto Final\Book de Ajuda.xlsx</vt:lpstr>
      <vt:lpstr>Projeto de Conclusão de Curso</vt:lpstr>
      <vt:lpstr>Tela Principal de Apresentação do Projeto</vt:lpstr>
      <vt:lpstr>PBO – PAI</vt:lpstr>
      <vt:lpstr>PBO</vt:lpstr>
      <vt:lpstr>PAI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Lais</dc:creator>
  <cp:lastModifiedBy>Lais</cp:lastModifiedBy>
  <cp:revision>17</cp:revision>
  <dcterms:created xsi:type="dcterms:W3CDTF">2014-04-16T22:54:27Z</dcterms:created>
  <dcterms:modified xsi:type="dcterms:W3CDTF">2014-04-17T15:02:37Z</dcterms:modified>
</cp:coreProperties>
</file>