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  <p:sldMasterId id="2147483725" r:id="rId2"/>
    <p:sldMasterId id="2147483737" r:id="rId3"/>
    <p:sldMasterId id="2147483742" r:id="rId4"/>
    <p:sldMasterId id="2147483754" r:id="rId5"/>
    <p:sldMasterId id="2147483766" r:id="rId6"/>
    <p:sldMasterId id="2147483778" r:id="rId7"/>
    <p:sldMasterId id="2147483790" r:id="rId8"/>
    <p:sldMasterId id="2147483802" r:id="rId9"/>
  </p:sldMasterIdLst>
  <p:notesMasterIdLst>
    <p:notesMasterId r:id="rId21"/>
  </p:notesMasterIdLst>
  <p:sldIdLst>
    <p:sldId id="256" r:id="rId10"/>
    <p:sldId id="258" r:id="rId11"/>
    <p:sldId id="298" r:id="rId12"/>
    <p:sldId id="297" r:id="rId13"/>
    <p:sldId id="301" r:id="rId14"/>
    <p:sldId id="299" r:id="rId15"/>
    <p:sldId id="304" r:id="rId16"/>
    <p:sldId id="300" r:id="rId17"/>
    <p:sldId id="302" r:id="rId18"/>
    <p:sldId id="305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55" autoAdjust="0"/>
  </p:normalViewPr>
  <p:slideViewPr>
    <p:cSldViewPr>
      <p:cViewPr>
        <p:scale>
          <a:sx n="80" d="100"/>
          <a:sy n="80" d="100"/>
        </p:scale>
        <p:origin x="-86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24E69F23-0885-4E15-B933-0F3BC4883B31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1FFC81C-9CBF-4436-A93F-20C4B5563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96850"/>
            <a:ext cx="2114550" cy="6356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96850"/>
            <a:ext cx="6191250" cy="6356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192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C3CF0FF-F7F0-4AF9-88FD-58F78F236A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813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8761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174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393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5466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38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789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252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17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58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098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64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434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938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86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30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597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177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2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/>
            <a:fld id="{9DC20E65-1B55-4474-8E3B-50FD7F942A0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1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494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0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r">
              <a:lnSpc>
                <a:spcPct val="100000"/>
              </a:lnSpc>
            </a:pPr>
            <a:fld id="{58A1F9B4-DD89-4876-95A1-8F57F4829D6D}" type="slidenum">
              <a:rPr lang="en-US" sz="1200" smtClean="0">
                <a:solidFill>
                  <a:srgbClr val="8B8B8B"/>
                </a:solidFill>
                <a:latin typeface="Calibri"/>
              </a:rPr>
              <a:t>‹nº›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16213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/>
              <a:t>Copyright © 2011 Accenture All Rights Reserved. </a:t>
            </a:r>
          </a:p>
        </p:txBody>
      </p:sp>
      <p:pic>
        <p:nvPicPr>
          <p:cNvPr id="1030" name="Picture 6" descr="A4_Code_2 [Converted])pool blu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4 laptopgirlside"/>
          <p:cNvPicPr>
            <a:picLocks noChangeAspect="1" noChangeArrowheads="1"/>
          </p:cNvPicPr>
          <p:nvPr/>
        </p:nvPicPr>
        <p:blipFill>
          <a:blip r:embed="rId13" cstate="print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 algn="l" eaLnBrk="0" hangingPunct="0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900" dirty="0"/>
              <a:t>Copyright </a:t>
            </a:r>
            <a:r>
              <a:rPr lang="en-US" sz="900"/>
              <a:t>© 2011 </a:t>
            </a:r>
            <a:r>
              <a:rPr lang="en-US" sz="900" dirty="0"/>
              <a:t>Accenture All Rights Reserved. Accenture, its logo, and Accenture High Performance Delivered are trademarks of Accenture.</a:t>
            </a:r>
          </a:p>
        </p:txBody>
      </p:sp>
      <p:pic>
        <p:nvPicPr>
          <p:cNvPr id="2052" name="Picture 7" descr="A4_Code_2 [Converted])pool blu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 descr="SigHPD_Sz3_2X_gray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33400" y="2478088"/>
            <a:ext cx="27432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‹nº›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C8B2-D67F-49C7-AFCC-97A86F53762A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B822-69D4-4FFB-8BEB-8E66CB54C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8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9C23-8686-41D1-9B94-7A19B93FB10E}" type="datetimeFigureOut">
              <a:rPr lang="pt-BR" smtClean="0"/>
              <a:t>11/12/2015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124-99FC-489D-9CBD-FFED350B3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457200" y="46482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Application Delivery </a:t>
            </a:r>
          </a:p>
          <a:p>
            <a:pPr algn="l" eaLnBrk="0" hangingPunct="0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dirty="0">
                <a:solidFill>
                  <a:schemeClr val="accent2"/>
                </a:solidFill>
              </a:rPr>
              <a:t>Fundamentals: Java </a:t>
            </a:r>
            <a:r>
              <a:rPr lang="en-US" sz="3200" dirty="0" err="1" smtClean="0">
                <a:solidFill>
                  <a:schemeClr val="accent2"/>
                </a:solidFill>
              </a:rPr>
              <a:t>Avançado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471268" y="5559865"/>
            <a:ext cx="65627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sz="2500" dirty="0" err="1" smtClean="0">
                <a:solidFill>
                  <a:srgbClr val="198B33"/>
                </a:solidFill>
              </a:rPr>
              <a:t>Módulo</a:t>
            </a:r>
            <a:r>
              <a:rPr lang="en-US" sz="2500" dirty="0" smtClean="0">
                <a:solidFill>
                  <a:srgbClr val="198B33"/>
                </a:solidFill>
              </a:rPr>
              <a:t> </a:t>
            </a:r>
            <a:r>
              <a:rPr lang="en-US" sz="2500" dirty="0">
                <a:solidFill>
                  <a:srgbClr val="198B33"/>
                </a:solidFill>
              </a:rPr>
              <a:t>4</a:t>
            </a:r>
            <a:r>
              <a:rPr lang="en-US" sz="2500" dirty="0" smtClean="0">
                <a:solidFill>
                  <a:srgbClr val="198B33"/>
                </a:solidFill>
              </a:rPr>
              <a:t>: </a:t>
            </a:r>
            <a:r>
              <a:rPr lang="en-US" sz="2500" dirty="0" err="1" smtClean="0">
                <a:solidFill>
                  <a:srgbClr val="198B33"/>
                </a:solidFill>
              </a:rPr>
              <a:t>Arquivo</a:t>
            </a:r>
            <a:r>
              <a:rPr lang="en-US" sz="2500" dirty="0" smtClean="0">
                <a:solidFill>
                  <a:srgbClr val="198B33"/>
                </a:solidFill>
              </a:rPr>
              <a:t> Jar</a:t>
            </a:r>
            <a:endParaRPr lang="en-US" sz="2500" dirty="0">
              <a:solidFill>
                <a:srgbClr val="198B33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1" t="12745" r="19610" b="4416"/>
          <a:stretch/>
        </p:blipFill>
        <p:spPr bwMode="auto">
          <a:xfrm>
            <a:off x="3733800" y="1219200"/>
            <a:ext cx="4917373" cy="567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28600" y="5029200"/>
            <a:ext cx="2759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Enderreco</a:t>
            </a:r>
            <a:r>
              <a:rPr lang="pt-BR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de onde esta a</a:t>
            </a:r>
          </a:p>
          <a:p>
            <a:pPr algn="ctr"/>
            <a:r>
              <a:rPr lang="pt-BR" sz="1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Classe o qual queira </a:t>
            </a:r>
            <a:r>
              <a:rPr lang="pt-BR" sz="1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execultar</a:t>
            </a:r>
            <a:endParaRPr lang="pt-BR" sz="1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 bwMode="auto">
          <a:xfrm>
            <a:off x="3886200" y="5290810"/>
            <a:ext cx="1447800" cy="26161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3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2400" y="533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Dúvida</a:t>
            </a:r>
            <a:endParaRPr lang="pt-BR" sz="3200" b="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6146" name="Picture 2" descr="C:\Users\cinthya.c.florio\Pictures\doub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57" y="1828800"/>
            <a:ext cx="3311525" cy="33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Agenda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425083"/>
            <a:ext cx="8229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Arquivos .</a:t>
            </a:r>
            <a:r>
              <a:rPr lang="pt-BR" dirty="0" err="1" smtClean="0"/>
              <a:t>jar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Gerar um arquivo .</a:t>
            </a:r>
            <a:r>
              <a:rPr lang="pt-BR" dirty="0" err="1" smtClean="0"/>
              <a:t>jar</a:t>
            </a:r>
            <a:r>
              <a:rPr lang="pt-BR" dirty="0" smtClean="0"/>
              <a:t> no eclipse</a:t>
            </a:r>
            <a:endParaRPr 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 err="1" smtClean="0">
                <a:solidFill>
                  <a:schemeClr val="accent2"/>
                </a:solidFill>
                <a:latin typeface="Calibri"/>
              </a:rPr>
              <a:t>Arquivo</a:t>
            </a:r>
            <a:r>
              <a:rPr lang="en-US" sz="3200" b="1" dirty="0" smtClean="0">
                <a:solidFill>
                  <a:schemeClr val="accent2"/>
                </a:solidFill>
                <a:latin typeface="Calibri"/>
              </a:rPr>
              <a:t> .jar</a:t>
            </a:r>
            <a:endParaRPr lang="en-US" sz="32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25083"/>
            <a:ext cx="8229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m </a:t>
            </a:r>
            <a:r>
              <a:rPr lang="pt-BR" dirty="0"/>
              <a:t>algum </a:t>
            </a:r>
            <a:r>
              <a:rPr lang="pt-BR" dirty="0" smtClean="0"/>
              <a:t>momento, em geral no final do desenvolvimento, </a:t>
            </a:r>
            <a:r>
              <a:rPr lang="pt-BR" dirty="0"/>
              <a:t>surge a necessidade de gerar arquivos </a:t>
            </a:r>
            <a:r>
              <a:rPr lang="pt-BR" dirty="0" smtClean="0"/>
              <a:t>JAR. Existem algumas situações nas quais </a:t>
            </a:r>
            <a:r>
              <a:rPr lang="en-US" dirty="0" smtClean="0"/>
              <a:t>é</a:t>
            </a:r>
            <a:r>
              <a:rPr lang="pt-BR" dirty="0" smtClean="0"/>
              <a:t> necessário gerar o arquivo </a:t>
            </a:r>
            <a:r>
              <a:rPr lang="pt-BR" dirty="0" err="1" smtClean="0"/>
              <a:t>jar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disponibilizar, </a:t>
            </a:r>
            <a:r>
              <a:rPr lang="pt-BR" dirty="0"/>
              <a:t>de </a:t>
            </a:r>
            <a:r>
              <a:rPr lang="pt-BR" dirty="0" smtClean="0"/>
              <a:t>maneira mais simples, </a:t>
            </a:r>
            <a:r>
              <a:rPr lang="pt-BR" dirty="0"/>
              <a:t>partes da </a:t>
            </a:r>
            <a:r>
              <a:rPr lang="pt-BR" dirty="0" smtClean="0"/>
              <a:t>aplicação exemplo: quanto alguma atualização é liberada.</a:t>
            </a:r>
          </a:p>
          <a:p>
            <a:pPr lvl="1"/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Para </a:t>
            </a:r>
            <a:r>
              <a:rPr lang="pt-BR" dirty="0"/>
              <a:t>distribuir a aplicação final para os clientes </a:t>
            </a:r>
            <a:r>
              <a:rPr lang="pt-BR" dirty="0" smtClean="0"/>
              <a:t>executarem no ambiente deles.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 </a:t>
            </a:r>
            <a:r>
              <a:rPr lang="pt-BR" dirty="0"/>
              <a:t>arquivo JAR (Java </a:t>
            </a:r>
            <a:r>
              <a:rPr lang="pt-BR" dirty="0" err="1"/>
              <a:t>Archive</a:t>
            </a:r>
            <a:r>
              <a:rPr lang="pt-BR" dirty="0"/>
              <a:t>) é um arquivo </a:t>
            </a:r>
            <a:r>
              <a:rPr lang="pt-BR" dirty="0" smtClean="0"/>
              <a:t>compactado, no formato ZIP, que possui um </a:t>
            </a:r>
            <a:r>
              <a:rPr lang="pt-BR" dirty="0"/>
              <a:t>conjunto de classes</a:t>
            </a:r>
            <a:r>
              <a:rPr lang="pt-BR" dirty="0" smtClean="0"/>
              <a:t>, imagens, áudio, arquivos </a:t>
            </a:r>
            <a:r>
              <a:rPr lang="pt-BR" dirty="0"/>
              <a:t>de configuração, outros arquivos JAR, </a:t>
            </a:r>
            <a:r>
              <a:rPr lang="pt-BR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790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2400" y="533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Gerar 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um arquivo .</a:t>
            </a:r>
            <a:r>
              <a:rPr lang="pt-BR" sz="3200" b="1" dirty="0" err="1">
                <a:solidFill>
                  <a:schemeClr val="accent2"/>
                </a:solidFill>
                <a:latin typeface="Calibri"/>
              </a:rPr>
              <a:t>jar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 no eclipse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http://blog.coding4fun.com.br/wp-content/uploads/2013/09/eclipse_export_java_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74224"/>
            <a:ext cx="3505200" cy="56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152400" y="533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Gerar 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um arquivo .</a:t>
            </a:r>
            <a:r>
              <a:rPr lang="pt-BR" sz="3200" b="1" dirty="0" err="1">
                <a:solidFill>
                  <a:schemeClr val="accent2"/>
                </a:solidFill>
                <a:latin typeface="Calibri"/>
              </a:rPr>
              <a:t>jar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 no eclipse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eclipse_export_java_project_jar.png (543×57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05080"/>
            <a:ext cx="51720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228600" y="533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Gerar 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um arquivo .</a:t>
            </a:r>
            <a:r>
              <a:rPr lang="pt-BR" sz="3200" b="1" dirty="0" err="1">
                <a:solidFill>
                  <a:schemeClr val="accent2"/>
                </a:solidFill>
                <a:latin typeface="Calibri"/>
              </a:rPr>
              <a:t>jar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 no eclipse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C:\Users\cinthya.c.florio\Pictures\gerar arquivo jar\eclipse_export_java_project_j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5564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208584" y="4505980"/>
            <a:ext cx="2306016" cy="52322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ENDERRECO DE ONDE </a:t>
            </a:r>
          </a:p>
          <a:p>
            <a:pPr algn="ctr"/>
            <a:r>
              <a:rPr lang="pt-BR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VOU SALVAR OS DADOS</a:t>
            </a:r>
            <a:endParaRPr lang="pt-BR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2667000" y="4572000"/>
            <a:ext cx="1981200" cy="304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3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8" t="5004" r="26149" b="11492"/>
          <a:stretch/>
        </p:blipFill>
        <p:spPr bwMode="auto">
          <a:xfrm>
            <a:off x="3352800" y="1142997"/>
            <a:ext cx="4800600" cy="562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08584" y="4462790"/>
            <a:ext cx="2306016" cy="523220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ENDERRECO DE ONDE </a:t>
            </a:r>
          </a:p>
          <a:p>
            <a:pPr algn="ctr"/>
            <a:r>
              <a:rPr lang="pt-BR" sz="1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VOU SALVAR OS DADOS</a:t>
            </a:r>
            <a:endParaRPr lang="pt-BR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tângulo 2"/>
          <p:cNvSpPr/>
          <p:nvPr/>
        </p:nvSpPr>
        <p:spPr bwMode="auto">
          <a:xfrm>
            <a:off x="3352800" y="4724400"/>
            <a:ext cx="2667000" cy="3810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8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Gerar 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um arquivo .</a:t>
            </a:r>
            <a:r>
              <a:rPr lang="pt-BR" sz="3200" b="1" dirty="0" err="1">
                <a:solidFill>
                  <a:schemeClr val="accent2"/>
                </a:solidFill>
                <a:latin typeface="Calibri"/>
              </a:rPr>
              <a:t>jar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 no eclipse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C:\Users\cinthya.c.florio\Pictures\gerar arquivo jar\eclipse_export_java_project_jar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19200"/>
            <a:ext cx="4530680" cy="53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2400" y="53376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BR" sz="3200" b="1" dirty="0" smtClean="0">
                <a:solidFill>
                  <a:schemeClr val="accent2"/>
                </a:solidFill>
                <a:latin typeface="Calibri"/>
              </a:rPr>
              <a:t>Gerar 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um arquivo .</a:t>
            </a:r>
            <a:r>
              <a:rPr lang="pt-BR" sz="3200" b="1" dirty="0" err="1">
                <a:solidFill>
                  <a:schemeClr val="accent2"/>
                </a:solidFill>
                <a:latin typeface="Calibri"/>
              </a:rPr>
              <a:t>jar</a:t>
            </a:r>
            <a:r>
              <a:rPr lang="pt-BR" sz="3200" b="1" dirty="0">
                <a:solidFill>
                  <a:schemeClr val="accent2"/>
                </a:solidFill>
                <a:latin typeface="Calibri"/>
              </a:rPr>
              <a:t> no eclipse</a:t>
            </a:r>
          </a:p>
          <a:p>
            <a:pPr>
              <a:lnSpc>
                <a:spcPct val="100000"/>
              </a:lnSpc>
            </a:pP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5123" name="Picture 3" descr="C:\Users\cinthya.c.florio\Pictures\gerar arquivo jar\eclipse_export_java_project_jar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86" y="1281875"/>
            <a:ext cx="4465214" cy="527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6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ATS Branded_v3">
  <a:themeElements>
    <a:clrScheme name="2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2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7389</TotalTime>
  <Words>185</Words>
  <Application>Microsoft Office PowerPoint</Application>
  <PresentationFormat>Apresentação na tela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Theme2</vt:lpstr>
      <vt:lpstr>2_ATS Branded_v3</vt:lpstr>
      <vt:lpstr>soul1</vt:lpstr>
      <vt:lpstr>1_Custom Design</vt:lpstr>
      <vt:lpstr>Custom Design</vt:lpstr>
      <vt:lpstr>2_Custom Design</vt:lpstr>
      <vt:lpstr>3_Custom Design</vt:lpstr>
      <vt:lpstr>4_Custom Design</vt:lpstr>
      <vt:lpstr>5_Custom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Florio, Cinthya C.</dc:creator>
  <cp:lastModifiedBy>treinamento</cp:lastModifiedBy>
  <cp:revision>182</cp:revision>
  <dcterms:modified xsi:type="dcterms:W3CDTF">2015-12-11T18:03:44Z</dcterms:modified>
</cp:coreProperties>
</file>