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charset="0"/>
      <p:regular r:id="rId14"/>
      <p:bold r:id="rId15"/>
    </p:embeddedFont>
    <p:embeddedFont>
      <p:font typeface="Average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tion_of_a_se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oronoi_cell" TargetMode="External"/><Relationship Id="rId5" Type="http://schemas.openxmlformats.org/officeDocument/2006/relationships/hyperlink" Target="https://en.wikipedia.org/wiki/Mean" TargetMode="External"/><Relationship Id="rId4" Type="http://schemas.openxmlformats.org/officeDocument/2006/relationships/hyperlink" Target="https://en.wikipedia.org/wiki/Cluster_(statistics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778643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778643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778643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778643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94c8e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94c8e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1">
                <a:solidFill>
                  <a:srgbClr val="222222"/>
                </a:solidFill>
                <a:highlight>
                  <a:srgbClr val="FFFFFF"/>
                </a:highlight>
              </a:rPr>
              <a:t>k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-means clustering aims to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partition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050" i="1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observations into </a:t>
            </a:r>
            <a:r>
              <a:rPr lang="en" sz="1050" i="1">
                <a:solidFill>
                  <a:srgbClr val="222222"/>
                </a:solidFill>
                <a:highlight>
                  <a:srgbClr val="FFFFFF"/>
                </a:highlight>
              </a:rPr>
              <a:t>k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clusters in which each observation belongs to the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4"/>
              </a:rPr>
              <a:t>cluster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with the nearest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mean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, serving as a prototype of the cluster. This results in a partitioning of the data space into </a:t>
            </a:r>
            <a:r>
              <a:rPr lang="en" sz="1050" u="sng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Voronoi cells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994c8e2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994c8e2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94c8e2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94c8e29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função de custo: k-means ponderado.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994c8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994c8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Ordem no cálculo da matriz de pertinências e dos novos centróides não unânime.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94c8e2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94c8e2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778643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778643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7786431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7786431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Obs: um ponto inicialmente definido como outlier pode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778643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778643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Prática de Clusterização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Índice </a:t>
            </a:r>
            <a:r>
              <a:rPr lang="en" b="1" dirty="0"/>
              <a:t>Calinski-Harabasz</a:t>
            </a:r>
            <a:r>
              <a:rPr lang="en" dirty="0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Métrica de agrupamento;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Relaciona a dispersão entre grupos com a dispersão intra-</a:t>
            </a:r>
            <a:r>
              <a:rPr lang="en" i="1" dirty="0"/>
              <a:t>cluster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W = dispersão intra-</a:t>
            </a:r>
            <a:r>
              <a:rPr lang="en" i="1" dirty="0"/>
              <a:t>cluster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 = dispersão entre </a:t>
            </a:r>
            <a:r>
              <a:rPr lang="en" i="1" dirty="0"/>
              <a:t>clusters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 = índice Calinski-Harabasz.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Obs 1: Scores elevados de Calinski-Harabasz estão relacionados a modelos com clusters melhor definidos;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Obs 2: este índice é normalmente maior para </a:t>
            </a:r>
            <a:r>
              <a:rPr lang="en" i="1" dirty="0"/>
              <a:t>clusters</a:t>
            </a:r>
            <a:r>
              <a:rPr lang="en" dirty="0"/>
              <a:t> convexos que para aqueles baseados em densidade, com formas irregulares.   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050" y="2238875"/>
            <a:ext cx="2447200" cy="12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075" y="2826875"/>
            <a:ext cx="2130200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Distância intra-cluster: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Métrica de agrupamento;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Dá a dispersão intra-</a:t>
            </a:r>
            <a:r>
              <a:rPr lang="en" i="1"/>
              <a:t>cluster</a:t>
            </a:r>
            <a:r>
              <a:rPr lang="en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 = dispersão intra-</a:t>
            </a:r>
            <a:r>
              <a:rPr lang="en" i="1"/>
              <a:t>cluster</a:t>
            </a:r>
            <a:r>
              <a:rPr lang="en"/>
              <a:t>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45678"/>
          <a:stretch/>
        </p:blipFill>
        <p:spPr>
          <a:xfrm>
            <a:off x="1384975" y="2372538"/>
            <a:ext cx="2711425" cy="7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Particiona um grupo de observações em um determinado número de </a:t>
            </a:r>
            <a:r>
              <a:rPr lang="en" i="1"/>
              <a:t>clusters</a:t>
            </a:r>
            <a:r>
              <a:rPr lang="en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Cada observação pertence ao </a:t>
            </a:r>
            <a:r>
              <a:rPr lang="en" i="1"/>
              <a:t>cluster</a:t>
            </a:r>
            <a:r>
              <a:rPr lang="en"/>
              <a:t> com a média mais próxima;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 centros dos </a:t>
            </a:r>
            <a:r>
              <a:rPr lang="en" i="1"/>
              <a:t>clusters</a:t>
            </a:r>
            <a:r>
              <a:rPr lang="en"/>
              <a:t> são obtidos por meio de um processo iterativo;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Objetiva reduzir a soma de quadrados (variância) intraclasse, ao mesmo tempo em que se aumenta a soma de quadrados interclasse;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Adequado para se trabalhar com dados não rotulados;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É um método bastante popular;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Função de custo: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25" y="3549600"/>
            <a:ext cx="2551675" cy="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Algoritmo padrão: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Inicialmente define-se, normalmente de forma aleatória, k centros de </a:t>
            </a:r>
            <a:r>
              <a:rPr lang="en" i="1"/>
              <a:t>clusters</a:t>
            </a:r>
            <a:r>
              <a:rPr lang="en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Enquanto o número máximo de iterações não é alcançado, ou enquanto ocorrerem mudanças significativas nas posições dos centros dos </a:t>
            </a:r>
            <a:r>
              <a:rPr lang="en" i="1"/>
              <a:t>clusters</a:t>
            </a:r>
            <a:r>
              <a:rPr lang="en"/>
              <a:t>, repete-se: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Atribuir aos </a:t>
            </a:r>
            <a:r>
              <a:rPr lang="en" i="1"/>
              <a:t>clusters</a:t>
            </a:r>
            <a:r>
              <a:rPr lang="en"/>
              <a:t> as amostras mais próximas a seus centros;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Mover os centros dos </a:t>
            </a:r>
            <a:r>
              <a:rPr lang="en" i="1"/>
              <a:t>clusters</a:t>
            </a:r>
            <a:r>
              <a:rPr lang="en"/>
              <a:t> de acordo com as novas médias obtidas.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Obs: Este algoritmo não garante a obtenção dos valores ótimos dos centros dos </a:t>
            </a:r>
            <a:r>
              <a:rPr lang="en" i="1"/>
              <a:t>clusters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C-Means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objetivo é o mesmo do </a:t>
            </a:r>
            <a:r>
              <a:rPr lang="en" i="1"/>
              <a:t>K-Means</a:t>
            </a:r>
            <a:r>
              <a:rPr lang="en"/>
              <a:t>: particionar um grupo de observações em um determinado número de </a:t>
            </a:r>
            <a:r>
              <a:rPr lang="en" i="1"/>
              <a:t>clusters</a:t>
            </a:r>
            <a:r>
              <a:rPr lang="en"/>
              <a:t>, de modo que a variância intraclasse seja baixa e a interclasse seja alta.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Diferente do </a:t>
            </a:r>
            <a:r>
              <a:rPr lang="en" i="1"/>
              <a:t>K-Means</a:t>
            </a:r>
            <a:r>
              <a:rPr lang="en"/>
              <a:t>, cada observação pode “pertencer” a mais de um </a:t>
            </a:r>
            <a:r>
              <a:rPr lang="en" i="1"/>
              <a:t>cluster</a:t>
            </a:r>
            <a:r>
              <a:rPr lang="en"/>
              <a:t> (grau de pertinência - lógica fuzzy);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 processo de obtenção dos centros dos </a:t>
            </a:r>
            <a:r>
              <a:rPr lang="en" i="1"/>
              <a:t>clusters</a:t>
            </a:r>
            <a:r>
              <a:rPr lang="en"/>
              <a:t> também é iterativo;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Função de custo: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5368"/>
          <a:stretch/>
        </p:blipFill>
        <p:spPr>
          <a:xfrm>
            <a:off x="830800" y="3460775"/>
            <a:ext cx="3188450" cy="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85351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Fuzzy C-Means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0" y="719652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Algoritmo padrão: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Inicialmente define-se, normalmente de forma aleatória, k centros de </a:t>
            </a:r>
            <a:r>
              <a:rPr lang="en" i="1" dirty="0"/>
              <a:t>clusters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Calcula-se as variâncias das amostras em relação aos centros de cada </a:t>
            </a:r>
            <a:r>
              <a:rPr lang="en" i="1" dirty="0"/>
              <a:t>cluster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Enquanto o número máximo de iterações não é alcançado, ou enquanto ocorrerem mudanças significativas nas posições dos centros dos </a:t>
            </a:r>
            <a:r>
              <a:rPr lang="en" i="1" dirty="0"/>
              <a:t>clusters</a:t>
            </a:r>
            <a:r>
              <a:rPr lang="en" dirty="0"/>
              <a:t>, repete-se: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Cálculo da matriz de pertinências;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Mover os centros dos </a:t>
            </a:r>
            <a:r>
              <a:rPr lang="en" i="1" dirty="0"/>
              <a:t>clusters</a:t>
            </a:r>
            <a:r>
              <a:rPr lang="en" dirty="0"/>
              <a:t> de acordo com as pertinências obtidas.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Obs: Este algoritmo não garante a obtenção dos valores ótimos dos centros dos </a:t>
            </a:r>
            <a:r>
              <a:rPr lang="en" i="1" dirty="0"/>
              <a:t>clusters</a:t>
            </a:r>
            <a:r>
              <a:rPr lang="en" dirty="0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Cálculo da matriz de pertinências: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Cálculo dos centros: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25" y="3077409"/>
            <a:ext cx="2747975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002" y="4436375"/>
            <a:ext cx="174427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Particiona um grupo de observações em um determinado número de </a:t>
            </a:r>
            <a:r>
              <a:rPr lang="en" i="1"/>
              <a:t>clusters</a:t>
            </a:r>
            <a:r>
              <a:rPr lang="en"/>
              <a:t>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Baseia-se na densidade da distribuição das amostras;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 </a:t>
            </a:r>
            <a:r>
              <a:rPr lang="en" i="1"/>
              <a:t>clusters</a:t>
            </a:r>
            <a:r>
              <a:rPr lang="en"/>
              <a:t> são obtidos por meio de um processo de crescimento iterativo, que depende da quantidade de vizinhos de cada amostra, num dado raio;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É um método bastante popular.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Algoritmo padrão: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Definições: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Pontos centrais: aqueles que apresentam uma quantidade mínima de pontos em sua vizinhança (isto é, dentro de um determinado raio);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Pontos diretamente alcançáveis pelos pontos centrais: são aqueles localizados na vizinhança dos pontos centrais;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Pontos alcançáveis pelos pontos centrais: são aqueles relacionados ao ponto central inicial por meio de um caminho de pontos centrais. Os pontos alcançáveis podem ser centrais ou não;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Ruídos ou outliers: são aqueles que não são alcançáveis por nenhum outro ponto da distribuição;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 um ponto é central, ele forma um cluster com todos os pontos alcançáveis em relação a ele (centrais ou não);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Pontos não centrais que fazem parte de um cluster formam as suas bordas.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Algoritmo padrão: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Inicialmente escolhe-se um ponto sem rótulo da base de dados. Se ele não tem uma quantidade mínima de vizinhos, é classificado como outlier, e passa-se ao próximo ponto sem rótulo. Se tiver, servirá de ponto inicial para o crescimento de um </a:t>
            </a:r>
            <a:r>
              <a:rPr lang="en" i="1"/>
              <a:t>cluster</a:t>
            </a:r>
            <a:r>
              <a:rPr lang="en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 crescimento do </a:t>
            </a:r>
            <a:r>
              <a:rPr lang="en" i="1"/>
              <a:t>cluster</a:t>
            </a:r>
            <a:r>
              <a:rPr lang="en"/>
              <a:t> se dá pela busca de amostras na vizinhança da amostra inicial, e nas vizinhanças das vizinhas a esta;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Quando o cluster pára de crescer, passa-se para um novo ponto sem rótulo e repete-se o processo para criar os demais clusters.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Obs: Um ponto inicialmente definido como outlier pode mudar de rótulo durante o processo de crescimento de um dos clusters.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208413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676740"/>
            <a:ext cx="8520600" cy="3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Silhueta</a:t>
            </a:r>
            <a:r>
              <a:rPr lang="en" dirty="0"/>
              <a:t> da amostra: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Métrica de agrupamento;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Relaciona a distância intra-classe e a distância ao </a:t>
            </a:r>
            <a:r>
              <a:rPr lang="en" i="1" dirty="0"/>
              <a:t>cluster</a:t>
            </a:r>
            <a:r>
              <a:rPr lang="en" dirty="0"/>
              <a:t> mais próximo;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 = distância média entre a amostra analisada e todas as amostras do </a:t>
            </a:r>
            <a:r>
              <a:rPr lang="en" i="1" dirty="0"/>
              <a:t>cluster</a:t>
            </a:r>
            <a:r>
              <a:rPr lang="en" dirty="0"/>
              <a:t> mais próximo;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a = distância média entre a amostra analisada e todas as amostras do mesmo </a:t>
            </a:r>
            <a:r>
              <a:rPr lang="en" i="1" dirty="0"/>
              <a:t>cluster</a:t>
            </a:r>
            <a:r>
              <a:rPr lang="en" dirty="0"/>
              <a:t>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s = silhueta da amostra: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Obs 1: a silhueta varia entre 1 (</a:t>
            </a:r>
            <a:r>
              <a:rPr lang="en" i="1" dirty="0"/>
              <a:t>clusters</a:t>
            </a:r>
            <a:r>
              <a:rPr lang="en" dirty="0"/>
              <a:t> densos) e -1 (</a:t>
            </a:r>
            <a:r>
              <a:rPr lang="en" i="1" dirty="0"/>
              <a:t>clusters</a:t>
            </a:r>
            <a:r>
              <a:rPr lang="en" dirty="0"/>
              <a:t> incorretos);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Obs 2: a silhueta é normalmente maior para </a:t>
            </a:r>
            <a:r>
              <a:rPr lang="en" i="1" dirty="0"/>
              <a:t>clusters</a:t>
            </a:r>
            <a:r>
              <a:rPr lang="en" dirty="0"/>
              <a:t> convexos que para aqueles baseados em densidade, com formas irregulares.   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28" y="2102416"/>
            <a:ext cx="1432075" cy="6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917</Words>
  <PresentationFormat>Apresentação na tela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Prática de Clusterização</vt:lpstr>
      <vt:lpstr>K-Means</vt:lpstr>
      <vt:lpstr>K-Means</vt:lpstr>
      <vt:lpstr>Fuzzy C-Means</vt:lpstr>
      <vt:lpstr>Fuzzy C-Means </vt:lpstr>
      <vt:lpstr>DBSCAN</vt:lpstr>
      <vt:lpstr>DBSCAN </vt:lpstr>
      <vt:lpstr>DBSCAN </vt:lpstr>
      <vt:lpstr>Métricas</vt:lpstr>
      <vt:lpstr>Métricas</vt:lpstr>
      <vt:lpstr>Métricas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 de Clusterização</dc:title>
  <cp:lastModifiedBy>pos</cp:lastModifiedBy>
  <cp:revision>4</cp:revision>
  <dcterms:modified xsi:type="dcterms:W3CDTF">2019-06-29T17:27:22Z</dcterms:modified>
</cp:coreProperties>
</file>