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b7b31ec3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b7b31ec3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https://browser.geekbench.com/v5/cpu/20077318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b7b31ec3f_1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b7b31ec3f_1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file:///home/laisy/Documentos/ADS/hardinfo_report.html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b7b31ec3f_1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b7b31ec3f_1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 ferramenta é importante para avaliar os parâmetros do MySQL, especialmente ao executar uma carga do banco de dados intensivo.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bac630d56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bac630d56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bac630d56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bac630d56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bac630d56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bac630d56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bac630d56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bac630d56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bac630d56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bac630d5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bac630d56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bac630d56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bac630d56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bac630d56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b7b31ec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b7b31ec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bac630d56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bac630d56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be450f9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dbe450f9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b7b31ec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b7b31ec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bac630d56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bac630d56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b7b31ec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b7b31ec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b7b31ec3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b7b31ec3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b7b31ec3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b7b31ec3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b7b31ec3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b7b31ec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b7b31ec3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b7b31ec3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https://browser.geekbench.com/v5/cpu/20077318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b7b31ec3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b7b31ec3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https://browser.geekbench.com/v5/cpu/20077318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iolinux.com.br/tutoriais/geekbench-benchmarks-no-ubuntu.html" TargetMode="External"/><Relationship Id="rId4" Type="http://schemas.openxmlformats.org/officeDocument/2006/relationships/hyperlink" Target="https://www.youtube.com/watch?v=5nb-rHVKavc" TargetMode="External"/><Relationship Id="rId5" Type="http://schemas.openxmlformats.org/officeDocument/2006/relationships/hyperlink" Target="https://benchmark.unigine.com/superposition" TargetMode="External"/><Relationship Id="rId6" Type="http://schemas.openxmlformats.org/officeDocument/2006/relationships/hyperlink" Target="https://linuxhint.com/use-sysbench-for-linux-performance-test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eekbench.com/download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BENCHMARKS: MEMÓRIA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alibri"/>
                <a:ea typeface="Calibri"/>
                <a:cs typeface="Calibri"/>
                <a:sym typeface="Calibri"/>
              </a:rPr>
              <a:t>Laisy Ferreira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HARDINFO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é uma ferramenta gráfica de informações do sistema (hardware, informações do sistema, software) e benchmark.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Ele pode realizar vários benchmarks de sistema como CPU Blowfish, CPU Fibonacci, FPU Raytracing, Sysbench CPU e SysBench Memory.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Porém, HardInfo teve seu último lançamento estável em 2009.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HARDINFO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63" y="927674"/>
            <a:ext cx="7972276" cy="374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SYSBENCH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i="1" lang="pt-BR" sz="2400">
                <a:latin typeface="Calibri"/>
                <a:ea typeface="Calibri"/>
                <a:cs typeface="Calibri"/>
                <a:sym typeface="Calibri"/>
              </a:rPr>
              <a:t>Sysbench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é um utilitário de benchmark de código aberto e multifuncional que avalia os testes de recursos de parâmetro para desempenho de CPU, memória, E/S e banco de dados (MySQL).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SYSBENCH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Instalado diretamente do repositório oficial do Ubuntu executando o seguinte comando: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pt-BR" sz="2400">
                <a:latin typeface="Calibri"/>
                <a:ea typeface="Calibri"/>
                <a:cs typeface="Calibri"/>
                <a:sym typeface="Calibri"/>
              </a:rPr>
              <a:t>sudo apt install sysbench </a:t>
            </a:r>
            <a:endParaRPr b="1" i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Para testar o desempenho da memória, usamos o seguinte comando básico no terminal: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pt-BR" sz="2400">
                <a:latin typeface="Calibri"/>
                <a:ea typeface="Calibri"/>
                <a:cs typeface="Calibri"/>
                <a:sym typeface="Calibri"/>
              </a:rPr>
              <a:t>sysbench --test=memory run</a:t>
            </a:r>
            <a:endParaRPr b="1" i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SYSBENCH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455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 desempenho da memória pode ser testado examinando os dois parâmetros: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i="1" lang="pt-BR" sz="2400">
                <a:latin typeface="Calibri"/>
                <a:ea typeface="Calibri"/>
                <a:cs typeface="Calibri"/>
                <a:sym typeface="Calibri"/>
              </a:rPr>
              <a:t>Total Operations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” 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latin typeface="Calibri"/>
                <a:ea typeface="Calibri"/>
                <a:cs typeface="Calibri"/>
                <a:sym typeface="Calibri"/>
              </a:rPr>
              <a:t>“data amount transferred”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875" y="303475"/>
            <a:ext cx="3649049" cy="4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SYSBENCH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42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Para testar mais opções de memória, use o seguinte comando: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2400">
                <a:latin typeface="Calibri"/>
                <a:ea typeface="Calibri"/>
                <a:cs typeface="Calibri"/>
                <a:sym typeface="Calibri"/>
              </a:rPr>
              <a:t>sysbench --test=memory help</a:t>
            </a:r>
            <a:endParaRPr b="1" i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63" y="2855200"/>
            <a:ext cx="72485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SYSBENCH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latin typeface="Calibri"/>
                <a:ea typeface="Calibri"/>
                <a:cs typeface="Calibri"/>
                <a:sym typeface="Calibri"/>
              </a:rPr>
              <a:t>sysbench --test=memory run --memory-block-size=1K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333" y="1571650"/>
            <a:ext cx="58504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SYSBENCH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017725"/>
            <a:ext cx="39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latin typeface="Calibri"/>
                <a:ea typeface="Calibri"/>
                <a:cs typeface="Calibri"/>
                <a:sym typeface="Calibri"/>
              </a:rPr>
              <a:t>sysbench --test=memory run --memory-scope=</a:t>
            </a:r>
            <a:r>
              <a:rPr b="1" i="1" lang="pt-BR" sz="2400">
                <a:latin typeface="Calibri"/>
                <a:ea typeface="Calibri"/>
                <a:cs typeface="Calibri"/>
                <a:sym typeface="Calibri"/>
              </a:rPr>
              <a:t>local</a:t>
            </a:r>
            <a:endParaRPr b="1" i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48" y="717400"/>
            <a:ext cx="4140001" cy="43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SYSBENCH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017725"/>
            <a:ext cx="399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>
                <a:latin typeface="Calibri"/>
                <a:ea typeface="Calibri"/>
                <a:cs typeface="Calibri"/>
                <a:sym typeface="Calibri"/>
              </a:rPr>
              <a:t>sysbench --test=memory run --memory-scope=</a:t>
            </a:r>
            <a:r>
              <a:rPr b="1" i="1" lang="pt-BR" sz="2400">
                <a:latin typeface="Calibri"/>
                <a:ea typeface="Calibri"/>
                <a:cs typeface="Calibri"/>
                <a:sym typeface="Calibri"/>
              </a:rPr>
              <a:t>global</a:t>
            </a:r>
            <a:endParaRPr b="1" i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025" y="616000"/>
            <a:ext cx="4063090" cy="43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ISHW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Para instalar use: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1" lang="pt-BR" sz="2400">
                <a:latin typeface="Calibri"/>
                <a:ea typeface="Calibri"/>
                <a:cs typeface="Calibri"/>
                <a:sym typeface="Calibri"/>
              </a:rPr>
              <a:t>sudo lshw -html &gt; infohardware.html</a:t>
            </a:r>
            <a:endParaRPr b="1" i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Um arquivo html será gerado dentro da pasta pessoal. Abrindo-o, poderemos visualizar pelo navegador informações de todos os componentes.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BENCHMARK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significa comparação e é uma das formas mais eficientes de verificar o desempenho do computador.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 teste avalia a performance do computador e permite verificar os dados e suas capacidades para serem comparados com outros modelos.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ISHW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825" y="1011400"/>
            <a:ext cx="6677474" cy="36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OUTROS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AIDA64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Superposition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CPU-X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420"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1" sz="24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3"/>
              </a:rPr>
              <a:t>https://diolinux.com.br/tutoriais/geekbench-benchmarks-no-ubuntu.html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/>
              <a:t>https://www.tecmundo.com.br/tutorial/24274-como-fazer-benchmark-no-linux.htm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4"/>
              </a:rPr>
              <a:t>https://www.youtube.com/watch?v=5nb-rHVKavc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5"/>
              </a:rPr>
              <a:t>https://benchmark.unigine.com/superposition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6"/>
              </a:rPr>
              <a:t>https://linuxhint.com/use-sysbench-for-linux-performance-testing/</a:t>
            </a:r>
            <a:r>
              <a:rPr lang="pt-BR" sz="1000"/>
              <a:t>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/>
              <a:t>https://canaltech.com.br/hardware/veja-como-testar-o-desempenho-da-memoria-ram-do-seu-computador/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3" name="Google Shape;193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INFORMAÇÕES TÉCNICAS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SO: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Ubuntu 20.04.5 LTS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TIPO: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64 bits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MEMÓRIA: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7,6 GiB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GeekBench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i="1" lang="pt-BR" sz="2400">
                <a:latin typeface="Calibri"/>
                <a:ea typeface="Calibri"/>
                <a:cs typeface="Calibri"/>
                <a:sym typeface="Calibri"/>
              </a:rPr>
              <a:t>GeekBench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é um software para Linux, Windows e Mac OSX para fazer Benchmarks do seu processador e da sua memória RAM.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FUNCIONAMENTO: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Roda ele no computador e ao final ele lhe entregará um link com os resultados do Benchmark para abrir no Browser.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GeekBench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Download no site: </a:t>
            </a:r>
            <a:r>
              <a:rPr lang="pt-BR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https://www.geekbench.com/download/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NECESSÁRIO: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	Ubuntu 12.04 LTS ou superior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Dentro da Pasta rode o comando: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 sz="2400">
                <a:latin typeface="Calibri"/>
                <a:ea typeface="Calibri"/>
                <a:cs typeface="Calibri"/>
                <a:sym typeface="Calibri"/>
              </a:rPr>
              <a:t>	./geekbench5</a:t>
            </a:r>
            <a:endParaRPr b="1" i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GeekBench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00" y="1079500"/>
            <a:ext cx="68389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GeekBench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 resultado do Benchmark pode ser lido pelo navegador através do link gerado no terminal.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63" y="2358263"/>
            <a:ext cx="7427875" cy="20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GeekBench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75" y="2228850"/>
            <a:ext cx="39814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GeekBench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725" y="1189325"/>
            <a:ext cx="5649525" cy="36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