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f7dc453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f7dc453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f7dc4539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df7dc4539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Bastante útil para aqueles que não querem ter o fardo de hospedar a solução localmente e não querem se preocupar com o gerenciamento de toda a infraestrutura de implantação.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f7dc45392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f7dc45392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df7dc45392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df7dc45392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f7dc45392_2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f7dc45392_2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Como você vê, o Grafana procura dados no Prometheus. O próprio Prometheus coleta os dados em seu banco de dados importando-os de node_exporters e das APIs do Ansible Tower.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f7dc45392_2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df7dc45392_2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f7dc45392_2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df7dc45392_2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df7dc45392_2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df7dc45392_2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df7dc45392_2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df7dc45392_2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df7dc45392_2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df7dc45392_2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df7dc45392_2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df7dc45392_2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df7dc4539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df7dc4539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df7dc45392_2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df7dc45392_2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df7dc45392_2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df7dc45392_2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f7dc45392_2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f7dc45392_2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df7dc45392_2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df7dc45392_2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df7dc45392_2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df7dc45392_2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f7dc45392_2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f7dc45392_2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df7dc45392_2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df7dc45392_2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df7dc45392_2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df7dc45392_2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df7dc45392_2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df7dc45392_2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df7dc45392_2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df7dc45392_2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f7dc4539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f7dc4539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plug-ins de fonte de dados se conectam a fontes de dados existentes por meio de APIs e renderizam os dados em tempo real sem exigir que você migre seus dados.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df7dc45392_2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df7dc45392_2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df7dc45392_2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df7dc45392_2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f7dc45392_2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df7dc45392_2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df7dc4539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df7dc4539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f7dc4539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f7dc4539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df7dc4539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df7dc4539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df7dc4539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df7dc4539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f7dc45392_2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f7dc45392_2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f7dc4539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f7dc4539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fab9595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fab9595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hyperlink" Target="https://grafana.com/auth/sign-in/?plcmt=top-nav&amp;cta=myaccoun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3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rafana.com/" TargetMode="External"/><Relationship Id="rId4" Type="http://schemas.openxmlformats.org/officeDocument/2006/relationships/hyperlink" Target="https://www.gocache.com.br/dicas/o-que-e-grafana/" TargetMode="External"/><Relationship Id="rId5" Type="http://schemas.openxmlformats.org/officeDocument/2006/relationships/hyperlink" Target="https://github.com/grafana/grafana" TargetMode="External"/><Relationship Id="rId6" Type="http://schemas.openxmlformats.org/officeDocument/2006/relationships/hyperlink" Target="https://www.unirede.net/zabbix-grafana/" TargetMode="External"/><Relationship Id="rId7" Type="http://schemas.openxmlformats.org/officeDocument/2006/relationships/hyperlink" Target="https://www.ansible.com/blog/author/leonardo-araujo" TargetMode="External"/><Relationship Id="rId8" Type="http://schemas.openxmlformats.org/officeDocument/2006/relationships/hyperlink" Target="https://itslinuxfoss.com/author/admi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000"/>
              <a:t>Grafana</a:t>
            </a:r>
            <a:endParaRPr sz="5000"/>
          </a:p>
        </p:txBody>
      </p:sp>
      <p:sp>
        <p:nvSpPr>
          <p:cNvPr id="87" name="Google Shape;87;p13"/>
          <p:cNvSpPr txBox="1"/>
          <p:nvPr/>
        </p:nvSpPr>
        <p:spPr>
          <a:xfrm>
            <a:off x="1493750" y="2813000"/>
            <a:ext cx="60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88750" y="3022400"/>
            <a:ext cx="787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Laisy e Jefferson</a:t>
            </a:r>
            <a:endParaRPr sz="15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ADS 2022.1</a:t>
            </a:r>
            <a:endParaRPr sz="15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Grafana Cloud</a:t>
            </a:r>
            <a:endParaRPr sz="3000"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É </a:t>
            </a:r>
            <a:r>
              <a:rPr lang="pt-BR" sz="1800"/>
              <a:t>uma plataforma de métricas de software como serviço, aberta, nativa da nuvem, altamente disponível e totalmente gerenciada.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Ele é executado em clusters do Kubernetes. O backend é compatível com Prometheus e Graphite. Portanto, podemos escolher a instância da nuvem Grafana ou ambos.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2850" y="331400"/>
            <a:ext cx="1004875" cy="90487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727650" y="1220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Grafana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Cloud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Plans</a:t>
            </a:r>
            <a:endParaRPr sz="3000"/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24402"/>
          <a:stretch/>
        </p:blipFill>
        <p:spPr>
          <a:xfrm>
            <a:off x="2356000" y="1015950"/>
            <a:ext cx="6729001" cy="332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 que é Prometheus </a:t>
            </a:r>
            <a:r>
              <a:rPr lang="pt-BR" sz="3000"/>
              <a:t>Grafana?</a:t>
            </a:r>
            <a:endParaRPr sz="3000"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Prometheus</a:t>
            </a:r>
            <a:r>
              <a:rPr lang="pt-BR" sz="1800"/>
              <a:t> é uma ferramenta de monitoramento de dados de código aberto.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A combinação de Prometheus e Grafana é a combinação de ferramentas de fato na indústria para implantar uma configuração de visualização de dados.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/>
              <a:t>O painel </a:t>
            </a:r>
            <a:r>
              <a:rPr b="1" lang="pt-BR" sz="1800"/>
              <a:t>Grafana</a:t>
            </a:r>
            <a:r>
              <a:rPr lang="pt-BR" sz="1800"/>
              <a:t> é usado para visualizar os dados, enquanto o back-end é desenvolvido pelo </a:t>
            </a:r>
            <a:r>
              <a:rPr b="1" lang="pt-BR" sz="1800"/>
              <a:t>Prometheus</a:t>
            </a:r>
            <a:r>
              <a:rPr lang="pt-BR" sz="1800"/>
              <a:t>.</a:t>
            </a:r>
            <a:endParaRPr sz="1800"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168" y="125200"/>
            <a:ext cx="2309850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 que é Prometheus + Grafana?</a:t>
            </a:r>
            <a:endParaRPr sz="3000"/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168" y="125200"/>
            <a:ext cx="2309850" cy="10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550" y="2112001"/>
            <a:ext cx="6787350" cy="290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106200" y="1236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Prometheus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X Grafana</a:t>
            </a:r>
            <a:endParaRPr sz="3000"/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168" y="125200"/>
            <a:ext cx="2309850" cy="10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 rotWithShape="1">
          <a:blip r:embed="rId4">
            <a:alphaModFix/>
          </a:blip>
          <a:srcRect b="0" l="0" r="0" t="9966"/>
          <a:stretch/>
        </p:blipFill>
        <p:spPr>
          <a:xfrm>
            <a:off x="2616175" y="1386025"/>
            <a:ext cx="6468825" cy="319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Grafana Labs</a:t>
            </a:r>
            <a:endParaRPr sz="3000"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6925" y="1234025"/>
            <a:ext cx="4201787" cy="365484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 txBox="1"/>
          <p:nvPr/>
        </p:nvSpPr>
        <p:spPr>
          <a:xfrm>
            <a:off x="575175" y="1864350"/>
            <a:ext cx="318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 &lt;</a:t>
            </a:r>
            <a:r>
              <a:rPr lang="pt-BR" sz="2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https://grafana.com/</a:t>
            </a: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&gt; crie ou entre em uma conta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Grafana Labs</a:t>
            </a:r>
            <a:endParaRPr sz="3000"/>
          </a:p>
        </p:txBody>
      </p:sp>
      <p:pic>
        <p:nvPicPr>
          <p:cNvPr id="207" name="Google Shape;207;p28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177" y="764600"/>
            <a:ext cx="4288075" cy="4248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Grafana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Labs</a:t>
            </a:r>
            <a:endParaRPr sz="3000"/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1900" y="916675"/>
            <a:ext cx="5728327" cy="399527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Grafana Labs</a:t>
            </a:r>
            <a:endParaRPr sz="3000"/>
          </a:p>
        </p:txBody>
      </p:sp>
      <p:pic>
        <p:nvPicPr>
          <p:cNvPr id="225" name="Google Shape;225;p30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9825" y="1908075"/>
            <a:ext cx="7138752" cy="315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Perfomance testing</a:t>
            </a:r>
            <a:endParaRPr sz="3000"/>
          </a:p>
        </p:txBody>
      </p:sp>
      <p:pic>
        <p:nvPicPr>
          <p:cNvPr id="234" name="Google Shape;234;p31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350" y="1814525"/>
            <a:ext cx="5692651" cy="317129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O que é Grafana?</a:t>
            </a:r>
            <a:endParaRPr sz="30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É </a:t>
            </a:r>
            <a:r>
              <a:rPr lang="pt-BR" sz="1800"/>
              <a:t>uma solução de código aberto para realizar</a:t>
            </a:r>
            <a:r>
              <a:rPr b="1" lang="pt-BR" sz="1800"/>
              <a:t> análise de dados</a:t>
            </a:r>
            <a:r>
              <a:rPr lang="pt-BR" sz="1800"/>
              <a:t>, </a:t>
            </a:r>
            <a:r>
              <a:rPr b="1" lang="pt-BR" sz="1800"/>
              <a:t>obter métricas </a:t>
            </a:r>
            <a:r>
              <a:rPr lang="pt-BR" sz="1800"/>
              <a:t>que fazem sentido a partir da </a:t>
            </a:r>
            <a:r>
              <a:rPr b="1" lang="pt-BR" sz="1800"/>
              <a:t>enorme quantidade de dados</a:t>
            </a:r>
            <a:r>
              <a:rPr lang="pt-BR" sz="1800"/>
              <a:t> e </a:t>
            </a:r>
            <a:r>
              <a:rPr b="1" lang="pt-BR" sz="1800"/>
              <a:t>monitorar</a:t>
            </a:r>
            <a:r>
              <a:rPr lang="pt-BR" sz="1800"/>
              <a:t> aplicativos usando painéis personalizáveis 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14"/>
          <p:cNvSpPr txBox="1"/>
          <p:nvPr/>
        </p:nvSpPr>
        <p:spPr>
          <a:xfrm>
            <a:off x="4767450" y="1996325"/>
            <a:ext cx="111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975" y="101250"/>
            <a:ext cx="260985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script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9748" y="1819875"/>
            <a:ext cx="6843601" cy="3019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Dashboard</a:t>
            </a:r>
            <a:endParaRPr sz="3000"/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714" y="1908650"/>
            <a:ext cx="7798175" cy="2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Dashboard</a:t>
            </a:r>
            <a:endParaRPr sz="3000"/>
          </a:p>
        </p:txBody>
      </p:sp>
      <p:pic>
        <p:nvPicPr>
          <p:cNvPr id="261" name="Google Shape;261;p34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200" y="1853850"/>
            <a:ext cx="8238302" cy="32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Dashboard</a:t>
            </a:r>
            <a:endParaRPr sz="3000"/>
          </a:p>
        </p:txBody>
      </p:sp>
      <p:pic>
        <p:nvPicPr>
          <p:cNvPr id="270" name="Google Shape;270;p35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2" name="Google Shape;27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00" y="2010650"/>
            <a:ext cx="8839202" cy="177212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Prometheus Metrics</a:t>
            </a:r>
            <a:endParaRPr sz="3000"/>
          </a:p>
        </p:txBody>
      </p:sp>
      <p:pic>
        <p:nvPicPr>
          <p:cNvPr id="279" name="Google Shape;279;p36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63070" y="1186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1" name="Google Shape;28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27" y="1864350"/>
            <a:ext cx="6718223" cy="308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168" y="125200"/>
            <a:ext cx="2309850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Prometheus Metrics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37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1" name="Google Shape;2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700" y="1864350"/>
            <a:ext cx="6456648" cy="300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168" y="125200"/>
            <a:ext cx="2309850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configuration</a:t>
            </a:r>
            <a:endParaRPr sz="3000"/>
          </a:p>
        </p:txBody>
      </p:sp>
      <p:pic>
        <p:nvPicPr>
          <p:cNvPr id="299" name="Google Shape;299;p38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8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01" name="Google Shape;3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2777" y="1853850"/>
            <a:ext cx="5821248" cy="29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168" y="125200"/>
            <a:ext cx="2309850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Prometheus http://localhost:9090</a:t>
            </a:r>
            <a:endParaRPr sz="3000"/>
          </a:p>
        </p:txBody>
      </p:sp>
      <p:pic>
        <p:nvPicPr>
          <p:cNvPr id="309" name="Google Shape;309;p39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1" name="Google Shape;311;p39"/>
          <p:cNvPicPr preferRelativeResize="0"/>
          <p:nvPr/>
        </p:nvPicPr>
        <p:blipFill rotWithShape="1">
          <a:blip r:embed="rId3">
            <a:alphaModFix/>
          </a:blip>
          <a:srcRect b="0" l="60788" r="0" t="0"/>
          <a:stretch/>
        </p:blipFill>
        <p:spPr>
          <a:xfrm>
            <a:off x="7986296" y="125200"/>
            <a:ext cx="905725" cy="10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01650"/>
            <a:ext cx="8839198" cy="206340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Prometheus Metrics</a:t>
            </a:r>
            <a:endParaRPr sz="3000"/>
          </a:p>
        </p:txBody>
      </p:sp>
      <p:pic>
        <p:nvPicPr>
          <p:cNvPr id="319" name="Google Shape;319;p40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1" name="Google Shape;321;p40"/>
          <p:cNvPicPr preferRelativeResize="0"/>
          <p:nvPr/>
        </p:nvPicPr>
        <p:blipFill rotWithShape="1">
          <a:blip r:embed="rId3">
            <a:alphaModFix/>
          </a:blip>
          <a:srcRect b="0" l="60788" r="0" t="0"/>
          <a:stretch/>
        </p:blipFill>
        <p:spPr>
          <a:xfrm>
            <a:off x="7986296" y="125200"/>
            <a:ext cx="905725" cy="10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623" y="1813250"/>
            <a:ext cx="6426825" cy="31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Prometheus 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41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41"/>
          <p:cNvPicPr preferRelativeResize="0"/>
          <p:nvPr/>
        </p:nvPicPr>
        <p:blipFill rotWithShape="1">
          <a:blip r:embed="rId3">
            <a:alphaModFix/>
          </a:blip>
          <a:srcRect b="0" l="60788" r="0" t="0"/>
          <a:stretch/>
        </p:blipFill>
        <p:spPr>
          <a:xfrm>
            <a:off x="7986296" y="125200"/>
            <a:ext cx="905725" cy="10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200" y="1038800"/>
            <a:ext cx="4539899" cy="410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168" y="125200"/>
            <a:ext cx="2309850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Conexões Grafana</a:t>
            </a:r>
            <a:endParaRPr sz="30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71225" y="2078875"/>
            <a:ext cx="2237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MySQL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PostgreSQL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Graphite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Prometheus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Influx DB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ElasticSearch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etc.</a:t>
            </a:r>
            <a:endParaRPr sz="18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900" y="1946449"/>
            <a:ext cx="5629506" cy="252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2300"/>
          </a:p>
        </p:txBody>
      </p:sp>
      <p:pic>
        <p:nvPicPr>
          <p:cNvPr id="340" name="Google Shape;340;p42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42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2" name="Google Shape;342;p42"/>
          <p:cNvPicPr preferRelativeResize="0"/>
          <p:nvPr/>
        </p:nvPicPr>
        <p:blipFill rotWithShape="1">
          <a:blip r:embed="rId3">
            <a:alphaModFix/>
          </a:blip>
          <a:srcRect b="0" l="60788" r="0" t="0"/>
          <a:stretch/>
        </p:blipFill>
        <p:spPr>
          <a:xfrm>
            <a:off x="7986296" y="125200"/>
            <a:ext cx="905725" cy="10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87" y="1052625"/>
            <a:ext cx="7852474" cy="405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168" y="125200"/>
            <a:ext cx="2309850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-Painel</a:t>
            </a:r>
            <a:endParaRPr sz="3000"/>
          </a:p>
        </p:txBody>
      </p:sp>
      <p:pic>
        <p:nvPicPr>
          <p:cNvPr id="351" name="Google Shape;351;p43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53" name="Google Shape;35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027" y="548375"/>
            <a:ext cx="1985625" cy="4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75" y="1876100"/>
            <a:ext cx="3862324" cy="121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800" y="3175100"/>
            <a:ext cx="2776350" cy="81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99275" y="3867325"/>
            <a:ext cx="3143800" cy="10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>
            <p:ph type="title"/>
          </p:nvPr>
        </p:nvSpPr>
        <p:spPr>
          <a:xfrm>
            <a:off x="727650" y="12455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endParaRPr sz="3000"/>
          </a:p>
        </p:txBody>
      </p:sp>
      <p:pic>
        <p:nvPicPr>
          <p:cNvPr id="363" name="Google Shape;363;p44"/>
          <p:cNvPicPr preferRelativeResize="0"/>
          <p:nvPr/>
        </p:nvPicPr>
        <p:blipFill rotWithShape="1">
          <a:blip r:embed="rId3">
            <a:alphaModFix/>
          </a:blip>
          <a:srcRect b="0" l="0" r="64684" t="0"/>
          <a:stretch/>
        </p:blipFill>
        <p:spPr>
          <a:xfrm>
            <a:off x="8043245" y="131825"/>
            <a:ext cx="815749" cy="103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4"/>
          <p:cNvSpPr txBox="1"/>
          <p:nvPr/>
        </p:nvSpPr>
        <p:spPr>
          <a:xfrm>
            <a:off x="575175" y="1864350"/>
            <a:ext cx="318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5" name="Google Shape;365;p44"/>
          <p:cNvPicPr preferRelativeResize="0"/>
          <p:nvPr/>
        </p:nvPicPr>
        <p:blipFill rotWithShape="1">
          <a:blip r:embed="rId4">
            <a:alphaModFix/>
          </a:blip>
          <a:srcRect b="-3273" l="0" r="0" t="-969"/>
          <a:stretch/>
        </p:blipFill>
        <p:spPr>
          <a:xfrm>
            <a:off x="1553950" y="1773600"/>
            <a:ext cx="6351461" cy="33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Grafana Labs. grafana. C. 2023. Disponível em &lt;</a:t>
            </a:r>
            <a:r>
              <a:rPr lang="pt-BR" sz="800">
                <a:uFill>
                  <a:noFill/>
                </a:uFill>
                <a:hlinkClick r:id="rId3"/>
              </a:rPr>
              <a:t>https://grafana.com/</a:t>
            </a:r>
            <a:r>
              <a:rPr lang="pt-BR" sz="800"/>
              <a:t>&gt;. Acesso em: 20/03/2023.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800"/>
              <a:t>O que é Grafana? gocache. 12 de outubro de 2021. Disponível em &lt;</a:t>
            </a:r>
            <a:r>
              <a:rPr lang="pt-BR" sz="800">
                <a:uFill>
                  <a:noFill/>
                </a:uFill>
                <a:hlinkClick r:id="rId4"/>
              </a:rPr>
              <a:t>https://www.gocache.com.br/dicas/o-que-e-grafana/</a:t>
            </a:r>
            <a:r>
              <a:rPr lang="pt-BR" sz="800"/>
              <a:t>&gt;. Acesso em: 20/03/2023.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800"/>
              <a:t>Grafana Repository. Github. C. 2023 Disponível em &lt;</a:t>
            </a:r>
            <a:r>
              <a:rPr lang="pt-BR" sz="800">
                <a:uFill>
                  <a:noFill/>
                </a:uFill>
                <a:hlinkClick r:id="rId5"/>
              </a:rPr>
              <a:t>https://github.com/grafana/grafan</a:t>
            </a:r>
            <a:r>
              <a:rPr lang="pt-BR" sz="800"/>
              <a:t>a&gt;. Acesso em: 20/03/2023.</a:t>
            </a:r>
            <a:endParaRPr sz="8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800"/>
              <a:t>Zabbix Grafana Dashboards que impressionam! unirede.net C. 2023 Disponível em &lt;</a:t>
            </a:r>
            <a:r>
              <a:rPr lang="pt-BR" sz="800">
                <a:uFill>
                  <a:noFill/>
                </a:uFill>
                <a:hlinkClick r:id="rId6"/>
              </a:rPr>
              <a:t>https://www.unirede.net/zabbix-grafana/</a:t>
            </a:r>
            <a:r>
              <a:rPr lang="pt-BR" sz="800"/>
              <a:t>&gt;. Acesso em: 20/03/2023.</a:t>
            </a:r>
            <a:endParaRPr sz="800"/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800"/>
              <a:t>Red Hat Ansible Tower Monitoring: Using Prometheus + Node Exporter + Grafana red-hat-ansible </a:t>
            </a:r>
            <a:r>
              <a:rPr lang="pt-BR" sz="800">
                <a:uFill>
                  <a:noFill/>
                </a:uFill>
                <a:hlinkClick r:id="rId7"/>
              </a:rPr>
              <a:t>Araujo</a:t>
            </a:r>
            <a:r>
              <a:rPr lang="pt-BR" sz="800"/>
              <a:t>, L. May 6, 2020. Disponível em &lt;https://www.ansible.com/blog/red-hat-ansible-tower-monitoring-using-prometheus-node-exporter-grafana&gt;. Acesso em: 20/03/2023.</a:t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800"/>
          </a:p>
        </p:txBody>
      </p:sp>
      <p:sp>
        <p:nvSpPr>
          <p:cNvPr id="372" name="Google Shape;372;p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Referências</a:t>
            </a:r>
            <a:endParaRPr sz="3000"/>
          </a:p>
        </p:txBody>
      </p:sp>
      <p:sp>
        <p:nvSpPr>
          <p:cNvPr id="373" name="Google Shape;373;p4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600"/>
              </a:spcAft>
              <a:buNone/>
            </a:pPr>
            <a:r>
              <a:rPr lang="pt-BR" sz="800">
                <a:solidFill>
                  <a:srgbClr val="595959"/>
                </a:solidFill>
              </a:rPr>
              <a:t>How to Install Prometheus on Ubuntu 22.04 LTS. linuxfoss. </a:t>
            </a:r>
            <a:r>
              <a:rPr lang="pt-BR" sz="800" u="sng">
                <a:solidFill>
                  <a:srgbClr val="595959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Saryia</a:t>
            </a:r>
            <a:r>
              <a:rPr lang="pt-BR" sz="800">
                <a:solidFill>
                  <a:srgbClr val="595959"/>
                </a:solidFill>
              </a:rPr>
              <a:t>. </a:t>
            </a:r>
            <a:r>
              <a:rPr lang="pt-BR" sz="800">
                <a:solidFill>
                  <a:srgbClr val="595959"/>
                </a:solidFill>
              </a:rPr>
              <a:t>C. 2023 Disponível em &lt;https://itslinuxfoss.com/how-to-install-prometheus-on-ubuntu-22-04-lts/&gt;. Acesso em: 20/03/2023.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374" name="Google Shape;374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Utilizações</a:t>
            </a:r>
            <a:endParaRPr sz="3000"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91725" y="1921350"/>
            <a:ext cx="8341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A</a:t>
            </a:r>
            <a:r>
              <a:rPr lang="pt-BR" sz="1800"/>
              <a:t>juda a </a:t>
            </a:r>
            <a:r>
              <a:rPr b="1" lang="pt-BR" sz="1800"/>
              <a:t>estudar</a:t>
            </a:r>
            <a:r>
              <a:rPr lang="pt-BR" sz="1800"/>
              <a:t>, </a:t>
            </a:r>
            <a:r>
              <a:rPr b="1" lang="pt-BR" sz="1800"/>
              <a:t>analisar</a:t>
            </a:r>
            <a:r>
              <a:rPr lang="pt-BR" sz="1800"/>
              <a:t> e </a:t>
            </a:r>
            <a:r>
              <a:rPr b="1" lang="pt-BR" sz="1800"/>
              <a:t>monitorar</a:t>
            </a:r>
            <a:r>
              <a:rPr lang="pt-BR" sz="1800"/>
              <a:t> </a:t>
            </a:r>
            <a:r>
              <a:rPr b="1" lang="pt-BR" sz="1800"/>
              <a:t>dados</a:t>
            </a:r>
            <a:r>
              <a:rPr lang="pt-BR" sz="1800"/>
              <a:t> ao longo de um período de tempo;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/>
              <a:t>Como também: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 sz="1800"/>
              <a:t>rastrear</a:t>
            </a:r>
            <a:r>
              <a:rPr lang="pt-BR" sz="1800"/>
              <a:t> o </a:t>
            </a:r>
            <a:r>
              <a:rPr b="1" lang="pt-BR" sz="1800"/>
              <a:t>comportamento</a:t>
            </a:r>
            <a:r>
              <a:rPr lang="pt-BR" sz="1800"/>
              <a:t> do usuário e/ou do aplicativo;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 </a:t>
            </a:r>
            <a:r>
              <a:rPr b="1" lang="pt-BR" sz="1800"/>
              <a:t>frequência de erros</a:t>
            </a:r>
            <a:r>
              <a:rPr lang="pt-BR" sz="1800"/>
              <a:t> que aparecem na produção ou em um ambiente de pré-produção: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 os tipos de erros que aparecem e os cenários contextuais, fornecendo dados relativos.</a:t>
            </a:r>
            <a:endParaRPr sz="1800"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Vantagem</a:t>
            </a:r>
            <a:endParaRPr sz="3000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Uma vantagem do projeto é que ele pode ser implantado no local por organizações que não desejam que os seus dados sejam transmitidos para a nuvem de um fornecedor, por motivos de segurança, por exemplo.</a:t>
            </a:r>
            <a:endParaRPr sz="1800"/>
          </a:p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55100" y="119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40"/>
              <a:t>Casos de Uso</a:t>
            </a:r>
            <a:endParaRPr sz="3040"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9450" y="2078875"/>
            <a:ext cx="8242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pt-BR" sz="1800"/>
              <a:t>Os painéis Grafana são implantados em toda a indústria, seja para </a:t>
            </a:r>
            <a:r>
              <a:rPr b="1" i="1" lang="pt-BR" sz="1800"/>
              <a:t>jogos</a:t>
            </a:r>
            <a:r>
              <a:rPr i="1" lang="pt-BR" sz="1800"/>
              <a:t>, </a:t>
            </a:r>
            <a:r>
              <a:rPr b="1" i="1" lang="pt-BR" sz="1800"/>
              <a:t>IoT</a:t>
            </a:r>
            <a:r>
              <a:rPr i="1" lang="pt-BR" sz="1800"/>
              <a:t>, </a:t>
            </a:r>
            <a:r>
              <a:rPr b="1" i="1" lang="pt-BR" sz="1800"/>
              <a:t>FinTech</a:t>
            </a:r>
            <a:r>
              <a:rPr i="1" lang="pt-BR" sz="1800"/>
              <a:t> ou </a:t>
            </a:r>
            <a:r>
              <a:rPr b="1" i="1" lang="pt-BR" sz="1800"/>
              <a:t>E-Comm</a:t>
            </a:r>
            <a:r>
              <a:rPr i="1" lang="pt-BR" sz="1800"/>
              <a:t>.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pt-BR" sz="1800"/>
              <a:t>StackOverflow</a:t>
            </a:r>
            <a:r>
              <a:rPr i="1" lang="pt-BR" sz="1800"/>
              <a:t> usou a ferramenta para permitir que os seus desenvolvedores e equipes de confiabilidade do site criem painéis personalizados para visualizar os dados e otimizar o desempenho do servidor.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t-BR" sz="1800"/>
              <a:t>A </a:t>
            </a:r>
            <a:r>
              <a:rPr b="1" i="1" lang="pt-BR" sz="1800"/>
              <a:t>Digital Ocean</a:t>
            </a:r>
            <a:r>
              <a:rPr i="1" lang="pt-BR" sz="1800"/>
              <a:t> usa Grafana para compartilhar dados de visualização entre as suas equipes e tem uma plataforma comum de compartilhamento de dados visuais.</a:t>
            </a:r>
            <a:endParaRPr i="1"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800"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425" y="731325"/>
            <a:ext cx="1652925" cy="62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700" y="856675"/>
            <a:ext cx="1160975" cy="50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855100" y="119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Casos de Uso</a:t>
            </a:r>
            <a:endParaRPr sz="3000"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PayPal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eBay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Intel </a:t>
            </a:r>
            <a:endParaRPr sz="1800"/>
          </a:p>
        </p:txBody>
      </p:sp>
      <p:pic>
        <p:nvPicPr>
          <p:cNvPr id="136" name="Google Shape;13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488" y="1845275"/>
            <a:ext cx="157431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8925" y="2571750"/>
            <a:ext cx="1134875" cy="502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2725" y="3211325"/>
            <a:ext cx="1071075" cy="7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855100" y="119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Painel Grafana</a:t>
            </a:r>
            <a:endParaRPr sz="3000"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6700" y="1853825"/>
            <a:ext cx="7817100" cy="25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800"/>
              <a:t>Os painéis extraem dados das fontes de dados conectadas;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800"/>
              <a:t>Eles contêm uma gama de opções de visualização, como mapas geográficos, mapas de calor, histogramas, tabelas e gráficos;</a:t>
            </a:r>
            <a:endParaRPr sz="18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800"/>
              <a:t>Um painel pode conter vários painéis individuais diferentes na grade. Cada painel possui funcionalidades diferentes.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855100" y="119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Painel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Grafana</a:t>
            </a:r>
            <a:endParaRPr sz="30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675" y="771600"/>
            <a:ext cx="6079824" cy="41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