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4" r:id="rId2"/>
    <p:sldId id="257" r:id="rId3"/>
    <p:sldId id="266" r:id="rId4"/>
    <p:sldId id="265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46A09-F352-4D5D-821A-F55E1F0E204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9A0F5-02DD-42C2-917C-8BDED708C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08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ea99437e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ea99437e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CDB9-AEE0-42A1-83C0-1D57DD2F87DB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8354-CFE4-40C9-9AB5-90A1F1E3CB33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39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CDB9-AEE0-42A1-83C0-1D57DD2F87DB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8354-CFE4-40C9-9AB5-90A1F1E3C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2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CDB9-AEE0-42A1-83C0-1D57DD2F87DB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8354-CFE4-40C9-9AB5-90A1F1E3C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23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CDB9-AEE0-42A1-83C0-1D57DD2F87DB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8354-CFE4-40C9-9AB5-90A1F1E3C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21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CDB9-AEE0-42A1-83C0-1D57DD2F87DB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8354-CFE4-40C9-9AB5-90A1F1E3CB33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97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CDB9-AEE0-42A1-83C0-1D57DD2F87DB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8354-CFE4-40C9-9AB5-90A1F1E3C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38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CDB9-AEE0-42A1-83C0-1D57DD2F87DB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8354-CFE4-40C9-9AB5-90A1F1E3C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29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CDB9-AEE0-42A1-83C0-1D57DD2F87DB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8354-CFE4-40C9-9AB5-90A1F1E3C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76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CDB9-AEE0-42A1-83C0-1D57DD2F87DB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8354-CFE4-40C9-9AB5-90A1F1E3C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1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F0CDB9-AEE0-42A1-83C0-1D57DD2F87DB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2E8354-CFE4-40C9-9AB5-90A1F1E3C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12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CDB9-AEE0-42A1-83C0-1D57DD2F87DB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8354-CFE4-40C9-9AB5-90A1F1E3C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1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F0CDB9-AEE0-42A1-83C0-1D57DD2F87DB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2E8354-CFE4-40C9-9AB5-90A1F1E3CB3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63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993800" y="479567"/>
            <a:ext cx="4204400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fr" sz="2400" dirty="0">
                <a:solidFill>
                  <a:srgbClr val="FFFFFF"/>
                </a:solidFill>
              </a:rPr>
              <a:t>Bacharelado em Ciência da Computação - UFRPE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488472" y="6138733"/>
            <a:ext cx="10463867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" sz="2000" dirty="0">
                <a:solidFill>
                  <a:srgbClr val="FFFFFF"/>
                </a:solidFill>
              </a:rPr>
              <a:t>José Pirangaba, Laisy Ferreira, Marcos Vinicius, Matheus Noronha, Manoel Natalício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54342" y="4986267"/>
            <a:ext cx="10951826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pt-BR" sz="3200" dirty="0">
                <a:solidFill>
                  <a:srgbClr val="FFFFFF"/>
                </a:solidFill>
              </a:rPr>
              <a:t>Sistemas Operacionais – Multiprocessamento Cliente-Servidor </a:t>
            </a:r>
            <a:endParaRPr sz="3200" dirty="0">
              <a:solidFill>
                <a:srgbClr val="FFFFFF"/>
              </a:solidFill>
            </a:endParaRPr>
          </a:p>
          <a:p>
            <a:pPr algn="r"/>
            <a:endParaRPr sz="4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C7AE5-3854-4B5B-BE11-B3BCB5D7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Processo – Thread - Socket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721DAB-849D-423A-8E2D-D0660BB2E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endParaRPr lang="pt-BR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pt-BR" dirty="0"/>
              <a:t>Processo – Alocação de recursos e execução tarefas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pt-BR" dirty="0"/>
              <a:t>Thread  –  Partições de problemas em várias tarefas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Socket – Conexão entre dispositivos </a:t>
            </a:r>
          </a:p>
        </p:txBody>
      </p:sp>
    </p:spTree>
    <p:extLst>
      <p:ext uri="{BB962C8B-B14F-4D97-AF65-F5344CB8AC3E}">
        <p14:creationId xmlns:p14="http://schemas.microsoft.com/office/powerpoint/2010/main" val="13608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C7AE5-3854-4B5B-BE11-B3BCB5D7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Processo – Thread - Socket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721DAB-849D-423A-8E2D-D0660BB2E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endParaRPr lang="pt-BR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pt-BR" dirty="0"/>
              <a:t>Processo – Alocação de recursos e execução tarefas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pt-BR" dirty="0"/>
              <a:t>Thread  –  Partições de problemas em várias tarefas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Socket – Conexão entre dispositivos </a:t>
            </a:r>
          </a:p>
        </p:txBody>
      </p:sp>
    </p:spTree>
    <p:extLst>
      <p:ext uri="{BB962C8B-B14F-4D97-AF65-F5344CB8AC3E}">
        <p14:creationId xmlns:p14="http://schemas.microsoft.com/office/powerpoint/2010/main" val="412649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C7AE5-3854-4B5B-BE11-B3BCB5D7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Problemas Enfrentados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721DAB-849D-423A-8E2D-D0660BB2E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Thread Servidor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Thread Cliente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err="1"/>
              <a:t>Multiprocessos</a:t>
            </a:r>
            <a:r>
              <a:rPr lang="pt-BR" dirty="0"/>
              <a:t> sem Servidores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Divisão de </a:t>
            </a:r>
            <a:r>
              <a:rPr lang="pt-BR" dirty="0" err="1"/>
              <a:t>Job</a:t>
            </a:r>
            <a:r>
              <a:rPr lang="pt-BR" dirty="0"/>
              <a:t> dos Clientes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Trava do GIL em Python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Escolha entre Thread ou Processo</a:t>
            </a:r>
          </a:p>
        </p:txBody>
      </p:sp>
    </p:spTree>
    <p:extLst>
      <p:ext uri="{BB962C8B-B14F-4D97-AF65-F5344CB8AC3E}">
        <p14:creationId xmlns:p14="http://schemas.microsoft.com/office/powerpoint/2010/main" val="12900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46173-8C25-4CFA-BB46-F99217EA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C6A12B-BEA6-4CD4-8364-AD764548C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Foram utilizadas algumas bibliotecas no auxílio do desenvolvimento, foram elas: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Socket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err="1"/>
              <a:t>Threading</a:t>
            </a: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err="1"/>
              <a:t>Multiprocessing</a:t>
            </a: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err="1"/>
              <a:t>Numpy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327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8381F-B6D9-4CEB-AD44-707028D2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Cálculo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F240D8-DE02-4FAC-B207-20C83204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Escolhemos como tarefa do cliente a soma iterativa de 0 a um número expressivamente alto para que demandasse um tempo de resposta perceptível. </a:t>
            </a:r>
          </a:p>
          <a:p>
            <a:pPr marL="0" indent="0">
              <a:buNone/>
            </a:pPr>
            <a:r>
              <a:rPr lang="pt-BR" dirty="0"/>
              <a:t>A soma está de 0 a 100000000, onde conseguimos perceber a diferença no processamento.</a:t>
            </a:r>
          </a:p>
          <a:p>
            <a:pPr marL="0" indent="0">
              <a:buNone/>
            </a:pPr>
            <a:r>
              <a:rPr lang="pt-BR" dirty="0"/>
              <a:t>Para demandar mais processamento, a tarefa é executada 3 vezes antes de retornar ao cliente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C2E665-AC60-43CD-8872-D6952AC3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555" y="4521113"/>
            <a:ext cx="565785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7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088B9-7550-462F-8A83-396044BD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Thread x Processo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A83A3F-5A84-4A55-B5DF-9E8DE4665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Através dos testes realizados e dos problemas enfrentados, foi escolhido o Processo como executor principal</a:t>
            </a:r>
          </a:p>
          <a:p>
            <a:pPr marL="0" indent="0">
              <a:buNone/>
            </a:pPr>
            <a:r>
              <a:rPr lang="pt-BR" dirty="0"/>
              <a:t>O código realiza o processamento da Função de 3 maneiras: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Sequencial pelo Cliente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Thread pelo Servidor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Processo pelo Servidor</a:t>
            </a:r>
          </a:p>
          <a:p>
            <a:pPr marL="0" indent="0">
              <a:buNone/>
            </a:pPr>
            <a:r>
              <a:rPr lang="pt-BR" dirty="0"/>
              <a:t>Sinalizando o tempo necessário para a execução de cada 1 deles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803026-199A-4EDD-8700-87C6DAE01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202" y="4915948"/>
            <a:ext cx="7161889" cy="115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556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8C62A-5919-45DE-8B84-20875D52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FC05F06-F7DB-4894-9D56-21BF04FBE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81"/>
          <a:stretch/>
        </p:blipFill>
        <p:spPr>
          <a:xfrm>
            <a:off x="2436479" y="3009760"/>
            <a:ext cx="7070473" cy="298198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C0A7FF4-3EAC-4A09-803E-D70EC09CFEB9}"/>
              </a:ext>
            </a:extLst>
          </p:cNvPr>
          <p:cNvSpPr txBox="1"/>
          <p:nvPr/>
        </p:nvSpPr>
        <p:spPr>
          <a:xfrm>
            <a:off x="2969708" y="1665169"/>
            <a:ext cx="6004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Time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1x - Execução Sequencial Única</a:t>
            </a:r>
          </a:p>
          <a:p>
            <a:r>
              <a:rPr lang="pt-BR" dirty="0"/>
              <a:t>Normal - Execução Sequencial 3x</a:t>
            </a:r>
          </a:p>
          <a:p>
            <a:r>
              <a:rPr lang="pt-BR" dirty="0"/>
              <a:t>Thread - Execução pelo Servidor Utilizando Thread</a:t>
            </a:r>
          </a:p>
          <a:p>
            <a:r>
              <a:rPr lang="pt-BR" dirty="0" err="1"/>
              <a:t>Multiprocessing</a:t>
            </a:r>
            <a:r>
              <a:rPr lang="pt-BR" dirty="0"/>
              <a:t> - Execução pelo Servidor Utilizando Processos</a:t>
            </a:r>
          </a:p>
        </p:txBody>
      </p:sp>
    </p:spTree>
    <p:extLst>
      <p:ext uri="{BB962C8B-B14F-4D97-AF65-F5344CB8AC3E}">
        <p14:creationId xmlns:p14="http://schemas.microsoft.com/office/powerpoint/2010/main" val="409514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7F1CA-329F-40DC-A200-254F9453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44" y="0"/>
            <a:ext cx="10058400" cy="1450757"/>
          </a:xfrm>
        </p:spPr>
        <p:txBody>
          <a:bodyPr/>
          <a:lstStyle/>
          <a:p>
            <a:pPr algn="ctr"/>
            <a:r>
              <a:rPr lang="pt-BR" dirty="0"/>
              <a:t>Execução Servidores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4756FF9-45C3-4D38-B708-738AFD31F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" b="62824"/>
          <a:stretch/>
        </p:blipFill>
        <p:spPr>
          <a:xfrm>
            <a:off x="326677" y="1690688"/>
            <a:ext cx="5054424" cy="198676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2049303-A151-4F45-AB0C-DC82E96D65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80"/>
          <a:stretch/>
        </p:blipFill>
        <p:spPr>
          <a:xfrm>
            <a:off x="2853889" y="3787643"/>
            <a:ext cx="6240110" cy="221879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C97A923-04F4-437A-B92E-1F7BDDBBA5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4" t="-523" r="-191" b="63905"/>
          <a:stretch/>
        </p:blipFill>
        <p:spPr>
          <a:xfrm>
            <a:off x="6211633" y="1631092"/>
            <a:ext cx="5284081" cy="204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497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Verde-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79</TotalTime>
  <Words>256</Words>
  <Application>Microsoft Office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Retrospectiva</vt:lpstr>
      <vt:lpstr>Apresentação do PowerPoint</vt:lpstr>
      <vt:lpstr>Processo – Thread - Socket</vt:lpstr>
      <vt:lpstr>Processo – Thread - Socket</vt:lpstr>
      <vt:lpstr>Problemas Enfrentados</vt:lpstr>
      <vt:lpstr>Ferramentas</vt:lpstr>
      <vt:lpstr>Cálculo</vt:lpstr>
      <vt:lpstr>Thread x Processo</vt:lpstr>
      <vt:lpstr>Resultados</vt:lpstr>
      <vt:lpstr>Execução Servidores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 x Thread</dc:title>
  <dc:creator>Natália Cavalcante</dc:creator>
  <cp:lastModifiedBy>Natalício Cavalcante</cp:lastModifiedBy>
  <cp:revision>7</cp:revision>
  <dcterms:created xsi:type="dcterms:W3CDTF">2020-10-27T19:24:55Z</dcterms:created>
  <dcterms:modified xsi:type="dcterms:W3CDTF">2020-10-27T21:07:11Z</dcterms:modified>
</cp:coreProperties>
</file>