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b3b739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bb3b739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b3b739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b3b739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be1e18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be1e18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b3b739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bb3b739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ponto importante de observação é que o próprio Heartbeat controla a inicilialização de determinados serviços e recursos dos servidores, como o Apache e o endereço IP virtual. Logo, eles não devem ser configurados para inicializar durante o boot do sistema operacional, apenas no Heartbeat.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b3b739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b3b739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É justamente por esse IP que os clientes tem acesso ao serviço Web (Apache) do servidor em produção.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b3b739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b3b739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bb3b739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bb3b739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b3b739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b3b739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bb3b739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bb3b739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Laisy e Jefferson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Sistemas Distribuídos 2022.2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Os pacotes pré-compilados do </a:t>
            </a:r>
            <a:r>
              <a:rPr i="1" lang="pt-BR">
                <a:latin typeface="Calibri"/>
                <a:ea typeface="Calibri"/>
                <a:cs typeface="Calibri"/>
                <a:sym typeface="Calibri"/>
              </a:rPr>
              <a:t>Heatbeat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 DRBD estão disponíveis para várias distribuições Linux (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Debian, Fedora, Ubuntu e etc)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portanto, a instalação deles é tipicamente descomplicada com o uso de ferramentas de gerenciamento de pacotes, como, por exemplo, o </a:t>
            </a:r>
            <a:r>
              <a:rPr i="1" lang="pt-BR">
                <a:latin typeface="Calibri"/>
                <a:ea typeface="Calibri"/>
                <a:cs typeface="Calibri"/>
                <a:sym typeface="Calibri"/>
              </a:rPr>
              <a:t>apt-get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pt-BR">
                <a:latin typeface="Calibri"/>
                <a:ea typeface="Calibri"/>
                <a:cs typeface="Calibri"/>
                <a:sym typeface="Calibri"/>
              </a:rPr>
              <a:t>yum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i="1" lang="pt-BR">
                <a:latin typeface="Calibri"/>
                <a:ea typeface="Calibri"/>
                <a:cs typeface="Calibri"/>
                <a:sym typeface="Calibri"/>
              </a:rPr>
              <a:t>urpmi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Alta Disponibilidade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sistema de alta disponibilidade é aquele que utiliza mecanismos de </a:t>
            </a:r>
            <a:r>
              <a:rPr b="1" lang="pt-BR"/>
              <a:t>detecção</a:t>
            </a:r>
            <a:r>
              <a:rPr lang="pt-BR"/>
              <a:t>, </a:t>
            </a:r>
            <a:r>
              <a:rPr b="1" lang="pt-BR"/>
              <a:t>recuperação</a:t>
            </a:r>
            <a:r>
              <a:rPr lang="pt-BR"/>
              <a:t> e </a:t>
            </a:r>
            <a:r>
              <a:rPr b="1" lang="pt-BR"/>
              <a:t>mascaramento de falhas, </a:t>
            </a:r>
            <a:r>
              <a:rPr lang="pt-BR"/>
              <a:t>visando manter o funcionamento dos serviços durante o máximo de tempo possível.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Monitora os servidores em produção e, em caso de falha, realiza automaticamente os procedimentos para preservar o funcionamento do sistema como um todo.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Através de um meio de comunicação (Ethernet ou Serial), um servidor redundante verifica a disponibilidade do servidor em produção enviando-lhe uma mensagem e exigindo a resposta.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checagem é feita entre as instâncias do </a:t>
            </a:r>
            <a:r>
              <a:rPr b="1" i="1" lang="pt-BR"/>
              <a:t>Heartbeat</a:t>
            </a:r>
            <a:r>
              <a:rPr lang="pt-BR"/>
              <a:t> instaladas nos dois servidores.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0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endereço IP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9.8.7.3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é um IP virtual gerenciado pelo Heartbeat.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Os endereços IPs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9.8.7.1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9.8.7.2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são fixos e usados apenas para permitir o gerenciamento remoto.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591" l="0" r="0" t="0"/>
          <a:stretch/>
        </p:blipFill>
        <p:spPr>
          <a:xfrm>
            <a:off x="3587451" y="1342350"/>
            <a:ext cx="5180325" cy="2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vita qualquer tipo de conflito que possa afetar o correto funcionamento do sistema.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Entretanto, não é seu objetivo garantir a sincronia e a integridade dos dados entre os servidores.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isso, ele precisa agir em conjunto com algum software que se encarregue de manter os mesmos arquivos do servidor em produção também no servidor redundante. Um exemplo de software é o </a:t>
            </a:r>
            <a:r>
              <a:rPr b="1" i="1" lang="pt-BR"/>
              <a:t>DRDB.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Heartbeat/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DRBD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Heartbeat fornece scripts para controlar partições DRBD de acordo com a disponibilidade dos servidores.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um ambiente integrado, o servidor em produção faz a replicação dos arquivos para um servidor redundante através do DRBD. O servidor redundante, por sua vez, faz o monitoramento do servidor em produção usando o Heartbeat.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Heartbeat/DRBD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caso de indisponibilidade, ele automaticamente monta o dispositivo DRBD para leitura e escrita e inicia os demais serviços, mantendo o sistema em perfeito funcionamento e com os arquivos atualizados.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Nessa situação, o Heartbeat configura o dispositivo DRBD do servidor redundante para primário.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Heartbeat/DRBD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Quando o servidor em que houve a falha ficar novamente disponível, o seu Heartbeat assume a responsabilidade de iniciar os serviços, sincronizar as partições DRBD e configurá-lo novamente como primário, fechando o ciclo.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