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DF5D5-2443-1612-068A-A9117910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E8EFA9-CC9B-9459-AA23-64F50BC5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E373-58EF-92D9-800B-7556354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7B9C6-C160-7633-900F-EE86A37F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DED08-0DB1-79A3-0AB3-F231500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6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613FD-DAE4-F99E-C09A-75ED455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A57AEA-E277-FFBB-F115-441F8A881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93189D-3F18-9EEA-CA68-04E83552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AC6F50-2DF5-49A0-6307-9EB65932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22EB-0C0F-051F-D5AB-69EBF4C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86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7701F0-3B83-80B1-1EBC-163633AC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C7D4F-DB2C-E368-65D8-FD3136718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B3AC4-3567-B2EC-DB4B-C673507D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B21CD-0BF2-EF63-2D2B-2ACDDF85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7D925-C668-DC96-CA13-A9BE2F5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224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47674-C725-1498-A39D-814B031F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259C2-A0DA-A167-E413-70B21171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2DFB0-2DCA-3EB9-B086-B611359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BBAC02-F37E-79ED-8D65-2F225166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24F56-A601-B5CD-52C1-3C55103D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014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B0562-DA21-456A-AAF4-2B0DFD21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70E8AB-3E6C-C969-81A3-D0BA1A40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EEB4E-C4A2-1FC0-920A-DB754B68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23809C-0BC4-6F0E-CA8F-823A181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40055-A3B7-D9F9-5D4E-D957532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9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9A4A8-3DA8-453B-4CF4-B5C80545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11563-9C91-BCD5-DD2B-529F0ED1B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23CBC9-642F-1C5F-57AA-B2123029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0D60E-3757-D13A-6591-7296256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25468F-F0CE-5C34-6083-68D6B61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7354A-79FC-D432-66B8-A78163F0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09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7B20-D016-E0D5-07FA-9FC8BFA0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E16E3-0789-B02D-FC75-166E4E8A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38C666-4E2D-B592-9986-1E7EBE418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521F4-2A56-479B-683C-4F3A64BBB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83C17A-3A61-A72E-A8EE-DE510A07B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08D04-8FF7-3710-B89F-53536804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B53D64-561D-B9C7-7410-F4C44D58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6B96F2-F4B6-9C37-498D-51F5D73D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39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486B5-96E1-81A7-5835-0E2117A3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24B5F4-6BD8-4264-AB4C-8EEA50BE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757A4-18F4-600E-CC81-DCE71A1E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A6F4CA-D974-F92E-A6CC-5C0390EF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351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2D7F9F-66E7-EBE0-CE9F-D2DB80CA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5450B1-B142-B0AE-C5F9-1AEB595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6ACCE-545A-56B2-539D-2BC095F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55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017D2-BF17-B024-A840-6227DE0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48575-DAD7-C325-E6B1-E63C2B28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EE841A-B962-14D0-201A-0895E1EA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9702B-A701-E386-A458-8A9D04CA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838E30-7746-E643-F49A-DEA8EC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4C443-2AF3-7290-CE00-B6F74E0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01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E7B82-411C-4AD2-2CB5-7FAD9E8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AD8A9E-CB31-29D8-F2F5-C588E7B6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4463B-89A6-616B-DCD7-345B6494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A7CD2-5DC6-D198-13EE-DD06C42B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3EB32E-32E7-03F4-9055-5134DBD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B0E54A-BCBF-5D69-ABD2-D52AC95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56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B7C392-F374-D4B7-9172-743D012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0012C-7E1A-3B57-010F-4FC89C98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B9062-7CD2-D724-3803-00D3FFA3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22976-941E-BF81-D433-9318CC7F6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A40685-86D7-7241-D197-07F18AEE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51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8391EB-8FEE-FCC0-C051-CF0BBD33D5C4}"/>
              </a:ext>
            </a:extLst>
          </p:cNvPr>
          <p:cNvSpPr txBox="1"/>
          <p:nvPr/>
        </p:nvSpPr>
        <p:spPr>
          <a:xfrm>
            <a:off x="601119" y="400057"/>
            <a:ext cx="532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Flat filter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17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595163-A205-7B6A-887D-2050D5D32B66}"/>
              </a:ext>
            </a:extLst>
          </p:cNvPr>
          <p:cNvSpPr txBox="1"/>
          <p:nvPr/>
        </p:nvSpPr>
        <p:spPr>
          <a:xfrm>
            <a:off x="601119" y="400057"/>
            <a:ext cx="532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Gaussian filter</a:t>
            </a:r>
            <a:endParaRPr lang="zh-HK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33A437-4907-98DD-490F-35EECC44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" y="1162010"/>
            <a:ext cx="4972744" cy="39343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412044-59EC-6D90-9BE1-DEB3FAED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66" y="733072"/>
            <a:ext cx="2835355" cy="8578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084D3E-BD0B-8D0B-9993-792E77D884E5}"/>
              </a:ext>
            </a:extLst>
          </p:cNvPr>
          <p:cNvSpPr txBox="1"/>
          <p:nvPr/>
        </p:nvSpPr>
        <p:spPr>
          <a:xfrm>
            <a:off x="6715594" y="931177"/>
            <a:ext cx="271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Algorithm:</a:t>
            </a:r>
            <a:endParaRPr lang="zh-HK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94F383-F8BD-176E-6B92-7BC3134BC22E}"/>
              </a:ext>
            </a:extLst>
          </p:cNvPr>
          <p:cNvSpPr txBox="1"/>
          <p:nvPr/>
        </p:nvSpPr>
        <p:spPr>
          <a:xfrm>
            <a:off x="6715594" y="1841829"/>
            <a:ext cx="435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h: bandwidth</a:t>
            </a:r>
          </a:p>
          <a:p>
            <a:r>
              <a:rPr lang="en-US" altLang="zh-HK" dirty="0"/>
              <a:t>(x1-x2)^2: Euclidean distance between one point to each point of the dataset</a:t>
            </a:r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F775EA-9FA9-A399-C4E9-F72608B8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059" y="3027283"/>
            <a:ext cx="5060995" cy="35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47D4F-1A64-67B2-BCB5-E8A4BE5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0E77E7-7197-E1C1-6352-F459FD4493E0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1:</a:t>
            </a:r>
            <a:endParaRPr lang="zh-HK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6DB232-6D28-FC73-574D-89DEA42989B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11572-0A15-26B6-0C31-9A0C33A03B7B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the Euclidean Distance from current point to other points of the dataset</a:t>
            </a:r>
            <a:endParaRPr lang="zh-HK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79BA3E-19C2-C873-87B7-D52137C0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479668"/>
            <a:ext cx="8069326" cy="9493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65649B-10A1-E9DE-F9AB-D9F836FF73EA}"/>
              </a:ext>
            </a:extLst>
          </p:cNvPr>
          <p:cNvSpPr txBox="1"/>
          <p:nvPr/>
        </p:nvSpPr>
        <p:spPr>
          <a:xfrm>
            <a:off x="494950" y="3538740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2:</a:t>
            </a:r>
            <a:endParaRPr lang="zh-HK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CA43C1-FBA3-1D96-1F48-92A815083890}"/>
              </a:ext>
            </a:extLst>
          </p:cNvPr>
          <p:cNvSpPr txBox="1"/>
          <p:nvPr/>
        </p:nvSpPr>
        <p:spPr>
          <a:xfrm>
            <a:off x="494950" y="4002502"/>
            <a:ext cx="116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the weight of each point in the dataset after passing through the Gaussian kernel</a:t>
            </a:r>
            <a:endParaRPr lang="zh-HK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FD3AC8D-B5B5-219E-CCD0-DC77149E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" y="4850443"/>
            <a:ext cx="12048033" cy="3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0A929-DA94-8A7B-0400-15C86B13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A946E0-E139-B115-A9E9-D802DB8E3CBF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3</a:t>
            </a:r>
            <a:endParaRPr lang="zh-HK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C0F37C-2DF1-8D67-5126-FF35246D8D4D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total weight of the weight of each point in the dataset </a:t>
            </a:r>
            <a:endParaRPr lang="zh-HK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DBB467-6400-F063-74D2-DFDABD3D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2" y="2547729"/>
            <a:ext cx="3629135" cy="9749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4D8217-1A54-68D1-E58B-B62858327BA3}"/>
              </a:ext>
            </a:extLst>
          </p:cNvPr>
          <p:cNvSpPr txBox="1"/>
          <p:nvPr/>
        </p:nvSpPr>
        <p:spPr>
          <a:xfrm>
            <a:off x="574643" y="3579398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4</a:t>
            </a:r>
            <a:endParaRPr lang="zh-HK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C47923-1D11-C576-FF34-5BC58249B997}"/>
              </a:ext>
            </a:extLst>
          </p:cNvPr>
          <p:cNvSpPr txBox="1"/>
          <p:nvPr/>
        </p:nvSpPr>
        <p:spPr>
          <a:xfrm>
            <a:off x="574643" y="4097740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new position of the point after the below equation</a:t>
            </a:r>
            <a:endParaRPr lang="zh-HK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60655F-95FD-E752-2B7B-4DD94A4E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3" y="4661432"/>
            <a:ext cx="8881233" cy="655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01CC0FD-B401-F520-2183-05EF84E78219}"/>
                  </a:ext>
                </a:extLst>
              </p:cNvPr>
              <p:cNvSpPr txBox="1"/>
              <p:nvPr/>
            </p:nvSpPr>
            <p:spPr>
              <a:xfrm>
                <a:off x="2600588" y="5610670"/>
                <a:ext cx="2218813" cy="548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HK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01CC0FD-B401-F520-2183-05EF84E7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88" y="5610670"/>
                <a:ext cx="2218813" cy="548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9584B4-0BEF-74E3-220F-D06849089A58}"/>
                  </a:ext>
                </a:extLst>
              </p:cNvPr>
              <p:cNvSpPr txBox="1"/>
              <p:nvPr/>
            </p:nvSpPr>
            <p:spPr>
              <a:xfrm>
                <a:off x="6069749" y="5610670"/>
                <a:ext cx="2218813" cy="548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HK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9584B4-0BEF-74E3-220F-D0684908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49" y="5610670"/>
                <a:ext cx="2218813" cy="548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F00DAADE-B16F-B335-8EB6-AFF366C18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903" y="4636028"/>
            <a:ext cx="174331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B66CAF-B8CF-0906-A2CF-3B9BEC9C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BE830-9250-1A45-421A-B4343A1B446E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5</a:t>
            </a:r>
            <a:endParaRPr lang="zh-HK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36E47F-4A40-05B7-E616-45DABEF69498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Euclidean Distance between new point position and old point position</a:t>
            </a:r>
            <a:endParaRPr lang="zh-HK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D4D82B-985E-9987-2F3C-5C081DBA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2523764"/>
            <a:ext cx="7527117" cy="461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1AE917-D6FF-E5F4-D9E1-1F9CF76EB384}"/>
              </a:ext>
            </a:extLst>
          </p:cNvPr>
          <p:cNvSpPr txBox="1"/>
          <p:nvPr/>
        </p:nvSpPr>
        <p:spPr>
          <a:xfrm>
            <a:off x="494949" y="2904199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6</a:t>
            </a:r>
            <a:endParaRPr lang="zh-HK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397884-5DCB-9CE6-A792-296E33E4CE6A}"/>
              </a:ext>
            </a:extLst>
          </p:cNvPr>
          <p:cNvSpPr txBox="1"/>
          <p:nvPr/>
        </p:nvSpPr>
        <p:spPr>
          <a:xfrm>
            <a:off x="494949" y="3317346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If step 5 distance larger than </a:t>
            </a:r>
            <a:r>
              <a:rPr lang="en-US" altLang="zh-HK" sz="2400" dirty="0" err="1"/>
              <a:t>init</a:t>
            </a:r>
            <a:r>
              <a:rPr lang="en-US" altLang="zh-HK" sz="2400" dirty="0"/>
              <a:t> maximum shifted distance, update it</a:t>
            </a:r>
            <a:endParaRPr lang="zh-HK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AD087B-CE51-11A4-86DF-F233E69C0471}"/>
              </a:ext>
            </a:extLst>
          </p:cNvPr>
          <p:cNvSpPr txBox="1"/>
          <p:nvPr/>
        </p:nvSpPr>
        <p:spPr>
          <a:xfrm>
            <a:off x="494950" y="4366949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7</a:t>
            </a:r>
            <a:endParaRPr lang="zh-HK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54A094-895B-EBFD-1D48-79D5780D0C4C}"/>
              </a:ext>
            </a:extLst>
          </p:cNvPr>
          <p:cNvSpPr txBox="1"/>
          <p:nvPr/>
        </p:nvSpPr>
        <p:spPr>
          <a:xfrm>
            <a:off x="494950" y="4885291"/>
            <a:ext cx="1099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If step 5 distance smaller than threshold, label it and don’t shift this point as it already converge to the final position</a:t>
            </a:r>
            <a:endParaRPr lang="zh-HK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DE74503-F34B-C011-BAFD-2C04B06F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" y="3783641"/>
            <a:ext cx="2958861" cy="5674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01E1E5-68DD-6911-1CC7-99560113D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9" y="5865891"/>
            <a:ext cx="3316238" cy="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156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Mean Shift algorithm step</vt:lpstr>
      <vt:lpstr>Mean Shift algorithm step</vt:lpstr>
      <vt:lpstr>Mean Shift algorithm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LAI, TAT HEI [Alumni]</dc:creator>
  <cp:lastModifiedBy>LAI, TAT HEI [Alumni]</cp:lastModifiedBy>
  <cp:revision>20</cp:revision>
  <dcterms:created xsi:type="dcterms:W3CDTF">2023-05-04T17:22:10Z</dcterms:created>
  <dcterms:modified xsi:type="dcterms:W3CDTF">2023-05-07T06:14:42Z</dcterms:modified>
</cp:coreProperties>
</file>