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FDF5D5-2443-1612-068A-A91179102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E8EFA9-CC9B-9459-AA23-64F50BC56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79E373-58EF-92D9-800B-7556354A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5845-6773-4F5D-9329-78FFDE74AEC9}" type="datetimeFigureOut">
              <a:rPr lang="zh-HK" altLang="en-US" smtClean="0"/>
              <a:t>7/5/2023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F7B9C6-C160-7633-900F-EE86A37F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2DED08-0DB1-79A3-0AB3-F2315005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2CF3-C3D2-4CD4-9665-C5035EBBA57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465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4613FD-DAE4-F99E-C09A-75ED455E1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A57AEA-E277-FFBB-F115-441F8A881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93189D-3F18-9EEA-CA68-04E83552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5845-6773-4F5D-9329-78FFDE74AEC9}" type="datetimeFigureOut">
              <a:rPr lang="zh-HK" altLang="en-US" smtClean="0"/>
              <a:t>7/5/2023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AC6F50-2DF5-49A0-6307-9EB65932B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5322EB-0C0F-051F-D5AB-69EBF4C97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2CF3-C3D2-4CD4-9665-C5035EBBA57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6867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A7701F0-3B83-80B1-1EBC-163633AC22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2C7D4F-DB2C-E368-65D8-FD3136718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8B3AC4-3567-B2EC-DB4B-C673507D3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5845-6773-4F5D-9329-78FFDE74AEC9}" type="datetimeFigureOut">
              <a:rPr lang="zh-HK" altLang="en-US" smtClean="0"/>
              <a:t>7/5/2023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EB21CD-0BF2-EF63-2D2B-2ACDDF855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87D925-C668-DC96-CA13-A9BE2F5F3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2CF3-C3D2-4CD4-9665-C5035EBBA57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3224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D47674-C725-1498-A39D-814B031F8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1259C2-A0DA-A167-E413-70B21171B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42DFB0-2DCA-3EB9-B086-B6113591F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5845-6773-4F5D-9329-78FFDE74AEC9}" type="datetimeFigureOut">
              <a:rPr lang="zh-HK" altLang="en-US" smtClean="0"/>
              <a:t>7/5/2023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BBAC02-F37E-79ED-8D65-2F225166D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D24F56-A601-B5CD-52C1-3C55103D7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2CF3-C3D2-4CD4-9665-C5035EBBA57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0145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0B0562-DA21-456A-AAF4-2B0DFD214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70E8AB-3E6C-C969-81A3-D0BA1A400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3EEB4E-C4A2-1FC0-920A-DB754B682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5845-6773-4F5D-9329-78FFDE74AEC9}" type="datetimeFigureOut">
              <a:rPr lang="zh-HK" altLang="en-US" smtClean="0"/>
              <a:t>7/5/2023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23809C-0BC4-6F0E-CA8F-823A1814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E40055-A3B7-D9F9-5D4E-D957532F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2CF3-C3D2-4CD4-9665-C5035EBBA57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950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89A4A8-3DA8-453B-4CF4-B5C80545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B11563-9C91-BCD5-DD2B-529F0ED1B7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B23CBC9-642F-1C5F-57AA-B2123029B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A0D60E-3757-D13A-6591-7296256ED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5845-6773-4F5D-9329-78FFDE74AEC9}" type="datetimeFigureOut">
              <a:rPr lang="zh-HK" altLang="en-US" smtClean="0"/>
              <a:t>7/5/2023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25468F-F0CE-5C34-6083-68D6B6150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67354A-79FC-D432-66B8-A78163F0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2CF3-C3D2-4CD4-9665-C5035EBBA57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4096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0E7B20-D016-E0D5-07FA-9FC8BFA07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0E16E3-0789-B02D-FC75-166E4E8A5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38C666-4E2D-B592-9986-1E7EBE418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E4521F4-2A56-479B-683C-4F3A64BBB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C83C17A-3A61-A72E-A8EE-DE510A07B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B208D04-8FF7-3710-B89F-53536804B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5845-6773-4F5D-9329-78FFDE74AEC9}" type="datetimeFigureOut">
              <a:rPr lang="zh-HK" altLang="en-US" smtClean="0"/>
              <a:t>7/5/2023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0B53D64-561D-B9C7-7410-F4C44D58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F6B96F2-F4B6-9C37-498D-51F5D73DB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2CF3-C3D2-4CD4-9665-C5035EBBA57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3393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F486B5-96E1-81A7-5835-0E2117A3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924B5F4-6BD8-4264-AB4C-8EEA50BE7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5845-6773-4F5D-9329-78FFDE74AEC9}" type="datetimeFigureOut">
              <a:rPr lang="zh-HK" altLang="en-US" smtClean="0"/>
              <a:t>7/5/2023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A7757A4-18F4-600E-CC81-DCE71A1E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BA6F4CA-D974-F92E-A6CC-5C0390EFE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2CF3-C3D2-4CD4-9665-C5035EBBA57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3510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62D7F9F-66E7-EBE0-CE9F-D2DB80CA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5845-6773-4F5D-9329-78FFDE74AEC9}" type="datetimeFigureOut">
              <a:rPr lang="zh-HK" altLang="en-US" smtClean="0"/>
              <a:t>7/5/2023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C5450B1-B142-B0AE-C5F9-1AEB5952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46ACCE-545A-56B2-539D-2BC095FD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2CF3-C3D2-4CD4-9665-C5035EBBA57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9556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4017D2-BF17-B024-A840-6227DE0CD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248575-DAD7-C325-E6B1-E63C2B285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FEE841A-B962-14D0-201A-0895E1EA9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79702B-A701-E386-A458-8A9D04CA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5845-6773-4F5D-9329-78FFDE74AEC9}" type="datetimeFigureOut">
              <a:rPr lang="zh-HK" altLang="en-US" smtClean="0"/>
              <a:t>7/5/2023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838E30-7746-E643-F49A-DEA8ECE69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14C443-2AF3-7290-CE00-B6F74E0C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2CF3-C3D2-4CD4-9665-C5035EBBA57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015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7E7B82-411C-4AD2-2CB5-7FAD9E8E6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4AD8A9E-CB31-29D8-F2F5-C588E7B60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FE4463B-89A6-616B-DCD7-345B64941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FA7CD2-5DC6-D198-13EE-DD06C42B9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5845-6773-4F5D-9329-78FFDE74AEC9}" type="datetimeFigureOut">
              <a:rPr lang="zh-HK" altLang="en-US" smtClean="0"/>
              <a:t>7/5/2023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C3EB32E-32E7-03F4-9055-5134DBD1B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B0E54A-BCBF-5D69-ABD2-D52AC958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2CF3-C3D2-4CD4-9665-C5035EBBA57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9565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9B7C392-F374-D4B7-9172-743D01237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90012C-7E1A-3B57-010F-4FC89C986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1B9062-7CD2-D724-3803-00D3FFA38B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85845-6773-4F5D-9329-78FFDE74AEC9}" type="datetimeFigureOut">
              <a:rPr lang="zh-HK" altLang="en-US" smtClean="0"/>
              <a:t>7/5/2023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B22976-941E-BF81-D433-9318CC7F6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A40685-86D7-7241-D197-07F18AEE7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42CF3-C3D2-4CD4-9665-C5035EBBA57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1513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18391EB-8FEE-FCC0-C051-CF0BBD33D5C4}"/>
              </a:ext>
            </a:extLst>
          </p:cNvPr>
          <p:cNvSpPr txBox="1"/>
          <p:nvPr/>
        </p:nvSpPr>
        <p:spPr>
          <a:xfrm>
            <a:off x="601119" y="400057"/>
            <a:ext cx="5321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200" dirty="0"/>
              <a:t>Flat filter</a:t>
            </a:r>
            <a:endParaRPr lang="zh-HK" altLang="en-US" sz="32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2D59823-808E-33FA-20FA-17F178349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472" y="1482954"/>
            <a:ext cx="3467505" cy="113092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ABD048E-6DCB-F0EA-4AC1-2BBD2A5E652F}"/>
              </a:ext>
            </a:extLst>
          </p:cNvPr>
          <p:cNvSpPr txBox="1"/>
          <p:nvPr/>
        </p:nvSpPr>
        <p:spPr>
          <a:xfrm>
            <a:off x="6702862" y="1817585"/>
            <a:ext cx="2713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/>
              <a:t>Algorithm:</a:t>
            </a:r>
            <a:endParaRPr lang="zh-HK" altLang="en-US" sz="24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39B5A7E-6ECE-20A6-1969-EDF1BE71F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814" y="1482954"/>
            <a:ext cx="3686689" cy="362953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92AD6CE-6377-B3BE-C1E3-5708050F8F78}"/>
              </a:ext>
            </a:extLst>
          </p:cNvPr>
          <p:cNvSpPr txBox="1"/>
          <p:nvPr/>
        </p:nvSpPr>
        <p:spPr>
          <a:xfrm>
            <a:off x="6702862" y="3079642"/>
            <a:ext cx="3467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d: Euclidean distance between one point to each point of the dataset</a:t>
            </a:r>
          </a:p>
          <a:p>
            <a:endParaRPr lang="en-US" altLang="zh-HK" dirty="0"/>
          </a:p>
          <a:p>
            <a:r>
              <a:rPr lang="en-US" altLang="zh-HK" dirty="0"/>
              <a:t>R: radius from the current point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501751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A595163-A205-7B6A-887D-2050D5D32B66}"/>
              </a:ext>
            </a:extLst>
          </p:cNvPr>
          <p:cNvSpPr txBox="1"/>
          <p:nvPr/>
        </p:nvSpPr>
        <p:spPr>
          <a:xfrm>
            <a:off x="601119" y="400057"/>
            <a:ext cx="5321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200" dirty="0"/>
              <a:t>Gaussian filter</a:t>
            </a:r>
            <a:endParaRPr lang="zh-HK" altLang="en-US" sz="3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833A437-4907-98DD-490F-35EECC447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02" y="1162010"/>
            <a:ext cx="4972744" cy="393437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E412044-59EC-6D90-9BE1-DEB3FAEDC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166" y="733072"/>
            <a:ext cx="2835355" cy="85787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A084D3E-BD0B-8D0B-9993-792E77D884E5}"/>
              </a:ext>
            </a:extLst>
          </p:cNvPr>
          <p:cNvSpPr txBox="1"/>
          <p:nvPr/>
        </p:nvSpPr>
        <p:spPr>
          <a:xfrm>
            <a:off x="6715594" y="931177"/>
            <a:ext cx="2713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/>
              <a:t>Algorithm:</a:t>
            </a:r>
            <a:endParaRPr lang="zh-HK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E94F383-F8BD-176E-6B92-7BC3134BC22E}"/>
              </a:ext>
            </a:extLst>
          </p:cNvPr>
          <p:cNvSpPr txBox="1"/>
          <p:nvPr/>
        </p:nvSpPr>
        <p:spPr>
          <a:xfrm>
            <a:off x="6715594" y="1708951"/>
            <a:ext cx="4359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h: bandwidth</a:t>
            </a:r>
          </a:p>
          <a:p>
            <a:endParaRPr lang="en-US" altLang="zh-HK" dirty="0"/>
          </a:p>
          <a:p>
            <a:r>
              <a:rPr lang="en-US" altLang="zh-HK" dirty="0"/>
              <a:t>(x1-x2)^2: Euclidean distance between one point to each point of the dataset</a:t>
            </a:r>
            <a:endParaRPr lang="zh-HK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1F775EA-9FA9-A399-C4E9-F72608B8B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059" y="3027283"/>
            <a:ext cx="5060995" cy="350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5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E47D4F-1A64-67B2-BCB5-E8A4BE566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Mean Shift algorithm step</a:t>
            </a:r>
            <a:endParaRPr lang="zh-HK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60E77E7-7197-E1C1-6352-F459FD4493E0}"/>
              </a:ext>
            </a:extLst>
          </p:cNvPr>
          <p:cNvSpPr txBox="1"/>
          <p:nvPr/>
        </p:nvSpPr>
        <p:spPr>
          <a:xfrm>
            <a:off x="494950" y="1511045"/>
            <a:ext cx="9706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/>
              <a:t>Step 1:</a:t>
            </a:r>
            <a:endParaRPr lang="zh-HK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06DB232-6D28-FC73-574D-89DEA42989B3}"/>
              </a:ext>
            </a:extLst>
          </p:cNvPr>
          <p:cNvSpPr txBox="1"/>
          <p:nvPr/>
        </p:nvSpPr>
        <p:spPr>
          <a:xfrm>
            <a:off x="5637402" y="297389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HK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6711572-0A15-26B6-0C31-9A0C33A03B7B}"/>
              </a:ext>
            </a:extLst>
          </p:cNvPr>
          <p:cNvSpPr txBox="1"/>
          <p:nvPr/>
        </p:nvSpPr>
        <p:spPr>
          <a:xfrm>
            <a:off x="494950" y="2029387"/>
            <a:ext cx="10990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/>
              <a:t>Calculate the Euclidean Distance from current point to other points of the dataset</a:t>
            </a:r>
            <a:endParaRPr lang="zh-HK" altLang="en-US" sz="24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179BA3E-19C2-C873-87B7-D52137C02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50" y="2479668"/>
            <a:ext cx="8069326" cy="94933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E65649B-10A1-E9DE-F9AB-D9F836FF73EA}"/>
              </a:ext>
            </a:extLst>
          </p:cNvPr>
          <p:cNvSpPr txBox="1"/>
          <p:nvPr/>
        </p:nvSpPr>
        <p:spPr>
          <a:xfrm>
            <a:off x="494950" y="3538740"/>
            <a:ext cx="9706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/>
              <a:t>Step 2:</a:t>
            </a:r>
            <a:endParaRPr lang="zh-HK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8CA43C1-FBA3-1D96-1F48-92A815083890}"/>
              </a:ext>
            </a:extLst>
          </p:cNvPr>
          <p:cNvSpPr txBox="1"/>
          <p:nvPr/>
        </p:nvSpPr>
        <p:spPr>
          <a:xfrm>
            <a:off x="494950" y="4002502"/>
            <a:ext cx="11697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/>
              <a:t>Calculate the weight of each point in the dataset after passing through the Gaussian kernel</a:t>
            </a:r>
            <a:endParaRPr lang="zh-HK" altLang="en-US" sz="2400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5FD3AC8D-B5B5-219E-CCD0-DC77149E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3" y="4850443"/>
            <a:ext cx="12048033" cy="3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6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C0A929-DA94-8A7B-0400-15C86B13E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Mean Shift algorithm step</a:t>
            </a:r>
            <a:endParaRPr lang="zh-HK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1A946E0-E139-B115-A9E9-D802DB8E3CBF}"/>
              </a:ext>
            </a:extLst>
          </p:cNvPr>
          <p:cNvSpPr txBox="1"/>
          <p:nvPr/>
        </p:nvSpPr>
        <p:spPr>
          <a:xfrm>
            <a:off x="494950" y="1511045"/>
            <a:ext cx="9706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/>
              <a:t>Step 3</a:t>
            </a:r>
            <a:endParaRPr lang="zh-HK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7C0F37C-2DF1-8D67-5126-FF35246D8D4D}"/>
              </a:ext>
            </a:extLst>
          </p:cNvPr>
          <p:cNvSpPr txBox="1"/>
          <p:nvPr/>
        </p:nvSpPr>
        <p:spPr>
          <a:xfrm>
            <a:off x="494950" y="2029387"/>
            <a:ext cx="10990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/>
              <a:t>Calculate total weight of the weight of each point in the dataset </a:t>
            </a:r>
            <a:endParaRPr lang="zh-HK" altLang="en-US" sz="24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6DBB467-6400-F063-74D2-DFDABD3D7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42" y="2547729"/>
            <a:ext cx="3629135" cy="974992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0C4D8217-1A54-68D1-E58B-B62858327BA3}"/>
              </a:ext>
            </a:extLst>
          </p:cNvPr>
          <p:cNvSpPr txBox="1"/>
          <p:nvPr/>
        </p:nvSpPr>
        <p:spPr>
          <a:xfrm>
            <a:off x="574643" y="3579398"/>
            <a:ext cx="9706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/>
              <a:t>Step 4</a:t>
            </a:r>
            <a:endParaRPr lang="zh-HK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DC47923-1D11-C576-FF34-5BC58249B997}"/>
              </a:ext>
            </a:extLst>
          </p:cNvPr>
          <p:cNvSpPr txBox="1"/>
          <p:nvPr/>
        </p:nvSpPr>
        <p:spPr>
          <a:xfrm>
            <a:off x="574643" y="4097740"/>
            <a:ext cx="10990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/>
              <a:t>Calculate new position of the point after the below equation</a:t>
            </a:r>
            <a:endParaRPr lang="zh-HK" altLang="en-US" sz="2400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F260655F-95FD-E752-2B7B-4DD94A4E7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43" y="4661432"/>
            <a:ext cx="8881233" cy="6557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E01CC0FD-B401-F520-2183-05EF84E78219}"/>
                  </a:ext>
                </a:extLst>
              </p:cNvPr>
              <p:cNvSpPr txBox="1"/>
              <p:nvPr/>
            </p:nvSpPr>
            <p:spPr>
              <a:xfrm>
                <a:off x="2600588" y="5610670"/>
                <a:ext cx="2218813" cy="5485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HK" alt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HK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HK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HK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HK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HK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HK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HK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HK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HK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HK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HK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HK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HK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HK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HK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HK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num>
                        <m:den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zh-HK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zh-HK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E01CC0FD-B401-F520-2183-05EF84E78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588" y="5610670"/>
                <a:ext cx="2218813" cy="548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99584B4-0BEF-74E3-220F-D06849089A58}"/>
                  </a:ext>
                </a:extLst>
              </p:cNvPr>
              <p:cNvSpPr txBox="1"/>
              <p:nvPr/>
            </p:nvSpPr>
            <p:spPr>
              <a:xfrm>
                <a:off x="6069749" y="5610670"/>
                <a:ext cx="2218813" cy="5485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HK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HK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HK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HK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HK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HK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HK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HK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HK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HK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HK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HK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HK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HK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num>
                        <m:den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zh-HK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zh-HK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99584B4-0BEF-74E3-220F-D06849089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749" y="5610670"/>
                <a:ext cx="2218813" cy="5485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圖片 19">
            <a:extLst>
              <a:ext uri="{FF2B5EF4-FFF2-40B4-BE49-F238E27FC236}">
                <a16:creationId xmlns:a16="http://schemas.microsoft.com/office/drawing/2014/main" id="{F00DAADE-B16F-B335-8EB6-AFF366C186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3903" y="4636028"/>
            <a:ext cx="1743318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2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8B66CAF-B8CF-0906-A2CF-3B9BEC9C1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HK" dirty="0"/>
              <a:t>Mean Shift algorithm step</a:t>
            </a:r>
            <a:endParaRPr lang="zh-HK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46BE830-9250-1A45-421A-B4343A1B446E}"/>
              </a:ext>
            </a:extLst>
          </p:cNvPr>
          <p:cNvSpPr txBox="1"/>
          <p:nvPr/>
        </p:nvSpPr>
        <p:spPr>
          <a:xfrm>
            <a:off x="494950" y="1511045"/>
            <a:ext cx="9706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/>
              <a:t>Step 5</a:t>
            </a:r>
            <a:endParaRPr lang="zh-HK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36E47F-4A40-05B7-E616-45DABEF69498}"/>
              </a:ext>
            </a:extLst>
          </p:cNvPr>
          <p:cNvSpPr txBox="1"/>
          <p:nvPr/>
        </p:nvSpPr>
        <p:spPr>
          <a:xfrm>
            <a:off x="494950" y="2029387"/>
            <a:ext cx="10990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/>
              <a:t>Calculate Euclidean Distance between new point position and old point position</a:t>
            </a:r>
            <a:endParaRPr lang="zh-HK" altLang="en-US" sz="24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ED4D82B-985E-9987-2F3C-5C081DBA3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58" y="2523764"/>
            <a:ext cx="7527117" cy="46166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651AE917-D6FF-E5F4-D9E1-1F9CF76EB384}"/>
              </a:ext>
            </a:extLst>
          </p:cNvPr>
          <p:cNvSpPr txBox="1"/>
          <p:nvPr/>
        </p:nvSpPr>
        <p:spPr>
          <a:xfrm>
            <a:off x="494949" y="2904199"/>
            <a:ext cx="9706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/>
              <a:t>Step 6</a:t>
            </a:r>
            <a:endParaRPr lang="zh-HK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0397884-5DCB-9CE6-A792-296E33E4CE6A}"/>
              </a:ext>
            </a:extLst>
          </p:cNvPr>
          <p:cNvSpPr txBox="1"/>
          <p:nvPr/>
        </p:nvSpPr>
        <p:spPr>
          <a:xfrm>
            <a:off x="494949" y="3317346"/>
            <a:ext cx="10990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/>
              <a:t>If step 5 distance larger than </a:t>
            </a:r>
            <a:r>
              <a:rPr lang="en-US" altLang="zh-HK" sz="2400" dirty="0" err="1"/>
              <a:t>init</a:t>
            </a:r>
            <a:r>
              <a:rPr lang="en-US" altLang="zh-HK" sz="2400" dirty="0"/>
              <a:t> maximum shifted distance, update it</a:t>
            </a:r>
            <a:endParaRPr lang="zh-HK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EAD087B-CE51-11A4-86DF-F233E69C0471}"/>
              </a:ext>
            </a:extLst>
          </p:cNvPr>
          <p:cNvSpPr txBox="1"/>
          <p:nvPr/>
        </p:nvSpPr>
        <p:spPr>
          <a:xfrm>
            <a:off x="494950" y="4366949"/>
            <a:ext cx="9706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/>
              <a:t>Step 7</a:t>
            </a:r>
            <a:endParaRPr lang="zh-HK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454A094-895B-EBFD-1D48-79D5780D0C4C}"/>
              </a:ext>
            </a:extLst>
          </p:cNvPr>
          <p:cNvSpPr txBox="1"/>
          <p:nvPr/>
        </p:nvSpPr>
        <p:spPr>
          <a:xfrm>
            <a:off x="494950" y="4885291"/>
            <a:ext cx="10990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/>
              <a:t>If step 5 distance smaller than threshold, label it and don’t shift this point as it already converge to the final position</a:t>
            </a:r>
            <a:endParaRPr lang="zh-HK" altLang="en-US" sz="2400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2DE74503-F34B-C011-BAFD-2C04B06F5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58" y="3783641"/>
            <a:ext cx="2958861" cy="567453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CC01E1E5-68DD-6911-1CC7-99560113D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49" y="5865891"/>
            <a:ext cx="3316238" cy="61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702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178</Words>
  <Application>Microsoft Office PowerPoint</Application>
  <PresentationFormat>寬螢幕</PresentationFormat>
  <Paragraphs>29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Mean Shift algorithm step</vt:lpstr>
      <vt:lpstr>Mean Shift algorithm step</vt:lpstr>
      <vt:lpstr>Mean Shift algorithm 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LAI, TAT HEI [Alumni]</dc:creator>
  <cp:lastModifiedBy>LAI, TAT HEI [Alumni]</cp:lastModifiedBy>
  <cp:revision>21</cp:revision>
  <dcterms:created xsi:type="dcterms:W3CDTF">2023-05-04T17:22:10Z</dcterms:created>
  <dcterms:modified xsi:type="dcterms:W3CDTF">2023-05-07T06:49:59Z</dcterms:modified>
</cp:coreProperties>
</file>