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27/10/1441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27/10/1441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27/10/1441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27/10/1441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27/10/1441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27/10/1441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27/10/1441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27/10/1441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27/10/1441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27/10/1441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27/10/1441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27/10/1441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772400" cy="1470025"/>
          </a:xfrm>
        </p:spPr>
        <p:txBody>
          <a:bodyPr/>
          <a:lstStyle/>
          <a:p>
            <a:r>
              <a:rPr lang="en-US" dirty="0" smtClean="0"/>
              <a:t>Task 1 </a:t>
            </a:r>
            <a:endParaRPr lang="en-US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40768"/>
            <a:ext cx="9249620" cy="520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014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" dirty="0"/>
              <a:t>#include &lt;</a:t>
            </a:r>
            <a:r>
              <a:rPr lang="en-US" sz="800" dirty="0" err="1"/>
              <a:t>IRremote.h</a:t>
            </a:r>
            <a:r>
              <a:rPr lang="en-US" sz="800" dirty="0" smtClean="0"/>
              <a:t>&gt;</a:t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err="1"/>
              <a:t>int</a:t>
            </a:r>
            <a:r>
              <a:rPr lang="en-US" sz="800" dirty="0"/>
              <a:t> RECV_PIN = 11;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err="1"/>
              <a:t>IRrecv</a:t>
            </a:r>
            <a:r>
              <a:rPr lang="en-US" sz="800" dirty="0"/>
              <a:t> </a:t>
            </a:r>
            <a:r>
              <a:rPr lang="en-US" sz="800" dirty="0" err="1"/>
              <a:t>irrecv</a:t>
            </a:r>
            <a:r>
              <a:rPr lang="en-US" sz="800" dirty="0"/>
              <a:t>(RECV_PIN);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err="1"/>
              <a:t>decode_results</a:t>
            </a:r>
            <a:r>
              <a:rPr lang="en-US" sz="800" dirty="0"/>
              <a:t> results;</a:t>
            </a:r>
            <a:br>
              <a:rPr lang="en-US" sz="800" dirty="0"/>
            </a:br>
            <a:r>
              <a:rPr lang="en-US" sz="800" dirty="0"/>
              <a:t>//first Motor</a:t>
            </a:r>
            <a:br>
              <a:rPr lang="en-US" sz="800" dirty="0"/>
            </a:br>
            <a:r>
              <a:rPr lang="en-US" sz="800" dirty="0" err="1"/>
              <a:t>int</a:t>
            </a:r>
            <a:r>
              <a:rPr lang="en-US" sz="800" dirty="0"/>
              <a:t> LeftMotor1 = 2;</a:t>
            </a:r>
            <a:br>
              <a:rPr lang="en-US" sz="800" dirty="0"/>
            </a:br>
            <a:r>
              <a:rPr lang="en-US" sz="800" dirty="0" err="1"/>
              <a:t>int</a:t>
            </a:r>
            <a:r>
              <a:rPr lang="en-US" sz="800" dirty="0"/>
              <a:t> LeftMotor2 = 3;</a:t>
            </a:r>
            <a:br>
              <a:rPr lang="en-US" sz="800" dirty="0"/>
            </a:br>
            <a:r>
              <a:rPr lang="en-US" sz="800" dirty="0" err="1"/>
              <a:t>int</a:t>
            </a:r>
            <a:r>
              <a:rPr lang="en-US" sz="800" dirty="0"/>
              <a:t> RightMotor1 = 4;</a:t>
            </a:r>
            <a:br>
              <a:rPr lang="en-US" sz="800" dirty="0"/>
            </a:br>
            <a:r>
              <a:rPr lang="en-US" sz="800" dirty="0" err="1"/>
              <a:t>int</a:t>
            </a:r>
            <a:r>
              <a:rPr lang="en-US" sz="800" dirty="0"/>
              <a:t> RightMotor2 = 5;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void setup()</a:t>
            </a:r>
            <a:br>
              <a:rPr lang="en-US" sz="800" dirty="0"/>
            </a:br>
            <a:r>
              <a:rPr lang="en-US" sz="800" dirty="0"/>
              <a:t>{</a:t>
            </a:r>
            <a:br>
              <a:rPr lang="en-US" sz="800" dirty="0"/>
            </a:br>
            <a:r>
              <a:rPr lang="en-US" sz="800" dirty="0"/>
              <a:t>  </a:t>
            </a:r>
            <a:r>
              <a:rPr lang="en-US" sz="800" dirty="0" err="1"/>
              <a:t>Serial.begin</a:t>
            </a:r>
            <a:r>
              <a:rPr lang="en-US" sz="800" dirty="0"/>
              <a:t>(9600);</a:t>
            </a:r>
            <a:br>
              <a:rPr lang="en-US" sz="800" dirty="0"/>
            </a:br>
            <a:r>
              <a:rPr lang="en-US" sz="800" dirty="0"/>
              <a:t>  </a:t>
            </a:r>
            <a:r>
              <a:rPr lang="en-US" sz="800" dirty="0" err="1"/>
              <a:t>irrecv.enableIRIn</a:t>
            </a:r>
            <a:r>
              <a:rPr lang="en-US" sz="800" dirty="0"/>
              <a:t>(); // Start the receiver</a:t>
            </a:r>
            <a:br>
              <a:rPr lang="en-US" sz="800" dirty="0"/>
            </a:br>
            <a:r>
              <a:rPr lang="en-US" sz="800" dirty="0"/>
              <a:t>}</a:t>
            </a:r>
            <a:br>
              <a:rPr lang="en-US" sz="800" dirty="0"/>
            </a:br>
            <a:r>
              <a:rPr lang="en-US" sz="800" dirty="0"/>
              <a:t>void </a:t>
            </a:r>
            <a:r>
              <a:rPr lang="en-US" sz="800" dirty="0" err="1"/>
              <a:t>trunRight</a:t>
            </a:r>
            <a:r>
              <a:rPr lang="en-US" sz="800" dirty="0"/>
              <a:t>() {</a:t>
            </a:r>
            <a:br>
              <a:rPr lang="en-US" sz="800" dirty="0"/>
            </a:br>
            <a:r>
              <a:rPr lang="en-US" sz="800" dirty="0"/>
              <a:t>  </a:t>
            </a:r>
            <a:r>
              <a:rPr lang="en-US" sz="800" dirty="0" err="1"/>
              <a:t>digitalWrite</a:t>
            </a:r>
            <a:r>
              <a:rPr lang="en-US" sz="800" dirty="0"/>
              <a:t>(LeftMotor1, HIGH);</a:t>
            </a:r>
            <a:br>
              <a:rPr lang="en-US" sz="800" dirty="0"/>
            </a:br>
            <a:r>
              <a:rPr lang="en-US" sz="800" dirty="0"/>
              <a:t>  </a:t>
            </a:r>
            <a:r>
              <a:rPr lang="en-US" sz="800" dirty="0" err="1"/>
              <a:t>digitalWrite</a:t>
            </a:r>
            <a:r>
              <a:rPr lang="en-US" sz="800" dirty="0"/>
              <a:t>(LeftMotor2, LOW );</a:t>
            </a:r>
            <a:br>
              <a:rPr lang="en-US" sz="800" dirty="0"/>
            </a:br>
            <a:r>
              <a:rPr lang="en-US" sz="800" dirty="0"/>
              <a:t>  </a:t>
            </a:r>
            <a:r>
              <a:rPr lang="en-US" sz="800" dirty="0" err="1"/>
              <a:t>digitalWrite</a:t>
            </a:r>
            <a:r>
              <a:rPr lang="en-US" sz="800" dirty="0"/>
              <a:t>(RightMotor1, LOW);</a:t>
            </a:r>
            <a:br>
              <a:rPr lang="en-US" sz="800" dirty="0"/>
            </a:br>
            <a:r>
              <a:rPr lang="en-US" sz="800" dirty="0"/>
              <a:t>  </a:t>
            </a:r>
            <a:r>
              <a:rPr lang="en-US" sz="800" dirty="0" err="1"/>
              <a:t>digitalWrite</a:t>
            </a:r>
            <a:r>
              <a:rPr lang="en-US" sz="800" dirty="0"/>
              <a:t>(RightMotor2, HIGH);</a:t>
            </a:r>
            <a:br>
              <a:rPr lang="en-US" sz="800" dirty="0"/>
            </a:br>
            <a:r>
              <a:rPr lang="en-US" sz="800" dirty="0"/>
              <a:t>}</a:t>
            </a:r>
            <a:br>
              <a:rPr lang="en-US" sz="800" dirty="0"/>
            </a:br>
            <a:r>
              <a:rPr lang="en-US" sz="800" dirty="0"/>
              <a:t>void </a:t>
            </a:r>
            <a:r>
              <a:rPr lang="en-US" sz="800" dirty="0" err="1"/>
              <a:t>trunLeft</a:t>
            </a:r>
            <a:r>
              <a:rPr lang="en-US" sz="800" dirty="0"/>
              <a:t>() {</a:t>
            </a:r>
            <a:br>
              <a:rPr lang="en-US" sz="800" dirty="0"/>
            </a:br>
            <a:r>
              <a:rPr lang="en-US" sz="800" dirty="0"/>
              <a:t>  </a:t>
            </a:r>
            <a:r>
              <a:rPr lang="en-US" sz="800" dirty="0" err="1"/>
              <a:t>digitalWrite</a:t>
            </a:r>
            <a:r>
              <a:rPr lang="en-US" sz="800" dirty="0"/>
              <a:t>(LeftMotor1, LOW);</a:t>
            </a:r>
            <a:br>
              <a:rPr lang="en-US" sz="800" dirty="0"/>
            </a:br>
            <a:r>
              <a:rPr lang="en-US" sz="800" dirty="0"/>
              <a:t>  </a:t>
            </a:r>
            <a:r>
              <a:rPr lang="en-US" sz="800" dirty="0" err="1"/>
              <a:t>digitalWrite</a:t>
            </a:r>
            <a:r>
              <a:rPr lang="en-US" sz="800" dirty="0"/>
              <a:t>(LeftMotor2, HIGH );</a:t>
            </a:r>
            <a:br>
              <a:rPr lang="en-US" sz="800" dirty="0"/>
            </a:br>
            <a:r>
              <a:rPr lang="en-US" sz="800" dirty="0"/>
              <a:t>  </a:t>
            </a:r>
            <a:r>
              <a:rPr lang="en-US" sz="800" dirty="0" err="1"/>
              <a:t>digitalWrite</a:t>
            </a:r>
            <a:r>
              <a:rPr lang="en-US" sz="800" dirty="0"/>
              <a:t>(RightMotor1, HIGH);</a:t>
            </a:r>
            <a:br>
              <a:rPr lang="en-US" sz="800" dirty="0"/>
            </a:br>
            <a:r>
              <a:rPr lang="en-US" sz="800" dirty="0"/>
              <a:t>  </a:t>
            </a:r>
            <a:r>
              <a:rPr lang="en-US" sz="800" dirty="0" err="1"/>
              <a:t>digitalWrite</a:t>
            </a:r>
            <a:r>
              <a:rPr lang="en-US" sz="800" dirty="0"/>
              <a:t>(RightMotor2, LOW);</a:t>
            </a:r>
            <a:br>
              <a:rPr lang="en-US" sz="800" dirty="0"/>
            </a:br>
            <a:r>
              <a:rPr lang="en-US" sz="800" dirty="0"/>
              <a:t>}</a:t>
            </a:r>
            <a:br>
              <a:rPr lang="en-US" sz="800" dirty="0"/>
            </a:br>
            <a:r>
              <a:rPr lang="en-US" sz="800" dirty="0"/>
              <a:t>void Forward() </a:t>
            </a:r>
            <a:r>
              <a:rPr lang="en-US" sz="800" dirty="0" smtClean="0"/>
              <a:t>{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</a:t>
            </a:r>
            <a:r>
              <a:rPr lang="en-US" sz="800" dirty="0" err="1"/>
              <a:t>digitalWrite</a:t>
            </a:r>
            <a:r>
              <a:rPr lang="en-US" sz="800" dirty="0"/>
              <a:t>(LeftMotor1, HIGH);</a:t>
            </a:r>
            <a:br>
              <a:rPr lang="en-US" sz="800" dirty="0"/>
            </a:br>
            <a:r>
              <a:rPr lang="en-US" sz="800" dirty="0"/>
              <a:t>  </a:t>
            </a:r>
            <a:r>
              <a:rPr lang="en-US" sz="800" dirty="0" err="1"/>
              <a:t>digitalWrite</a:t>
            </a:r>
            <a:r>
              <a:rPr lang="en-US" sz="800" dirty="0"/>
              <a:t>(LeftMotor2, LOW );</a:t>
            </a:r>
            <a:br>
              <a:rPr lang="en-US" sz="800" dirty="0"/>
            </a:br>
            <a:r>
              <a:rPr lang="en-US" sz="800" dirty="0"/>
              <a:t>  </a:t>
            </a:r>
            <a:r>
              <a:rPr lang="en-US" sz="800" dirty="0" err="1"/>
              <a:t>digitalWrite</a:t>
            </a:r>
            <a:r>
              <a:rPr lang="en-US" sz="800" dirty="0"/>
              <a:t>(RightMotor1, HIGH);</a:t>
            </a:r>
            <a:br>
              <a:rPr lang="en-US" sz="800" dirty="0"/>
            </a:br>
            <a:r>
              <a:rPr lang="en-US" sz="800" dirty="0"/>
              <a:t>  </a:t>
            </a:r>
            <a:r>
              <a:rPr lang="en-US" sz="800" dirty="0" err="1"/>
              <a:t>digitalWrite</a:t>
            </a:r>
            <a:r>
              <a:rPr lang="en-US" sz="800" dirty="0"/>
              <a:t>(RightMotor2, LOW);</a:t>
            </a:r>
            <a:br>
              <a:rPr lang="en-US" sz="800" dirty="0"/>
            </a:br>
            <a:r>
              <a:rPr lang="en-US" sz="800" dirty="0"/>
              <a:t>}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void Backward() { </a:t>
            </a:r>
            <a:br>
              <a:rPr lang="en-US" sz="800" dirty="0"/>
            </a:br>
            <a:r>
              <a:rPr lang="en-US" sz="800" dirty="0"/>
              <a:t>  </a:t>
            </a:r>
            <a:r>
              <a:rPr lang="en-US" sz="800" dirty="0" err="1"/>
              <a:t>digitalWrite</a:t>
            </a:r>
            <a:r>
              <a:rPr lang="en-US" sz="800" dirty="0"/>
              <a:t>(LeftMotor1, LOW);</a:t>
            </a:r>
            <a:br>
              <a:rPr lang="en-US" sz="800" dirty="0"/>
            </a:br>
            <a:r>
              <a:rPr lang="en-US" sz="800" dirty="0"/>
              <a:t>  </a:t>
            </a:r>
            <a:r>
              <a:rPr lang="en-US" sz="800" dirty="0" err="1"/>
              <a:t>digitalWrite</a:t>
            </a:r>
            <a:r>
              <a:rPr lang="en-US" sz="800" dirty="0"/>
              <a:t>(LeftMotor2, HIGH );</a:t>
            </a:r>
            <a:br>
              <a:rPr lang="en-US" sz="800" dirty="0"/>
            </a:br>
            <a:r>
              <a:rPr lang="en-US" sz="800" dirty="0"/>
              <a:t>  </a:t>
            </a:r>
            <a:r>
              <a:rPr lang="en-US" sz="800" dirty="0" err="1"/>
              <a:t>digitalWrite</a:t>
            </a:r>
            <a:r>
              <a:rPr lang="en-US" sz="800" dirty="0"/>
              <a:t>(RightMotor1, LOW);</a:t>
            </a:r>
            <a:br>
              <a:rPr lang="en-US" sz="800" dirty="0"/>
            </a:br>
            <a:r>
              <a:rPr lang="en-US" sz="800" dirty="0"/>
              <a:t>  </a:t>
            </a:r>
            <a:r>
              <a:rPr lang="en-US" sz="800" dirty="0" err="1"/>
              <a:t>digitalWrite</a:t>
            </a:r>
            <a:r>
              <a:rPr lang="en-US" sz="800" dirty="0"/>
              <a:t>(RightMotor2, HIGH);</a:t>
            </a:r>
            <a:br>
              <a:rPr lang="en-US" sz="800" dirty="0"/>
            </a:br>
            <a:r>
              <a:rPr lang="en-US" sz="800" dirty="0"/>
              <a:t>  </a:t>
            </a:r>
            <a:br>
              <a:rPr lang="en-US" sz="800" dirty="0"/>
            </a:br>
            <a:r>
              <a:rPr lang="en-US" sz="800" dirty="0"/>
              <a:t>}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//Forward 0xFD50AF</a:t>
            </a:r>
            <a:br>
              <a:rPr lang="en-US" sz="800" dirty="0"/>
            </a:br>
            <a:r>
              <a:rPr lang="en-US" sz="800" dirty="0"/>
              <a:t>//Backward 0xFD10EF</a:t>
            </a:r>
            <a:br>
              <a:rPr lang="en-US" sz="800" dirty="0"/>
            </a:br>
            <a:r>
              <a:rPr lang="en-US" sz="800" dirty="0"/>
              <a:t>//Right 0xFD609F</a:t>
            </a:r>
            <a:br>
              <a:rPr lang="en-US" sz="800" dirty="0"/>
            </a:br>
            <a:r>
              <a:rPr lang="en-US" sz="800" dirty="0"/>
              <a:t>//LEFT 0xFD20DF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void loop()</a:t>
            </a:r>
            <a:br>
              <a:rPr lang="en-US" sz="800" dirty="0"/>
            </a:br>
            <a:r>
              <a:rPr lang="en-US" sz="800" dirty="0"/>
              <a:t>{</a:t>
            </a:r>
            <a:br>
              <a:rPr lang="en-US" sz="800" dirty="0"/>
            </a:br>
            <a:r>
              <a:rPr lang="en-US" sz="800" dirty="0"/>
              <a:t>  if (</a:t>
            </a:r>
            <a:r>
              <a:rPr lang="en-US" sz="800" dirty="0" err="1"/>
              <a:t>irrecv.decode</a:t>
            </a:r>
            <a:r>
              <a:rPr lang="en-US" sz="800" dirty="0"/>
              <a:t>(&amp;results)) {</a:t>
            </a:r>
            <a:br>
              <a:rPr lang="en-US" sz="800" dirty="0"/>
            </a:br>
            <a:r>
              <a:rPr lang="en-US" sz="800" dirty="0"/>
              <a:t>    </a:t>
            </a:r>
            <a:r>
              <a:rPr lang="en-US" sz="800" dirty="0" err="1"/>
              <a:t>Serial.println</a:t>
            </a:r>
            <a:r>
              <a:rPr lang="en-US" sz="800" dirty="0"/>
              <a:t>(</a:t>
            </a:r>
            <a:r>
              <a:rPr lang="en-US" sz="800" dirty="0" err="1"/>
              <a:t>results.value</a:t>
            </a:r>
            <a:r>
              <a:rPr lang="en-US" sz="800" dirty="0"/>
              <a:t>, HEX);</a:t>
            </a:r>
            <a:br>
              <a:rPr lang="en-US" sz="800" dirty="0"/>
            </a:br>
            <a:r>
              <a:rPr lang="en-US" sz="800" dirty="0"/>
              <a:t>    </a:t>
            </a:r>
            <a:r>
              <a:rPr lang="en-US" sz="800" dirty="0" err="1"/>
              <a:t>irrecv.resume</a:t>
            </a:r>
            <a:r>
              <a:rPr lang="en-US" sz="800" dirty="0"/>
              <a:t>(); // Receive the next value</a:t>
            </a:r>
            <a:br>
              <a:rPr lang="en-US" sz="800" dirty="0"/>
            </a:br>
            <a:r>
              <a:rPr lang="en-US" sz="800" dirty="0"/>
              <a:t>  }</a:t>
            </a:r>
            <a:br>
              <a:rPr lang="en-US" sz="800" dirty="0"/>
            </a:br>
            <a:r>
              <a:rPr lang="en-US" sz="800" dirty="0"/>
              <a:t>  delay(100);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switch(</a:t>
            </a:r>
            <a:r>
              <a:rPr lang="en-US" sz="800" dirty="0" err="1"/>
              <a:t>results.value</a:t>
            </a:r>
            <a:r>
              <a:rPr lang="en-US" sz="800" dirty="0"/>
              <a:t>){</a:t>
            </a:r>
            <a:br>
              <a:rPr lang="en-US" sz="800" dirty="0"/>
            </a:br>
            <a:r>
              <a:rPr lang="en-US" sz="800" dirty="0"/>
              <a:t>    case 0xFD50AF:Forward();break;</a:t>
            </a:r>
            <a:br>
              <a:rPr lang="en-US" sz="800" dirty="0"/>
            </a:br>
            <a:r>
              <a:rPr lang="en-US" sz="800" dirty="0"/>
              <a:t>    case 0xFD10EF:Backward();break;</a:t>
            </a:r>
            <a:br>
              <a:rPr lang="en-US" sz="800" dirty="0"/>
            </a:br>
            <a:r>
              <a:rPr lang="en-US" sz="800" dirty="0"/>
              <a:t>    case 0xFD609F:trunRight();break;</a:t>
            </a:r>
            <a:br>
              <a:rPr lang="en-US" sz="800" dirty="0"/>
            </a:br>
            <a:r>
              <a:rPr lang="en-US" sz="800" dirty="0"/>
              <a:t>    case 0xFD20DF:trunLeft();break;</a:t>
            </a:r>
            <a:br>
              <a:rPr lang="en-US" sz="800" dirty="0"/>
            </a:br>
            <a:r>
              <a:rPr lang="en-US" sz="800" dirty="0"/>
              <a:t>    }</a:t>
            </a:r>
            <a:br>
              <a:rPr lang="en-US" sz="800" dirty="0"/>
            </a:br>
            <a:r>
              <a:rPr lang="en-US" sz="800" dirty="0"/>
              <a:t>}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8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604448" cy="484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9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" dirty="0"/>
              <a:t>/*******************************************************************************</a:t>
            </a:r>
            <a:br>
              <a:rPr lang="en-US" sz="800" dirty="0"/>
            </a:br>
            <a:r>
              <a:rPr lang="en-US" sz="800" dirty="0"/>
              <a:t>    Project Title: </a:t>
            </a:r>
            <a:r>
              <a:rPr lang="en-US" sz="800" dirty="0" err="1"/>
              <a:t>Comando</a:t>
            </a:r>
            <a:r>
              <a:rPr lang="en-US" sz="800" dirty="0"/>
              <a:t> robot con </a:t>
            </a:r>
            <a:r>
              <a:rPr lang="en-US" sz="800" dirty="0" err="1"/>
              <a:t>telecomando</a:t>
            </a:r>
            <a:r>
              <a:rPr lang="en-US" sz="800" dirty="0"/>
              <a:t> a </a:t>
            </a:r>
            <a:r>
              <a:rPr lang="en-US" sz="800" dirty="0" err="1"/>
              <a:t>infrarossi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Author: </a:t>
            </a:r>
            <a:r>
              <a:rPr lang="en-US" sz="800" dirty="0" err="1"/>
              <a:t>Ing</a:t>
            </a:r>
            <a:r>
              <a:rPr lang="en-US" sz="800" dirty="0"/>
              <a:t>. Antonio De </a:t>
            </a:r>
            <a:r>
              <a:rPr lang="en-US" sz="800" dirty="0" err="1"/>
              <a:t>Feo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Version: 1.0</a:t>
            </a:r>
            <a:br>
              <a:rPr lang="en-US" sz="800" dirty="0"/>
            </a:br>
            <a:r>
              <a:rPr lang="en-US" sz="800" dirty="0"/>
              <a:t>    Revision Date: 18/11/2018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This file is free software; you can redistribute it and/or modify</a:t>
            </a:r>
            <a:br>
              <a:rPr lang="en-US" sz="800" dirty="0"/>
            </a:br>
            <a:r>
              <a:rPr lang="en-US" sz="800" dirty="0"/>
              <a:t>    it under the terms of either the GNU General Public License version 2</a:t>
            </a:r>
            <a:br>
              <a:rPr lang="en-US" sz="800" dirty="0"/>
            </a:br>
            <a:r>
              <a:rPr lang="en-US" sz="800" dirty="0"/>
              <a:t>    or the GNU Lesser General Public License version 2.1, both as</a:t>
            </a:r>
            <a:br>
              <a:rPr lang="en-US" sz="800" dirty="0"/>
            </a:br>
            <a:r>
              <a:rPr lang="en-US" sz="800" dirty="0"/>
              <a:t>    published by the Free Software Foundation.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</a:t>
            </a:r>
            <a:r>
              <a:rPr lang="en-US" sz="800" dirty="0" err="1"/>
              <a:t>Collegamenti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Servo per </a:t>
            </a:r>
            <a:r>
              <a:rPr lang="en-US" sz="800" dirty="0" err="1"/>
              <a:t>movimenti</a:t>
            </a:r>
            <a:r>
              <a:rPr lang="en-US" sz="800" dirty="0"/>
              <a:t> </a:t>
            </a:r>
            <a:r>
              <a:rPr lang="en-US" sz="800" dirty="0" err="1"/>
              <a:t>verticali</a:t>
            </a:r>
            <a:r>
              <a:rPr lang="en-US" sz="800" dirty="0"/>
              <a:t>    PIN 6</a:t>
            </a:r>
            <a:br>
              <a:rPr lang="en-US" sz="800" dirty="0"/>
            </a:br>
            <a:r>
              <a:rPr lang="en-US" sz="800" dirty="0"/>
              <a:t>   Servo per </a:t>
            </a:r>
            <a:r>
              <a:rPr lang="en-US" sz="800" dirty="0" err="1"/>
              <a:t>movimenti</a:t>
            </a:r>
            <a:r>
              <a:rPr lang="en-US" sz="800" dirty="0"/>
              <a:t> </a:t>
            </a:r>
            <a:r>
              <a:rPr lang="en-US" sz="800" dirty="0" err="1"/>
              <a:t>orizzontali</a:t>
            </a:r>
            <a:r>
              <a:rPr lang="en-US" sz="800" dirty="0"/>
              <a:t>  PIN 5</a:t>
            </a:r>
            <a:br>
              <a:rPr lang="en-US" sz="800" dirty="0"/>
            </a:br>
            <a:r>
              <a:rPr lang="en-US" sz="800" dirty="0"/>
              <a:t>   Servo per le </a:t>
            </a:r>
            <a:r>
              <a:rPr lang="en-US" sz="800" dirty="0" err="1"/>
              <a:t>Rotazioni</a:t>
            </a:r>
            <a:r>
              <a:rPr lang="en-US" sz="800" dirty="0"/>
              <a:t>           PIN 4</a:t>
            </a:r>
            <a:br>
              <a:rPr lang="en-US" sz="800" dirty="0"/>
            </a:br>
            <a:r>
              <a:rPr lang="en-US" sz="800" dirty="0"/>
              <a:t>   Servo per </a:t>
            </a:r>
            <a:r>
              <a:rPr lang="en-US" sz="800" dirty="0" err="1"/>
              <a:t>muovere</a:t>
            </a:r>
            <a:r>
              <a:rPr lang="en-US" sz="800" dirty="0"/>
              <a:t> la Pinza       PIN 3</a:t>
            </a:r>
            <a:br>
              <a:rPr lang="en-US" sz="800" dirty="0"/>
            </a:br>
            <a:r>
              <a:rPr lang="en-US" sz="800" dirty="0"/>
              <a:t>   input del </a:t>
            </a:r>
            <a:r>
              <a:rPr lang="en-US" sz="800" dirty="0" err="1"/>
              <a:t>sensore</a:t>
            </a:r>
            <a:r>
              <a:rPr lang="en-US" sz="800" dirty="0"/>
              <a:t> IR             PIN 11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*******************************************************************************/</a:t>
            </a:r>
            <a:br>
              <a:rPr lang="en-US" sz="800" dirty="0"/>
            </a:br>
            <a:r>
              <a:rPr lang="en-US" sz="800" dirty="0"/>
              <a:t>// </a:t>
            </a:r>
            <a:r>
              <a:rPr lang="en-US" sz="800" dirty="0" err="1"/>
              <a:t>Controllo</a:t>
            </a:r>
            <a:r>
              <a:rPr lang="en-US" sz="800" dirty="0"/>
              <a:t> di un servo col </a:t>
            </a:r>
            <a:r>
              <a:rPr lang="en-US" sz="800" dirty="0" err="1"/>
              <a:t>telecomando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// When clicking at any of two buttons the motor is toggling between the rotation and stop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#include &lt;</a:t>
            </a:r>
            <a:r>
              <a:rPr lang="en-US" sz="800" dirty="0" err="1"/>
              <a:t>IRremote.h</a:t>
            </a:r>
            <a:r>
              <a:rPr lang="en-US" sz="800" dirty="0"/>
              <a:t>&gt;       //</a:t>
            </a:r>
            <a:r>
              <a:rPr lang="en-US" sz="800" dirty="0" err="1"/>
              <a:t>carica</a:t>
            </a:r>
            <a:r>
              <a:rPr lang="en-US" sz="800" dirty="0"/>
              <a:t> la </a:t>
            </a:r>
            <a:r>
              <a:rPr lang="en-US" sz="800" dirty="0" err="1"/>
              <a:t>libreria</a:t>
            </a:r>
            <a:r>
              <a:rPr lang="en-US" sz="800" dirty="0"/>
              <a:t> per </a:t>
            </a:r>
            <a:r>
              <a:rPr lang="en-US" sz="800" dirty="0" err="1"/>
              <a:t>l'infrarosso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#include &lt;</a:t>
            </a:r>
            <a:r>
              <a:rPr lang="en-US" sz="800" dirty="0" err="1"/>
              <a:t>Servo.h</a:t>
            </a:r>
            <a:r>
              <a:rPr lang="en-US" sz="800" dirty="0"/>
              <a:t>&gt;         //</a:t>
            </a:r>
            <a:r>
              <a:rPr lang="en-US" sz="800" dirty="0" err="1"/>
              <a:t>carica</a:t>
            </a:r>
            <a:r>
              <a:rPr lang="en-US" sz="800" dirty="0"/>
              <a:t> la </a:t>
            </a:r>
            <a:r>
              <a:rPr lang="en-US" sz="800" dirty="0" err="1"/>
              <a:t>libreria</a:t>
            </a:r>
            <a:r>
              <a:rPr lang="en-US" sz="800" dirty="0"/>
              <a:t> per i </a:t>
            </a:r>
            <a:r>
              <a:rPr lang="en-US" sz="800" dirty="0" err="1"/>
              <a:t>servomotori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#define Su  0xFD50AF       //</a:t>
            </a:r>
            <a:r>
              <a:rPr lang="en-US" sz="800" dirty="0" err="1"/>
              <a:t>Bottone</a:t>
            </a:r>
            <a:r>
              <a:rPr lang="en-US" sz="800" dirty="0"/>
              <a:t> CH+ </a:t>
            </a:r>
            <a:r>
              <a:rPr lang="en-US" sz="800" dirty="0" err="1"/>
              <a:t>su</a:t>
            </a:r>
            <a:r>
              <a:rPr lang="en-US" sz="800" dirty="0"/>
              <a:t>  </a:t>
            </a:r>
            <a:br>
              <a:rPr lang="en-US" sz="800" dirty="0"/>
            </a:br>
            <a:r>
              <a:rPr lang="en-US" sz="800" dirty="0"/>
              <a:t>#define </a:t>
            </a:r>
            <a:r>
              <a:rPr lang="en-US" sz="800" dirty="0" err="1"/>
              <a:t>Giu</a:t>
            </a:r>
            <a:r>
              <a:rPr lang="en-US" sz="800" dirty="0"/>
              <a:t> 0xFD10EF       //</a:t>
            </a:r>
            <a:r>
              <a:rPr lang="en-US" sz="800" dirty="0" err="1"/>
              <a:t>Bottone</a:t>
            </a:r>
            <a:r>
              <a:rPr lang="en-US" sz="800" dirty="0"/>
              <a:t> CH- </a:t>
            </a:r>
            <a:r>
              <a:rPr lang="en-US" sz="800" dirty="0" err="1"/>
              <a:t>giu</a:t>
            </a:r>
            <a:r>
              <a:rPr lang="en-US" sz="800" dirty="0"/>
              <a:t> </a:t>
            </a:r>
            <a:br>
              <a:rPr lang="en-US" sz="800" dirty="0"/>
            </a:br>
            <a:r>
              <a:rPr lang="en-US" sz="800" dirty="0"/>
              <a:t>#define Avanti 0xFD807F    //</a:t>
            </a:r>
            <a:r>
              <a:rPr lang="en-US" sz="800" dirty="0" err="1"/>
              <a:t>Bottone</a:t>
            </a:r>
            <a:r>
              <a:rPr lang="en-US" sz="800" dirty="0"/>
              <a:t> + Avanti  </a:t>
            </a:r>
            <a:br>
              <a:rPr lang="en-US" sz="800" dirty="0"/>
            </a:br>
            <a:r>
              <a:rPr lang="en-US" sz="800" dirty="0"/>
              <a:t>#define </a:t>
            </a:r>
            <a:r>
              <a:rPr lang="en-US" sz="800" dirty="0" err="1"/>
              <a:t>Dietro</a:t>
            </a:r>
            <a:r>
              <a:rPr lang="en-US" sz="800" dirty="0"/>
              <a:t> 0xFD906F    //</a:t>
            </a:r>
            <a:r>
              <a:rPr lang="en-US" sz="800" dirty="0" err="1"/>
              <a:t>Bottone</a:t>
            </a:r>
            <a:r>
              <a:rPr lang="en-US" sz="800" dirty="0"/>
              <a:t> - </a:t>
            </a:r>
            <a:r>
              <a:rPr lang="en-US" sz="800" dirty="0" err="1"/>
              <a:t>Dietro</a:t>
            </a:r>
            <a:r>
              <a:rPr lang="en-US" sz="800" dirty="0"/>
              <a:t> </a:t>
            </a:r>
            <a:br>
              <a:rPr lang="en-US" sz="800" dirty="0"/>
            </a:br>
            <a:r>
              <a:rPr lang="en-US" sz="800" dirty="0"/>
              <a:t>#define </a:t>
            </a:r>
            <a:r>
              <a:rPr lang="en-US" sz="800" dirty="0" err="1"/>
              <a:t>Dx</a:t>
            </a:r>
            <a:r>
              <a:rPr lang="en-US" sz="800" dirty="0"/>
              <a:t> 0xFD609F        //</a:t>
            </a:r>
            <a:r>
              <a:rPr lang="en-US" sz="800" dirty="0" err="1"/>
              <a:t>Bottone</a:t>
            </a:r>
            <a:r>
              <a:rPr lang="en-US" sz="800" dirty="0"/>
              <a:t> &gt;&gt;| </a:t>
            </a:r>
            <a:r>
              <a:rPr lang="en-US" sz="800" dirty="0" err="1"/>
              <a:t>rotazione</a:t>
            </a:r>
            <a:r>
              <a:rPr lang="en-US" sz="800" dirty="0"/>
              <a:t> </a:t>
            </a:r>
            <a:r>
              <a:rPr lang="en-US" sz="800" dirty="0" err="1"/>
              <a:t>Dx</a:t>
            </a:r>
            <a:r>
              <a:rPr lang="en-US" sz="800" dirty="0"/>
              <a:t> </a:t>
            </a:r>
            <a:br>
              <a:rPr lang="en-US" sz="800" dirty="0"/>
            </a:br>
            <a:r>
              <a:rPr lang="en-US" sz="800" dirty="0"/>
              <a:t>#define </a:t>
            </a:r>
            <a:r>
              <a:rPr lang="en-US" sz="800" dirty="0" err="1"/>
              <a:t>Sx</a:t>
            </a:r>
            <a:r>
              <a:rPr lang="en-US" sz="800" dirty="0"/>
              <a:t> 0xFD20DF        //</a:t>
            </a:r>
            <a:r>
              <a:rPr lang="en-US" sz="800" dirty="0" err="1"/>
              <a:t>Bottone</a:t>
            </a:r>
            <a:r>
              <a:rPr lang="en-US" sz="800" dirty="0"/>
              <a:t> |&lt;&lt; </a:t>
            </a:r>
            <a:r>
              <a:rPr lang="en-US" sz="800" dirty="0" err="1"/>
              <a:t>rotazione</a:t>
            </a:r>
            <a:r>
              <a:rPr lang="en-US" sz="800" dirty="0"/>
              <a:t> </a:t>
            </a:r>
            <a:r>
              <a:rPr lang="en-US" sz="800" dirty="0" err="1"/>
              <a:t>Sx</a:t>
            </a:r>
            <a:r>
              <a:rPr lang="en-US" sz="800" dirty="0"/>
              <a:t> </a:t>
            </a:r>
            <a:br>
              <a:rPr lang="en-US" sz="800" dirty="0"/>
            </a:br>
            <a:r>
              <a:rPr lang="en-US" sz="800" dirty="0"/>
              <a:t>#define </a:t>
            </a:r>
            <a:r>
              <a:rPr lang="en-US" sz="800" dirty="0" err="1"/>
              <a:t>Apre</a:t>
            </a:r>
            <a:r>
              <a:rPr lang="en-US" sz="800" dirty="0"/>
              <a:t> 0xFD30CF      //</a:t>
            </a:r>
            <a:r>
              <a:rPr lang="en-US" sz="800" dirty="0" err="1"/>
              <a:t>Bottone</a:t>
            </a:r>
            <a:r>
              <a:rPr lang="en-US" sz="800" dirty="0"/>
              <a:t> 0 </a:t>
            </a:r>
            <a:r>
              <a:rPr lang="en-US" sz="800" dirty="0" err="1"/>
              <a:t>Apre</a:t>
            </a:r>
            <a:r>
              <a:rPr lang="en-US" sz="800" dirty="0"/>
              <a:t>  </a:t>
            </a:r>
            <a:br>
              <a:rPr lang="en-US" sz="800" dirty="0"/>
            </a:br>
            <a:r>
              <a:rPr lang="en-US" sz="800" dirty="0"/>
              <a:t>#define </a:t>
            </a:r>
            <a:r>
              <a:rPr lang="en-US" sz="800" dirty="0" err="1"/>
              <a:t>Chiude</a:t>
            </a:r>
            <a:r>
              <a:rPr lang="en-US" sz="800" dirty="0"/>
              <a:t> 0xFD08F7    //</a:t>
            </a:r>
            <a:r>
              <a:rPr lang="en-US" sz="800" dirty="0" err="1"/>
              <a:t>Bottone</a:t>
            </a:r>
            <a:r>
              <a:rPr lang="en-US" sz="800" dirty="0"/>
              <a:t> 1 </a:t>
            </a:r>
            <a:r>
              <a:rPr lang="en-US" sz="800" dirty="0" err="1"/>
              <a:t>Chiude</a:t>
            </a:r>
            <a:r>
              <a:rPr lang="en-US" sz="800" dirty="0"/>
              <a:t>  </a:t>
            </a:r>
            <a:br>
              <a:rPr lang="en-US" sz="800" dirty="0"/>
            </a:br>
            <a:r>
              <a:rPr lang="en-US" sz="800" dirty="0" err="1"/>
              <a:t>int</a:t>
            </a:r>
            <a:r>
              <a:rPr lang="en-US" sz="800" dirty="0"/>
              <a:t> RECV_PIN = 11 ; // </a:t>
            </a:r>
            <a:r>
              <a:rPr lang="en-US" sz="800" dirty="0" err="1"/>
              <a:t>settaggio</a:t>
            </a:r>
            <a:r>
              <a:rPr lang="en-US" sz="800" dirty="0"/>
              <a:t> del pin 11 come pin di input del </a:t>
            </a:r>
            <a:r>
              <a:rPr lang="en-US" sz="800" dirty="0" err="1"/>
              <a:t>sensore</a:t>
            </a:r>
            <a:r>
              <a:rPr lang="en-US" sz="800" dirty="0"/>
              <a:t> IR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Servo </a:t>
            </a:r>
            <a:r>
              <a:rPr lang="en-US" sz="800" dirty="0" err="1"/>
              <a:t>Verticale</a:t>
            </a:r>
            <a:r>
              <a:rPr lang="en-US" sz="800" dirty="0"/>
              <a:t>;        //</a:t>
            </a:r>
            <a:r>
              <a:rPr lang="en-US" sz="800" dirty="0" err="1"/>
              <a:t>crea</a:t>
            </a:r>
            <a:r>
              <a:rPr lang="en-US" sz="800" dirty="0"/>
              <a:t> un </a:t>
            </a:r>
            <a:r>
              <a:rPr lang="en-US" sz="800" dirty="0" err="1"/>
              <a:t>oggetto</a:t>
            </a:r>
            <a:r>
              <a:rPr lang="en-US" sz="800" dirty="0"/>
              <a:t> servo per </a:t>
            </a:r>
            <a:r>
              <a:rPr lang="en-US" sz="800" dirty="0" err="1"/>
              <a:t>controllare</a:t>
            </a:r>
            <a:r>
              <a:rPr lang="en-US" sz="800" dirty="0"/>
              <a:t> </a:t>
            </a:r>
            <a:r>
              <a:rPr lang="en-US" sz="800" dirty="0" err="1"/>
              <a:t>il</a:t>
            </a:r>
            <a:r>
              <a:rPr lang="en-US" sz="800" dirty="0"/>
              <a:t> servo </a:t>
            </a:r>
            <a:r>
              <a:rPr lang="en-US" sz="800" dirty="0" err="1"/>
              <a:t>dei</a:t>
            </a:r>
            <a:r>
              <a:rPr lang="en-US" sz="800" dirty="0"/>
              <a:t> </a:t>
            </a:r>
            <a:r>
              <a:rPr lang="en-US" sz="800" dirty="0" err="1"/>
              <a:t>mov</a:t>
            </a:r>
            <a:r>
              <a:rPr lang="en-US" sz="800" dirty="0"/>
              <a:t>. </a:t>
            </a:r>
            <a:r>
              <a:rPr lang="en-US" sz="800" dirty="0" err="1"/>
              <a:t>verticali</a:t>
            </a:r>
            <a:r>
              <a:rPr lang="en-US" sz="800" dirty="0"/>
              <a:t> (Su e </a:t>
            </a:r>
            <a:r>
              <a:rPr lang="en-US" sz="800" dirty="0" err="1"/>
              <a:t>Giù</a:t>
            </a:r>
            <a:r>
              <a:rPr lang="en-US" sz="800" dirty="0"/>
              <a:t>)</a:t>
            </a:r>
            <a:br>
              <a:rPr lang="en-US" sz="800" dirty="0"/>
            </a:br>
            <a:r>
              <a:rPr lang="en-US" sz="800" dirty="0"/>
              <a:t>Servo </a:t>
            </a:r>
            <a:r>
              <a:rPr lang="en-US" sz="800" dirty="0" err="1"/>
              <a:t>Orizzontale</a:t>
            </a:r>
            <a:r>
              <a:rPr lang="en-US" sz="800" dirty="0"/>
              <a:t>;      //</a:t>
            </a:r>
            <a:r>
              <a:rPr lang="en-US" sz="800" dirty="0" err="1"/>
              <a:t>crea</a:t>
            </a:r>
            <a:r>
              <a:rPr lang="en-US" sz="800" dirty="0"/>
              <a:t> un </a:t>
            </a:r>
            <a:r>
              <a:rPr lang="en-US" sz="800" dirty="0" err="1"/>
              <a:t>oggetto</a:t>
            </a:r>
            <a:r>
              <a:rPr lang="en-US" sz="800" dirty="0"/>
              <a:t> servo per </a:t>
            </a:r>
            <a:r>
              <a:rPr lang="en-US" sz="800" dirty="0" err="1"/>
              <a:t>controllare</a:t>
            </a:r>
            <a:r>
              <a:rPr lang="en-US" sz="800" dirty="0"/>
              <a:t> </a:t>
            </a:r>
            <a:r>
              <a:rPr lang="en-US" sz="800" dirty="0" err="1"/>
              <a:t>il</a:t>
            </a:r>
            <a:r>
              <a:rPr lang="en-US" sz="800" dirty="0"/>
              <a:t> servo </a:t>
            </a:r>
            <a:r>
              <a:rPr lang="en-US" sz="800" dirty="0" err="1"/>
              <a:t>dei</a:t>
            </a:r>
            <a:r>
              <a:rPr lang="en-US" sz="800" dirty="0"/>
              <a:t> </a:t>
            </a:r>
            <a:r>
              <a:rPr lang="en-US" sz="800" dirty="0" err="1"/>
              <a:t>mov</a:t>
            </a:r>
            <a:r>
              <a:rPr lang="en-US" sz="800" dirty="0"/>
              <a:t>. </a:t>
            </a:r>
            <a:r>
              <a:rPr lang="en-US" sz="800" dirty="0" err="1"/>
              <a:t>orizzontali</a:t>
            </a:r>
            <a:r>
              <a:rPr lang="en-US" sz="800" dirty="0"/>
              <a:t> (Avanti </a:t>
            </a:r>
            <a:r>
              <a:rPr lang="en-US" sz="800" dirty="0" err="1"/>
              <a:t>Indietro</a:t>
            </a:r>
            <a:r>
              <a:rPr lang="en-US" sz="800" dirty="0"/>
              <a:t>)</a:t>
            </a:r>
            <a:br>
              <a:rPr lang="en-US" sz="800" dirty="0"/>
            </a:br>
            <a:r>
              <a:rPr lang="en-US" sz="800" dirty="0"/>
              <a:t>Servo </a:t>
            </a:r>
            <a:r>
              <a:rPr lang="en-US" sz="800" dirty="0" err="1"/>
              <a:t>Rotazione</a:t>
            </a:r>
            <a:r>
              <a:rPr lang="en-US" sz="800" dirty="0"/>
              <a:t>;      //</a:t>
            </a:r>
            <a:r>
              <a:rPr lang="en-US" sz="800" dirty="0" err="1"/>
              <a:t>crea</a:t>
            </a:r>
            <a:r>
              <a:rPr lang="en-US" sz="800" dirty="0"/>
              <a:t> un </a:t>
            </a:r>
            <a:r>
              <a:rPr lang="en-US" sz="800" dirty="0" err="1"/>
              <a:t>oggetto</a:t>
            </a:r>
            <a:r>
              <a:rPr lang="en-US" sz="800" dirty="0"/>
              <a:t> servo per </a:t>
            </a:r>
            <a:r>
              <a:rPr lang="en-US" sz="800" dirty="0" err="1"/>
              <a:t>controllare</a:t>
            </a:r>
            <a:r>
              <a:rPr lang="en-US" sz="800" dirty="0"/>
              <a:t> </a:t>
            </a:r>
            <a:r>
              <a:rPr lang="en-US" sz="800" dirty="0" err="1"/>
              <a:t>il</a:t>
            </a:r>
            <a:r>
              <a:rPr lang="en-US" sz="800" dirty="0"/>
              <a:t> servo </a:t>
            </a:r>
            <a:r>
              <a:rPr lang="en-US" sz="800" dirty="0" err="1"/>
              <a:t>delle</a:t>
            </a:r>
            <a:r>
              <a:rPr lang="en-US" sz="800" dirty="0"/>
              <a:t> </a:t>
            </a:r>
            <a:r>
              <a:rPr lang="en-US" sz="800" dirty="0" err="1"/>
              <a:t>rotazioni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Servo Pinza;            //</a:t>
            </a:r>
            <a:r>
              <a:rPr lang="en-US" sz="800" dirty="0" err="1"/>
              <a:t>crea</a:t>
            </a:r>
            <a:r>
              <a:rPr lang="en-US" sz="800" dirty="0"/>
              <a:t> un </a:t>
            </a:r>
            <a:r>
              <a:rPr lang="en-US" sz="800" dirty="0" err="1"/>
              <a:t>oggetto</a:t>
            </a:r>
            <a:r>
              <a:rPr lang="en-US" sz="800" dirty="0"/>
              <a:t> servo per </a:t>
            </a:r>
            <a:r>
              <a:rPr lang="en-US" sz="800" dirty="0" err="1"/>
              <a:t>controllare</a:t>
            </a:r>
            <a:r>
              <a:rPr lang="en-US" sz="800" dirty="0"/>
              <a:t> </a:t>
            </a:r>
            <a:r>
              <a:rPr lang="en-US" sz="800" dirty="0" err="1"/>
              <a:t>l'apertura</a:t>
            </a:r>
            <a:r>
              <a:rPr lang="en-US" sz="800" dirty="0"/>
              <a:t>/</a:t>
            </a:r>
            <a:r>
              <a:rPr lang="en-US" sz="800" dirty="0" err="1"/>
              <a:t>chiusura</a:t>
            </a:r>
            <a:r>
              <a:rPr lang="en-US" sz="800" dirty="0"/>
              <a:t> </a:t>
            </a:r>
            <a:r>
              <a:rPr lang="en-US" sz="800" dirty="0" err="1"/>
              <a:t>della</a:t>
            </a:r>
            <a:r>
              <a:rPr lang="en-US" sz="800" dirty="0"/>
              <a:t> </a:t>
            </a:r>
            <a:r>
              <a:rPr lang="en-US" sz="800" dirty="0" err="1"/>
              <a:t>pinza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Angolo</a:t>
            </a:r>
            <a:r>
              <a:rPr lang="en-US" sz="800" dirty="0"/>
              <a:t>;                //</a:t>
            </a:r>
            <a:r>
              <a:rPr lang="en-US" sz="800" dirty="0" err="1"/>
              <a:t>angolo</a:t>
            </a:r>
            <a:r>
              <a:rPr lang="en-US" sz="800" dirty="0"/>
              <a:t> di </a:t>
            </a:r>
            <a:r>
              <a:rPr lang="en-US" sz="800" dirty="0" err="1"/>
              <a:t>rotazione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uint32_t </a:t>
            </a:r>
            <a:r>
              <a:rPr lang="en-US" sz="800" dirty="0" err="1"/>
              <a:t>UltimoTasto</a:t>
            </a:r>
            <a:r>
              <a:rPr lang="en-US" sz="800" dirty="0"/>
              <a:t>;      //</a:t>
            </a:r>
            <a:r>
              <a:rPr lang="en-US" sz="800" dirty="0" err="1"/>
              <a:t>conserva</a:t>
            </a:r>
            <a:r>
              <a:rPr lang="en-US" sz="800" dirty="0"/>
              <a:t> </a:t>
            </a:r>
            <a:r>
              <a:rPr lang="en-US" sz="800" dirty="0" err="1"/>
              <a:t>l'ultimo</a:t>
            </a:r>
            <a:r>
              <a:rPr lang="en-US" sz="800" dirty="0"/>
              <a:t> </a:t>
            </a:r>
            <a:r>
              <a:rPr lang="en-US" sz="800" dirty="0" err="1"/>
              <a:t>tasto</a:t>
            </a:r>
            <a:r>
              <a:rPr lang="en-US" sz="800" dirty="0"/>
              <a:t> </a:t>
            </a:r>
            <a:r>
              <a:rPr lang="en-US" sz="800" dirty="0" err="1"/>
              <a:t>premuto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err="1"/>
              <a:t>IRrecv</a:t>
            </a:r>
            <a:r>
              <a:rPr lang="en-US" sz="800" dirty="0"/>
              <a:t> IR(RECV_PIN);</a:t>
            </a:r>
            <a:br>
              <a:rPr lang="en-US" sz="800" dirty="0"/>
            </a:br>
            <a:r>
              <a:rPr lang="en-US" sz="800" dirty="0" err="1"/>
              <a:t>decode_results</a:t>
            </a:r>
            <a:r>
              <a:rPr lang="en-US" sz="800" dirty="0"/>
              <a:t> results;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void setup()</a:t>
            </a:r>
            <a:br>
              <a:rPr lang="en-US" sz="800" dirty="0"/>
            </a:br>
            <a:r>
              <a:rPr lang="en-US" sz="800" dirty="0"/>
              <a:t>{</a:t>
            </a:r>
            <a:br>
              <a:rPr lang="en-US" sz="800" dirty="0"/>
            </a:br>
            <a:r>
              <a:rPr lang="en-US" sz="800" dirty="0"/>
              <a:t>  </a:t>
            </a:r>
            <a:r>
              <a:rPr lang="en-US" sz="800" dirty="0" err="1"/>
              <a:t>Serial.begin</a:t>
            </a:r>
            <a:r>
              <a:rPr lang="en-US" sz="800" dirty="0"/>
              <a:t>(9600);</a:t>
            </a:r>
            <a:br>
              <a:rPr lang="en-US" sz="800" dirty="0"/>
            </a:br>
            <a:r>
              <a:rPr lang="en-US" sz="800" dirty="0"/>
              <a:t>  </a:t>
            </a:r>
            <a:r>
              <a:rPr lang="en-US" sz="800" dirty="0" err="1"/>
              <a:t>IR.enableIRIn</a:t>
            </a:r>
            <a:r>
              <a:rPr lang="en-US" sz="800" dirty="0"/>
              <a:t>(); // Start the receiver</a:t>
            </a:r>
            <a:br>
              <a:rPr lang="en-US" sz="800" dirty="0"/>
            </a:br>
            <a:r>
              <a:rPr lang="en-US" sz="800" dirty="0"/>
              <a:t>  </a:t>
            </a:r>
            <a:r>
              <a:rPr lang="en-US" sz="800" dirty="0" err="1"/>
              <a:t>Verticale.attach</a:t>
            </a:r>
            <a:r>
              <a:rPr lang="en-US" sz="800" dirty="0"/>
              <a:t>(9);     //servo pin</a:t>
            </a:r>
            <a:br>
              <a:rPr lang="en-US" sz="800" dirty="0"/>
            </a:br>
            <a:r>
              <a:rPr lang="en-US" sz="800" dirty="0"/>
              <a:t>  </a:t>
            </a:r>
            <a:r>
              <a:rPr lang="en-US" sz="800" dirty="0" err="1"/>
              <a:t>Orizzontale.attach</a:t>
            </a:r>
            <a:r>
              <a:rPr lang="en-US" sz="800" dirty="0"/>
              <a:t>(6);     //servo pin</a:t>
            </a:r>
            <a:br>
              <a:rPr lang="en-US" sz="800" dirty="0"/>
            </a:br>
            <a:r>
              <a:rPr lang="en-US" sz="800" dirty="0"/>
              <a:t>  </a:t>
            </a:r>
            <a:r>
              <a:rPr lang="en-US" sz="800" dirty="0" err="1"/>
              <a:t>Rotazione.attach</a:t>
            </a:r>
            <a:r>
              <a:rPr lang="en-US" sz="800" dirty="0"/>
              <a:t>(5);     //servo pin</a:t>
            </a:r>
            <a:br>
              <a:rPr lang="en-US" sz="800" dirty="0"/>
            </a:br>
            <a:r>
              <a:rPr lang="en-US" sz="800" dirty="0"/>
              <a:t>  </a:t>
            </a:r>
            <a:r>
              <a:rPr lang="en-US" sz="800" dirty="0" err="1"/>
              <a:t>Pinza.attach</a:t>
            </a:r>
            <a:r>
              <a:rPr lang="en-US" sz="800" dirty="0"/>
              <a:t>(3);     //servo pin</a:t>
            </a:r>
            <a:br>
              <a:rPr lang="en-US" sz="800" dirty="0"/>
            </a:br>
            <a:r>
              <a:rPr lang="en-US" sz="800" dirty="0"/>
              <a:t>}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void loop()</a:t>
            </a:r>
            <a:br>
              <a:rPr lang="en-US" sz="800" dirty="0"/>
            </a:br>
            <a:r>
              <a:rPr lang="en-US" sz="800" dirty="0"/>
              <a:t>{</a:t>
            </a:r>
            <a:br>
              <a:rPr lang="en-US" sz="800" dirty="0"/>
            </a:br>
            <a:r>
              <a:rPr lang="en-US" sz="800" dirty="0"/>
              <a:t>  if (</a:t>
            </a:r>
            <a:r>
              <a:rPr lang="en-US" sz="800" dirty="0" err="1"/>
              <a:t>IR.decode</a:t>
            </a:r>
            <a:r>
              <a:rPr lang="en-US" sz="800" dirty="0"/>
              <a:t>(&amp;results)) { // se ho </a:t>
            </a:r>
            <a:r>
              <a:rPr lang="en-US" sz="800" dirty="0" err="1"/>
              <a:t>ricevuto</a:t>
            </a:r>
            <a:r>
              <a:rPr lang="en-US" sz="800" dirty="0"/>
              <a:t> un </a:t>
            </a:r>
            <a:r>
              <a:rPr lang="en-US" sz="800" dirty="0" err="1"/>
              <a:t>segnale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</a:t>
            </a:r>
            <a:r>
              <a:rPr lang="en-US" sz="800" dirty="0" err="1"/>
              <a:t>Serial.println</a:t>
            </a:r>
            <a:r>
              <a:rPr lang="en-US" sz="800" dirty="0"/>
              <a:t>(</a:t>
            </a:r>
            <a:r>
              <a:rPr lang="en-US" sz="800" dirty="0" err="1"/>
              <a:t>results.value</a:t>
            </a:r>
            <a:r>
              <a:rPr lang="en-US" sz="800" dirty="0"/>
              <a:t>, HEX); //</a:t>
            </a:r>
            <a:r>
              <a:rPr lang="en-US" sz="800" dirty="0" err="1"/>
              <a:t>stampo</a:t>
            </a:r>
            <a:r>
              <a:rPr lang="en-US" sz="800" dirty="0"/>
              <a:t> </a:t>
            </a:r>
            <a:r>
              <a:rPr lang="en-US" sz="800" dirty="0" err="1"/>
              <a:t>sul</a:t>
            </a:r>
            <a:r>
              <a:rPr lang="en-US" sz="800" dirty="0"/>
              <a:t> monitor </a:t>
            </a:r>
            <a:r>
              <a:rPr lang="en-US" sz="800" dirty="0" err="1"/>
              <a:t>seriale</a:t>
            </a:r>
            <a:r>
              <a:rPr lang="en-US" sz="800" dirty="0"/>
              <a:t> </a:t>
            </a:r>
            <a:r>
              <a:rPr lang="en-US" sz="800" dirty="0" err="1"/>
              <a:t>il</a:t>
            </a:r>
            <a:r>
              <a:rPr lang="en-US" sz="800" dirty="0"/>
              <a:t> </a:t>
            </a:r>
            <a:r>
              <a:rPr lang="en-US" sz="800" dirty="0" err="1"/>
              <a:t>codice</a:t>
            </a:r>
            <a:r>
              <a:rPr lang="en-US" sz="800" dirty="0"/>
              <a:t> </a:t>
            </a:r>
            <a:r>
              <a:rPr lang="en-US" sz="800" dirty="0" err="1"/>
              <a:t>che</a:t>
            </a:r>
            <a:r>
              <a:rPr lang="en-US" sz="800" dirty="0"/>
              <a:t> ho </a:t>
            </a:r>
            <a:r>
              <a:rPr lang="en-US" sz="800" dirty="0" err="1"/>
              <a:t>ricevuto</a:t>
            </a:r>
            <a:r>
              <a:rPr lang="en-US" sz="800" dirty="0"/>
              <a:t> in </a:t>
            </a:r>
            <a:r>
              <a:rPr lang="en-US" sz="800" dirty="0" err="1"/>
              <a:t>esadecimale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if (</a:t>
            </a:r>
            <a:r>
              <a:rPr lang="en-US" sz="800" dirty="0" err="1"/>
              <a:t>results.value</a:t>
            </a:r>
            <a:r>
              <a:rPr lang="en-US" sz="800" dirty="0"/>
              <a:t> == 0xFFFFFFFF)</a:t>
            </a:r>
            <a:r>
              <a:rPr lang="en-US" sz="800" dirty="0" err="1"/>
              <a:t>results.value</a:t>
            </a:r>
            <a:r>
              <a:rPr lang="en-US" sz="800" dirty="0"/>
              <a:t> = </a:t>
            </a:r>
            <a:r>
              <a:rPr lang="en-US" sz="800" dirty="0" err="1"/>
              <a:t>UltimoTasto</a:t>
            </a:r>
            <a:r>
              <a:rPr lang="en-US" sz="800" dirty="0"/>
              <a:t>;  //Se </a:t>
            </a:r>
            <a:r>
              <a:rPr lang="en-US" sz="800" dirty="0" err="1"/>
              <a:t>il</a:t>
            </a:r>
            <a:r>
              <a:rPr lang="en-US" sz="800" dirty="0"/>
              <a:t> </a:t>
            </a:r>
            <a:r>
              <a:rPr lang="en-US" sz="800" dirty="0" err="1"/>
              <a:t>codice</a:t>
            </a:r>
            <a:r>
              <a:rPr lang="en-US" sz="800" dirty="0"/>
              <a:t> è FFFFFFFF </a:t>
            </a:r>
            <a:r>
              <a:rPr lang="en-US" sz="800" dirty="0" err="1"/>
              <a:t>si</a:t>
            </a:r>
            <a:r>
              <a:rPr lang="en-US" sz="800" dirty="0"/>
              <a:t> </a:t>
            </a:r>
            <a:r>
              <a:rPr lang="en-US" sz="800" dirty="0" err="1"/>
              <a:t>sta</a:t>
            </a:r>
            <a:r>
              <a:rPr lang="en-US" sz="800" dirty="0"/>
              <a:t> </a:t>
            </a:r>
            <a:r>
              <a:rPr lang="en-US" sz="800" dirty="0" err="1"/>
              <a:t>tenendo</a:t>
            </a:r>
            <a:r>
              <a:rPr lang="en-US" sz="800" dirty="0"/>
              <a:t> </a:t>
            </a:r>
            <a:r>
              <a:rPr lang="en-US" sz="800" dirty="0" err="1"/>
              <a:t>premuto</a:t>
            </a:r>
            <a:r>
              <a:rPr lang="en-US" sz="800" dirty="0"/>
              <a:t> </a:t>
            </a:r>
            <a:r>
              <a:rPr lang="en-US" sz="800" dirty="0" err="1"/>
              <a:t>l'ultimo</a:t>
            </a:r>
            <a:r>
              <a:rPr lang="en-US" sz="800" dirty="0"/>
              <a:t> </a:t>
            </a:r>
            <a:r>
              <a:rPr lang="en-US" sz="800" dirty="0" err="1"/>
              <a:t>tasto</a:t>
            </a:r>
            <a:r>
              <a:rPr lang="en-US" sz="800" dirty="0"/>
              <a:t> </a:t>
            </a:r>
            <a:r>
              <a:rPr lang="en-US" sz="800" dirty="0" err="1"/>
              <a:t>allora</a:t>
            </a:r>
            <a:r>
              <a:rPr lang="en-US" sz="800" dirty="0"/>
              <a:t> </a:t>
            </a:r>
            <a:r>
              <a:rPr lang="en-US" sz="800" dirty="0" err="1"/>
              <a:t>Assegna</a:t>
            </a:r>
            <a:r>
              <a:rPr lang="en-US" sz="800" dirty="0"/>
              <a:t> </a:t>
            </a:r>
            <a:r>
              <a:rPr lang="en-US" sz="800" dirty="0" err="1"/>
              <a:t>il</a:t>
            </a:r>
            <a:r>
              <a:rPr lang="en-US" sz="800" dirty="0"/>
              <a:t> </a:t>
            </a:r>
            <a:r>
              <a:rPr lang="en-US" sz="800" dirty="0" err="1"/>
              <a:t>codice</a:t>
            </a:r>
            <a:r>
              <a:rPr lang="en-US" sz="800" dirty="0"/>
              <a:t> </a:t>
            </a:r>
            <a:r>
              <a:rPr lang="en-US" sz="800" dirty="0" err="1"/>
              <a:t>dell'ultimo</a:t>
            </a:r>
            <a:r>
              <a:rPr lang="en-US" sz="800" dirty="0"/>
              <a:t> </a:t>
            </a:r>
            <a:r>
              <a:rPr lang="en-US" sz="800" dirty="0" err="1"/>
              <a:t>tasto</a:t>
            </a:r>
            <a:r>
              <a:rPr lang="en-US" sz="800" dirty="0"/>
              <a:t> </a:t>
            </a:r>
            <a:r>
              <a:rPr lang="en-US" sz="800" dirty="0" err="1"/>
              <a:t>premuto</a:t>
            </a:r>
            <a:r>
              <a:rPr lang="en-US" sz="800" dirty="0"/>
              <a:t> </a:t>
            </a:r>
            <a:r>
              <a:rPr lang="en-US" sz="800" dirty="0" err="1"/>
              <a:t>alla</a:t>
            </a:r>
            <a:r>
              <a:rPr lang="en-US" sz="800" dirty="0"/>
              <a:t> </a:t>
            </a:r>
            <a:r>
              <a:rPr lang="en-US" sz="800" dirty="0" err="1"/>
              <a:t>variabile</a:t>
            </a:r>
            <a:r>
              <a:rPr lang="en-US" sz="800" dirty="0"/>
              <a:t> </a:t>
            </a:r>
            <a:r>
              <a:rPr lang="en-US" sz="800" dirty="0" err="1"/>
              <a:t>dell'IR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// </a:t>
            </a:r>
            <a:r>
              <a:rPr lang="en-US" sz="800" dirty="0" err="1"/>
              <a:t>Serial.println</a:t>
            </a:r>
            <a:r>
              <a:rPr lang="en-US" sz="800" dirty="0"/>
              <a:t>("Ultimo </a:t>
            </a:r>
            <a:r>
              <a:rPr lang="en-US" sz="800" dirty="0" err="1"/>
              <a:t>Tasto</a:t>
            </a:r>
            <a:r>
              <a:rPr lang="en-US" sz="800" dirty="0"/>
              <a:t>/</a:t>
            </a:r>
            <a:r>
              <a:rPr lang="en-US" sz="800" dirty="0" err="1"/>
              <a:t>attuale</a:t>
            </a:r>
            <a:r>
              <a:rPr lang="en-US" sz="800" dirty="0"/>
              <a:t>="); </a:t>
            </a:r>
            <a:r>
              <a:rPr lang="en-US" sz="800" dirty="0" err="1"/>
              <a:t>Serial.println</a:t>
            </a:r>
            <a:r>
              <a:rPr lang="en-US" sz="800" dirty="0"/>
              <a:t>(</a:t>
            </a:r>
            <a:r>
              <a:rPr lang="en-US" sz="800" dirty="0" err="1"/>
              <a:t>UltimoTasto</a:t>
            </a:r>
            <a:r>
              <a:rPr lang="en-US" sz="800" dirty="0"/>
              <a:t>, HEX);</a:t>
            </a:r>
            <a:r>
              <a:rPr lang="en-US" sz="800" dirty="0" err="1"/>
              <a:t>Serial.println</a:t>
            </a:r>
            <a:r>
              <a:rPr lang="en-US" sz="800" dirty="0"/>
              <a:t>(</a:t>
            </a:r>
            <a:r>
              <a:rPr lang="en-US" sz="800" dirty="0" err="1"/>
              <a:t>results.value</a:t>
            </a:r>
            <a:r>
              <a:rPr lang="en-US" sz="800" dirty="0"/>
              <a:t>, HEX);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switch (</a:t>
            </a:r>
            <a:r>
              <a:rPr lang="en-US" sz="800" dirty="0" err="1"/>
              <a:t>results.value</a:t>
            </a:r>
            <a:r>
              <a:rPr lang="en-US" sz="800" dirty="0"/>
              <a:t>) {                          //   </a:t>
            </a:r>
            <a:r>
              <a:rPr lang="en-US" sz="800" dirty="0" err="1"/>
              <a:t>Confronta</a:t>
            </a:r>
            <a:r>
              <a:rPr lang="en-US" sz="800" dirty="0"/>
              <a:t> la </a:t>
            </a:r>
            <a:r>
              <a:rPr lang="en-US" sz="800" dirty="0" err="1"/>
              <a:t>variabile</a:t>
            </a:r>
            <a:r>
              <a:rPr lang="en-US" sz="800" dirty="0"/>
              <a:t> </a:t>
            </a:r>
            <a:r>
              <a:rPr lang="en-US" sz="800" dirty="0" err="1"/>
              <a:t>results.value</a:t>
            </a:r>
            <a:r>
              <a:rPr lang="en-US" sz="800" dirty="0"/>
              <a:t> con i </a:t>
            </a:r>
            <a:r>
              <a:rPr lang="en-US" sz="800" dirty="0" err="1"/>
              <a:t>valori</a:t>
            </a:r>
            <a:r>
              <a:rPr lang="en-US" sz="800" dirty="0"/>
              <a:t> </a:t>
            </a:r>
            <a:r>
              <a:rPr lang="en-US" sz="800" dirty="0" err="1"/>
              <a:t>seguenti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  case Su: </a:t>
            </a:r>
            <a:r>
              <a:rPr lang="en-US" sz="800" dirty="0" err="1"/>
              <a:t>Angolo</a:t>
            </a:r>
            <a:r>
              <a:rPr lang="en-US" sz="800" dirty="0"/>
              <a:t> = </a:t>
            </a:r>
            <a:r>
              <a:rPr lang="en-US" sz="800" dirty="0" err="1"/>
              <a:t>Verticale.read</a:t>
            </a:r>
            <a:r>
              <a:rPr lang="en-US" sz="800" dirty="0"/>
              <a:t>(); </a:t>
            </a:r>
            <a:r>
              <a:rPr lang="en-US" sz="800" dirty="0" err="1"/>
              <a:t>Angolo</a:t>
            </a:r>
            <a:r>
              <a:rPr lang="en-US" sz="800" dirty="0"/>
              <a:t> = min(174, </a:t>
            </a:r>
            <a:r>
              <a:rPr lang="en-US" sz="800" dirty="0" err="1"/>
              <a:t>Angolo</a:t>
            </a:r>
            <a:r>
              <a:rPr lang="en-US" sz="800" dirty="0"/>
              <a:t> + 5); </a:t>
            </a:r>
            <a:r>
              <a:rPr lang="en-US" sz="800" dirty="0" err="1"/>
              <a:t>Angolo</a:t>
            </a:r>
            <a:r>
              <a:rPr lang="en-US" sz="800" dirty="0"/>
              <a:t> = Angolo+5; </a:t>
            </a:r>
            <a:r>
              <a:rPr lang="en-US" sz="800" dirty="0" err="1"/>
              <a:t>Verticale.write</a:t>
            </a:r>
            <a:r>
              <a:rPr lang="en-US" sz="800" dirty="0"/>
              <a:t>(</a:t>
            </a:r>
            <a:r>
              <a:rPr lang="en-US" sz="800" dirty="0" err="1"/>
              <a:t>Angolo</a:t>
            </a:r>
            <a:r>
              <a:rPr lang="en-US" sz="800" dirty="0"/>
              <a:t>);</a:t>
            </a:r>
            <a:r>
              <a:rPr lang="en-US" sz="800" dirty="0" err="1"/>
              <a:t>Serial.println</a:t>
            </a:r>
            <a:r>
              <a:rPr lang="en-US" sz="800" dirty="0"/>
              <a:t>("</a:t>
            </a:r>
            <a:r>
              <a:rPr lang="en-US" sz="800" dirty="0" err="1"/>
              <a:t>su</a:t>
            </a:r>
            <a:r>
              <a:rPr lang="en-US" sz="800" dirty="0"/>
              <a:t> ");</a:t>
            </a:r>
            <a:r>
              <a:rPr lang="en-US" sz="800" dirty="0" err="1"/>
              <a:t>Serial.println</a:t>
            </a:r>
            <a:r>
              <a:rPr lang="en-US" sz="800" dirty="0"/>
              <a:t>(</a:t>
            </a:r>
            <a:r>
              <a:rPr lang="en-US" sz="800" dirty="0" err="1"/>
              <a:t>Angolo</a:t>
            </a:r>
            <a:r>
              <a:rPr lang="en-US" sz="800" dirty="0"/>
              <a:t>); break; //Se </a:t>
            </a:r>
            <a:r>
              <a:rPr lang="en-US" sz="800" dirty="0" err="1"/>
              <a:t>si</a:t>
            </a:r>
            <a:r>
              <a:rPr lang="en-US" sz="800" dirty="0"/>
              <a:t> è </a:t>
            </a:r>
            <a:r>
              <a:rPr lang="en-US" sz="800" dirty="0" err="1"/>
              <a:t>premuto</a:t>
            </a:r>
            <a:r>
              <a:rPr lang="en-US" sz="800" dirty="0"/>
              <a:t> </a:t>
            </a:r>
            <a:r>
              <a:rPr lang="en-US" sz="800" dirty="0" err="1"/>
              <a:t>il</a:t>
            </a:r>
            <a:r>
              <a:rPr lang="en-US" sz="800" dirty="0"/>
              <a:t> </a:t>
            </a:r>
            <a:r>
              <a:rPr lang="en-US" sz="800" dirty="0" err="1"/>
              <a:t>tasto</a:t>
            </a:r>
            <a:r>
              <a:rPr lang="en-US" sz="800" dirty="0"/>
              <a:t> Su </a:t>
            </a:r>
            <a:r>
              <a:rPr lang="en-US" sz="800" dirty="0" err="1"/>
              <a:t>incrementa</a:t>
            </a:r>
            <a:r>
              <a:rPr lang="en-US" sz="800" dirty="0"/>
              <a:t> </a:t>
            </a:r>
            <a:r>
              <a:rPr lang="en-US" sz="800" dirty="0" err="1"/>
              <a:t>l'angolo</a:t>
            </a:r>
            <a:r>
              <a:rPr lang="en-US" sz="800" dirty="0"/>
              <a:t> del servo </a:t>
            </a:r>
            <a:r>
              <a:rPr lang="en-US" sz="800" dirty="0" err="1"/>
              <a:t>Verticale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  case </a:t>
            </a:r>
            <a:r>
              <a:rPr lang="en-US" sz="800" dirty="0" err="1"/>
              <a:t>Giu</a:t>
            </a:r>
            <a:r>
              <a:rPr lang="en-US" sz="800" dirty="0"/>
              <a:t>: </a:t>
            </a:r>
            <a:r>
              <a:rPr lang="en-US" sz="800" dirty="0" err="1"/>
              <a:t>Angolo</a:t>
            </a:r>
            <a:r>
              <a:rPr lang="en-US" sz="800" dirty="0"/>
              <a:t> = </a:t>
            </a:r>
            <a:r>
              <a:rPr lang="en-US" sz="800" dirty="0" err="1"/>
              <a:t>Verticale.read</a:t>
            </a:r>
            <a:r>
              <a:rPr lang="en-US" sz="800" dirty="0"/>
              <a:t>(); </a:t>
            </a:r>
            <a:r>
              <a:rPr lang="en-US" sz="800" dirty="0" err="1"/>
              <a:t>Angolo</a:t>
            </a:r>
            <a:r>
              <a:rPr lang="en-US" sz="800" dirty="0"/>
              <a:t> = max(6, </a:t>
            </a:r>
            <a:r>
              <a:rPr lang="en-US" sz="800" dirty="0" err="1"/>
              <a:t>Angolo</a:t>
            </a:r>
            <a:r>
              <a:rPr lang="en-US" sz="800" dirty="0"/>
              <a:t> - 5); </a:t>
            </a:r>
            <a:r>
              <a:rPr lang="en-US" sz="800" dirty="0" err="1"/>
              <a:t>Angolo</a:t>
            </a:r>
            <a:r>
              <a:rPr lang="en-US" sz="800" dirty="0"/>
              <a:t> = Angolo-5; </a:t>
            </a:r>
            <a:r>
              <a:rPr lang="en-US" sz="800" dirty="0" err="1"/>
              <a:t>Verticale.write</a:t>
            </a:r>
            <a:r>
              <a:rPr lang="en-US" sz="800" dirty="0"/>
              <a:t>(</a:t>
            </a:r>
            <a:r>
              <a:rPr lang="en-US" sz="800" dirty="0" err="1"/>
              <a:t>Angolo</a:t>
            </a:r>
            <a:r>
              <a:rPr lang="en-US" sz="800" dirty="0"/>
              <a:t>); </a:t>
            </a:r>
            <a:r>
              <a:rPr lang="en-US" sz="800" dirty="0" err="1"/>
              <a:t>Serial.println</a:t>
            </a:r>
            <a:r>
              <a:rPr lang="en-US" sz="800" dirty="0"/>
              <a:t>("</a:t>
            </a:r>
            <a:r>
              <a:rPr lang="en-US" sz="800" dirty="0" err="1"/>
              <a:t>giù</a:t>
            </a:r>
            <a:r>
              <a:rPr lang="en-US" sz="800" dirty="0"/>
              <a:t> ");</a:t>
            </a:r>
            <a:r>
              <a:rPr lang="en-US" sz="800" dirty="0" err="1"/>
              <a:t>Serial.println</a:t>
            </a:r>
            <a:r>
              <a:rPr lang="en-US" sz="800" dirty="0"/>
              <a:t>(</a:t>
            </a:r>
            <a:r>
              <a:rPr lang="en-US" sz="800" dirty="0" err="1"/>
              <a:t>Angolo</a:t>
            </a:r>
            <a:r>
              <a:rPr lang="en-US" sz="800" dirty="0"/>
              <a:t>);break; //Se </a:t>
            </a:r>
            <a:r>
              <a:rPr lang="en-US" sz="800" dirty="0" err="1"/>
              <a:t>si</a:t>
            </a:r>
            <a:r>
              <a:rPr lang="en-US" sz="800" dirty="0"/>
              <a:t> è </a:t>
            </a:r>
            <a:r>
              <a:rPr lang="en-US" sz="800" dirty="0" err="1"/>
              <a:t>premuto</a:t>
            </a:r>
            <a:r>
              <a:rPr lang="en-US" sz="800" dirty="0"/>
              <a:t> </a:t>
            </a:r>
            <a:r>
              <a:rPr lang="en-US" sz="800" dirty="0" err="1"/>
              <a:t>il</a:t>
            </a:r>
            <a:r>
              <a:rPr lang="en-US" sz="800" dirty="0"/>
              <a:t> </a:t>
            </a:r>
            <a:r>
              <a:rPr lang="en-US" sz="800" dirty="0" err="1"/>
              <a:t>tasto</a:t>
            </a:r>
            <a:r>
              <a:rPr lang="en-US" sz="800" dirty="0"/>
              <a:t> </a:t>
            </a:r>
            <a:r>
              <a:rPr lang="en-US" sz="800" dirty="0" err="1"/>
              <a:t>Giù</a:t>
            </a:r>
            <a:r>
              <a:rPr lang="en-US" sz="800" dirty="0"/>
              <a:t> </a:t>
            </a:r>
            <a:r>
              <a:rPr lang="en-US" sz="800" dirty="0" err="1"/>
              <a:t>decrementa</a:t>
            </a:r>
            <a:r>
              <a:rPr lang="en-US" sz="800" dirty="0"/>
              <a:t> </a:t>
            </a:r>
            <a:r>
              <a:rPr lang="en-US" sz="800" dirty="0" err="1"/>
              <a:t>l'angolo</a:t>
            </a:r>
            <a:r>
              <a:rPr lang="en-US" sz="800" dirty="0"/>
              <a:t> del servo </a:t>
            </a:r>
            <a:r>
              <a:rPr lang="en-US" sz="800" dirty="0" err="1"/>
              <a:t>Verticale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  case Avanti: </a:t>
            </a:r>
            <a:r>
              <a:rPr lang="en-US" sz="800" dirty="0" err="1"/>
              <a:t>Angolo</a:t>
            </a:r>
            <a:r>
              <a:rPr lang="en-US" sz="800" dirty="0"/>
              <a:t> = </a:t>
            </a:r>
            <a:r>
              <a:rPr lang="en-US" sz="800" dirty="0" err="1"/>
              <a:t>Orizzontale.read</a:t>
            </a:r>
            <a:r>
              <a:rPr lang="en-US" sz="800" dirty="0"/>
              <a:t>(); </a:t>
            </a:r>
            <a:r>
              <a:rPr lang="en-US" sz="800" dirty="0" err="1"/>
              <a:t>Angolo</a:t>
            </a:r>
            <a:r>
              <a:rPr lang="en-US" sz="800" dirty="0"/>
              <a:t> = min(174, </a:t>
            </a:r>
            <a:r>
              <a:rPr lang="en-US" sz="800" dirty="0" err="1"/>
              <a:t>Angolo</a:t>
            </a:r>
            <a:r>
              <a:rPr lang="en-US" sz="800" dirty="0"/>
              <a:t> + 5); </a:t>
            </a:r>
            <a:r>
              <a:rPr lang="en-US" sz="800" dirty="0" err="1"/>
              <a:t>Angolo</a:t>
            </a:r>
            <a:r>
              <a:rPr lang="en-US" sz="800" dirty="0"/>
              <a:t>=Angolo+5; </a:t>
            </a:r>
            <a:r>
              <a:rPr lang="en-US" sz="800" dirty="0" err="1"/>
              <a:t>Orizzontale.write</a:t>
            </a:r>
            <a:r>
              <a:rPr lang="en-US" sz="800" dirty="0"/>
              <a:t>(</a:t>
            </a:r>
            <a:r>
              <a:rPr lang="en-US" sz="800" dirty="0" err="1"/>
              <a:t>Angolo</a:t>
            </a:r>
            <a:r>
              <a:rPr lang="en-US" sz="800" dirty="0"/>
              <a:t>); </a:t>
            </a:r>
            <a:r>
              <a:rPr lang="en-US" sz="800" dirty="0" err="1"/>
              <a:t>Serial.println</a:t>
            </a:r>
            <a:r>
              <a:rPr lang="en-US" sz="800" dirty="0"/>
              <a:t>("</a:t>
            </a:r>
            <a:r>
              <a:rPr lang="en-US" sz="800" dirty="0" err="1"/>
              <a:t>avanti</a:t>
            </a:r>
            <a:r>
              <a:rPr lang="en-US" sz="800" dirty="0"/>
              <a:t> ");</a:t>
            </a:r>
            <a:r>
              <a:rPr lang="en-US" sz="800" dirty="0" err="1"/>
              <a:t>Serial.println</a:t>
            </a:r>
            <a:r>
              <a:rPr lang="en-US" sz="800" dirty="0"/>
              <a:t>(</a:t>
            </a:r>
            <a:r>
              <a:rPr lang="en-US" sz="800" dirty="0" err="1"/>
              <a:t>Angolo</a:t>
            </a:r>
            <a:r>
              <a:rPr lang="en-US" sz="800" dirty="0"/>
              <a:t>);break; //Se </a:t>
            </a:r>
            <a:r>
              <a:rPr lang="en-US" sz="800" dirty="0" err="1"/>
              <a:t>si</a:t>
            </a:r>
            <a:r>
              <a:rPr lang="en-US" sz="800" dirty="0"/>
              <a:t> è </a:t>
            </a:r>
            <a:r>
              <a:rPr lang="en-US" sz="800" dirty="0" err="1"/>
              <a:t>premuto</a:t>
            </a:r>
            <a:r>
              <a:rPr lang="en-US" sz="800" dirty="0"/>
              <a:t> </a:t>
            </a:r>
            <a:r>
              <a:rPr lang="en-US" sz="800" dirty="0" err="1"/>
              <a:t>il</a:t>
            </a:r>
            <a:r>
              <a:rPr lang="en-US" sz="800" dirty="0"/>
              <a:t> </a:t>
            </a:r>
            <a:r>
              <a:rPr lang="en-US" sz="800" dirty="0" err="1"/>
              <a:t>tasto</a:t>
            </a:r>
            <a:r>
              <a:rPr lang="en-US" sz="800" dirty="0"/>
              <a:t> Avanti </a:t>
            </a:r>
            <a:r>
              <a:rPr lang="en-US" sz="800" dirty="0" err="1"/>
              <a:t>incrementa</a:t>
            </a:r>
            <a:r>
              <a:rPr lang="en-US" sz="800" dirty="0"/>
              <a:t> </a:t>
            </a:r>
            <a:r>
              <a:rPr lang="en-US" sz="800" dirty="0" err="1"/>
              <a:t>l'angolo</a:t>
            </a:r>
            <a:r>
              <a:rPr lang="en-US" sz="800" dirty="0"/>
              <a:t> del servo </a:t>
            </a:r>
            <a:r>
              <a:rPr lang="en-US" sz="800" dirty="0" err="1"/>
              <a:t>Orizzontale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  case </a:t>
            </a:r>
            <a:r>
              <a:rPr lang="en-US" sz="800" dirty="0" err="1"/>
              <a:t>Dietro</a:t>
            </a:r>
            <a:r>
              <a:rPr lang="en-US" sz="800" dirty="0"/>
              <a:t>: </a:t>
            </a:r>
            <a:r>
              <a:rPr lang="en-US" sz="800" dirty="0" err="1"/>
              <a:t>Angolo</a:t>
            </a:r>
            <a:r>
              <a:rPr lang="en-US" sz="800" dirty="0"/>
              <a:t> = </a:t>
            </a:r>
            <a:r>
              <a:rPr lang="en-US" sz="800" dirty="0" err="1"/>
              <a:t>Orizzontale.read</a:t>
            </a:r>
            <a:r>
              <a:rPr lang="en-US" sz="800" dirty="0"/>
              <a:t>(); </a:t>
            </a:r>
            <a:r>
              <a:rPr lang="en-US" sz="800" dirty="0" err="1"/>
              <a:t>Angolo</a:t>
            </a:r>
            <a:r>
              <a:rPr lang="en-US" sz="800" dirty="0"/>
              <a:t> = max(6, </a:t>
            </a:r>
            <a:r>
              <a:rPr lang="en-US" sz="800" dirty="0" err="1"/>
              <a:t>Angolo</a:t>
            </a:r>
            <a:r>
              <a:rPr lang="en-US" sz="800" dirty="0"/>
              <a:t> - 5); </a:t>
            </a:r>
            <a:r>
              <a:rPr lang="en-US" sz="800" dirty="0" err="1"/>
              <a:t>Angolo</a:t>
            </a:r>
            <a:r>
              <a:rPr lang="en-US" sz="800" dirty="0"/>
              <a:t>=Angolo-5; </a:t>
            </a:r>
            <a:r>
              <a:rPr lang="en-US" sz="800" dirty="0" err="1"/>
              <a:t>Orizzontale.write</a:t>
            </a:r>
            <a:r>
              <a:rPr lang="en-US" sz="800" dirty="0"/>
              <a:t>(</a:t>
            </a:r>
            <a:r>
              <a:rPr lang="en-US" sz="800" dirty="0" err="1"/>
              <a:t>Angolo</a:t>
            </a:r>
            <a:r>
              <a:rPr lang="en-US" sz="800" dirty="0"/>
              <a:t>);</a:t>
            </a:r>
            <a:r>
              <a:rPr lang="en-US" sz="800" dirty="0" err="1"/>
              <a:t>Serial.println</a:t>
            </a:r>
            <a:r>
              <a:rPr lang="en-US" sz="800" dirty="0"/>
              <a:t>("</a:t>
            </a:r>
            <a:r>
              <a:rPr lang="en-US" sz="800" dirty="0" err="1"/>
              <a:t>dietro</a:t>
            </a:r>
            <a:r>
              <a:rPr lang="en-US" sz="800" dirty="0"/>
              <a:t> "); </a:t>
            </a:r>
            <a:r>
              <a:rPr lang="en-US" sz="800" dirty="0" err="1"/>
              <a:t>Serial.println</a:t>
            </a:r>
            <a:r>
              <a:rPr lang="en-US" sz="800" dirty="0"/>
              <a:t>(</a:t>
            </a:r>
            <a:r>
              <a:rPr lang="en-US" sz="800" dirty="0" err="1"/>
              <a:t>Angolo</a:t>
            </a:r>
            <a:r>
              <a:rPr lang="en-US" sz="800" dirty="0"/>
              <a:t>);break; //Se </a:t>
            </a:r>
            <a:r>
              <a:rPr lang="en-US" sz="800" dirty="0" err="1"/>
              <a:t>si</a:t>
            </a:r>
            <a:r>
              <a:rPr lang="en-US" sz="800" dirty="0"/>
              <a:t> è </a:t>
            </a:r>
            <a:r>
              <a:rPr lang="en-US" sz="800" dirty="0" err="1"/>
              <a:t>premuto</a:t>
            </a:r>
            <a:r>
              <a:rPr lang="en-US" sz="800" dirty="0"/>
              <a:t> </a:t>
            </a:r>
            <a:r>
              <a:rPr lang="en-US" sz="800" dirty="0" err="1"/>
              <a:t>il</a:t>
            </a:r>
            <a:r>
              <a:rPr lang="en-US" sz="800" dirty="0"/>
              <a:t> </a:t>
            </a:r>
            <a:r>
              <a:rPr lang="en-US" sz="800" dirty="0" err="1"/>
              <a:t>tasto</a:t>
            </a:r>
            <a:r>
              <a:rPr lang="en-US" sz="800" dirty="0"/>
              <a:t> </a:t>
            </a:r>
            <a:r>
              <a:rPr lang="en-US" sz="800" dirty="0" err="1"/>
              <a:t>Indietro</a:t>
            </a:r>
            <a:r>
              <a:rPr lang="en-US" sz="800" dirty="0"/>
              <a:t> </a:t>
            </a:r>
            <a:r>
              <a:rPr lang="en-US" sz="800" dirty="0" err="1"/>
              <a:t>decrementa</a:t>
            </a:r>
            <a:r>
              <a:rPr lang="en-US" sz="800" dirty="0"/>
              <a:t> </a:t>
            </a:r>
            <a:r>
              <a:rPr lang="en-US" sz="800" dirty="0" err="1"/>
              <a:t>l'angolo</a:t>
            </a:r>
            <a:r>
              <a:rPr lang="en-US" sz="800" dirty="0"/>
              <a:t> del servo </a:t>
            </a:r>
            <a:r>
              <a:rPr lang="en-US" sz="800" dirty="0" err="1"/>
              <a:t>Orizzontale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  case </a:t>
            </a:r>
            <a:r>
              <a:rPr lang="en-US" sz="800" dirty="0" err="1"/>
              <a:t>Dx</a:t>
            </a:r>
            <a:r>
              <a:rPr lang="en-US" sz="800" dirty="0"/>
              <a:t>: </a:t>
            </a:r>
            <a:r>
              <a:rPr lang="en-US" sz="800" dirty="0" err="1"/>
              <a:t>Angolo</a:t>
            </a:r>
            <a:r>
              <a:rPr lang="en-US" sz="800" dirty="0"/>
              <a:t> = </a:t>
            </a:r>
            <a:r>
              <a:rPr lang="en-US" sz="800" dirty="0" err="1"/>
              <a:t>Rotazione.read</a:t>
            </a:r>
            <a:r>
              <a:rPr lang="en-US" sz="800" dirty="0"/>
              <a:t>(); </a:t>
            </a:r>
            <a:r>
              <a:rPr lang="en-US" sz="800" dirty="0" err="1"/>
              <a:t>Angolo</a:t>
            </a:r>
            <a:r>
              <a:rPr lang="en-US" sz="800" dirty="0"/>
              <a:t> = min(174, </a:t>
            </a:r>
            <a:r>
              <a:rPr lang="en-US" sz="800" dirty="0" err="1"/>
              <a:t>Angolo</a:t>
            </a:r>
            <a:r>
              <a:rPr lang="en-US" sz="800" dirty="0"/>
              <a:t> + 5); </a:t>
            </a:r>
            <a:r>
              <a:rPr lang="en-US" sz="800" dirty="0" err="1"/>
              <a:t>Angolo</a:t>
            </a:r>
            <a:r>
              <a:rPr lang="en-US" sz="800" dirty="0"/>
              <a:t>=Angolo+5; </a:t>
            </a:r>
            <a:r>
              <a:rPr lang="en-US" sz="800" dirty="0" err="1"/>
              <a:t>Rotazione.write</a:t>
            </a:r>
            <a:r>
              <a:rPr lang="en-US" sz="800" dirty="0"/>
              <a:t>(</a:t>
            </a:r>
            <a:r>
              <a:rPr lang="en-US" sz="800" dirty="0" err="1"/>
              <a:t>Angolo</a:t>
            </a:r>
            <a:r>
              <a:rPr lang="en-US" sz="800" dirty="0"/>
              <a:t>); </a:t>
            </a:r>
            <a:r>
              <a:rPr lang="en-US" sz="800" dirty="0" err="1"/>
              <a:t>Serial.println</a:t>
            </a:r>
            <a:r>
              <a:rPr lang="en-US" sz="800" dirty="0"/>
              <a:t>("DX ");</a:t>
            </a:r>
            <a:r>
              <a:rPr lang="en-US" sz="800" dirty="0" err="1"/>
              <a:t>Serial.println</a:t>
            </a:r>
            <a:r>
              <a:rPr lang="en-US" sz="800" dirty="0"/>
              <a:t>(</a:t>
            </a:r>
            <a:r>
              <a:rPr lang="en-US" sz="800" dirty="0" err="1"/>
              <a:t>Angolo</a:t>
            </a:r>
            <a:r>
              <a:rPr lang="en-US" sz="800" dirty="0"/>
              <a:t>);break; //Se </a:t>
            </a:r>
            <a:r>
              <a:rPr lang="en-US" sz="800" dirty="0" err="1"/>
              <a:t>si</a:t>
            </a:r>
            <a:r>
              <a:rPr lang="en-US" sz="800" dirty="0"/>
              <a:t> è </a:t>
            </a:r>
            <a:r>
              <a:rPr lang="en-US" sz="800" dirty="0" err="1"/>
              <a:t>premuto</a:t>
            </a:r>
            <a:r>
              <a:rPr lang="en-US" sz="800" dirty="0"/>
              <a:t> </a:t>
            </a:r>
            <a:r>
              <a:rPr lang="en-US" sz="800" dirty="0" err="1"/>
              <a:t>il</a:t>
            </a:r>
            <a:r>
              <a:rPr lang="en-US" sz="800" dirty="0"/>
              <a:t> </a:t>
            </a:r>
            <a:r>
              <a:rPr lang="en-US" sz="800" dirty="0" err="1"/>
              <a:t>tasto</a:t>
            </a:r>
            <a:r>
              <a:rPr lang="en-US" sz="800" dirty="0"/>
              <a:t> DX </a:t>
            </a:r>
            <a:r>
              <a:rPr lang="en-US" sz="800" dirty="0" err="1"/>
              <a:t>incrementa</a:t>
            </a:r>
            <a:r>
              <a:rPr lang="en-US" sz="800" dirty="0"/>
              <a:t> </a:t>
            </a:r>
            <a:r>
              <a:rPr lang="en-US" sz="800" dirty="0" err="1"/>
              <a:t>l'angolo</a:t>
            </a:r>
            <a:r>
              <a:rPr lang="en-US" sz="800" dirty="0"/>
              <a:t> del servo </a:t>
            </a:r>
            <a:r>
              <a:rPr lang="en-US" sz="800" dirty="0" err="1"/>
              <a:t>Rotazione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  case </a:t>
            </a:r>
            <a:r>
              <a:rPr lang="en-US" sz="800" dirty="0" err="1"/>
              <a:t>Sx</a:t>
            </a:r>
            <a:r>
              <a:rPr lang="en-US" sz="800" dirty="0"/>
              <a:t>: </a:t>
            </a:r>
            <a:r>
              <a:rPr lang="en-US" sz="800" dirty="0" err="1"/>
              <a:t>Angolo</a:t>
            </a:r>
            <a:r>
              <a:rPr lang="en-US" sz="800" dirty="0"/>
              <a:t> = </a:t>
            </a:r>
            <a:r>
              <a:rPr lang="en-US" sz="800" dirty="0" err="1"/>
              <a:t>Rotazione.read</a:t>
            </a:r>
            <a:r>
              <a:rPr lang="en-US" sz="800" dirty="0"/>
              <a:t>(); </a:t>
            </a:r>
            <a:r>
              <a:rPr lang="en-US" sz="800" dirty="0" err="1"/>
              <a:t>Angolo</a:t>
            </a:r>
            <a:r>
              <a:rPr lang="en-US" sz="800" dirty="0"/>
              <a:t> = max(6, </a:t>
            </a:r>
            <a:r>
              <a:rPr lang="en-US" sz="800" dirty="0" err="1"/>
              <a:t>Angolo</a:t>
            </a:r>
            <a:r>
              <a:rPr lang="en-US" sz="800" dirty="0"/>
              <a:t> - 5); </a:t>
            </a:r>
            <a:r>
              <a:rPr lang="en-US" sz="800" dirty="0" err="1"/>
              <a:t>Angolo</a:t>
            </a:r>
            <a:r>
              <a:rPr lang="en-US" sz="800" dirty="0"/>
              <a:t>=Angolo-5; </a:t>
            </a:r>
            <a:r>
              <a:rPr lang="en-US" sz="800" dirty="0" err="1"/>
              <a:t>Rotazione.write</a:t>
            </a:r>
            <a:r>
              <a:rPr lang="en-US" sz="800" dirty="0"/>
              <a:t>(</a:t>
            </a:r>
            <a:r>
              <a:rPr lang="en-US" sz="800" dirty="0" err="1"/>
              <a:t>Angolo</a:t>
            </a:r>
            <a:r>
              <a:rPr lang="en-US" sz="800" dirty="0"/>
              <a:t>);</a:t>
            </a:r>
            <a:r>
              <a:rPr lang="en-US" sz="800" dirty="0" err="1"/>
              <a:t>Serial.println</a:t>
            </a:r>
            <a:r>
              <a:rPr lang="en-US" sz="800" dirty="0"/>
              <a:t>("SX ");</a:t>
            </a:r>
            <a:r>
              <a:rPr lang="en-US" sz="800" dirty="0" err="1"/>
              <a:t>Serial.println</a:t>
            </a:r>
            <a:r>
              <a:rPr lang="en-US" sz="800" dirty="0"/>
              <a:t>(</a:t>
            </a:r>
            <a:r>
              <a:rPr lang="en-US" sz="800" dirty="0" err="1"/>
              <a:t>Angolo</a:t>
            </a:r>
            <a:r>
              <a:rPr lang="en-US" sz="800" dirty="0"/>
              <a:t>); break; //Se </a:t>
            </a:r>
            <a:r>
              <a:rPr lang="en-US" sz="800" dirty="0" err="1"/>
              <a:t>si</a:t>
            </a:r>
            <a:r>
              <a:rPr lang="en-US" sz="800" dirty="0"/>
              <a:t> è </a:t>
            </a:r>
            <a:r>
              <a:rPr lang="en-US" sz="800" dirty="0" err="1"/>
              <a:t>premuto</a:t>
            </a:r>
            <a:r>
              <a:rPr lang="en-US" sz="800" dirty="0"/>
              <a:t> </a:t>
            </a:r>
            <a:r>
              <a:rPr lang="en-US" sz="800" dirty="0" err="1"/>
              <a:t>il</a:t>
            </a:r>
            <a:r>
              <a:rPr lang="en-US" sz="800" dirty="0"/>
              <a:t> </a:t>
            </a:r>
            <a:r>
              <a:rPr lang="en-US" sz="800" dirty="0" err="1"/>
              <a:t>tasto</a:t>
            </a:r>
            <a:r>
              <a:rPr lang="en-US" sz="800" dirty="0"/>
              <a:t> SX </a:t>
            </a:r>
            <a:r>
              <a:rPr lang="en-US" sz="800" dirty="0" err="1"/>
              <a:t>incrementa</a:t>
            </a:r>
            <a:r>
              <a:rPr lang="en-US" sz="800" dirty="0"/>
              <a:t> </a:t>
            </a:r>
            <a:r>
              <a:rPr lang="en-US" sz="800" dirty="0" err="1"/>
              <a:t>l'angolo</a:t>
            </a:r>
            <a:r>
              <a:rPr lang="en-US" sz="800" dirty="0"/>
              <a:t> del servo </a:t>
            </a:r>
            <a:r>
              <a:rPr lang="en-US" sz="800" dirty="0" err="1"/>
              <a:t>Rotazione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  case </a:t>
            </a:r>
            <a:r>
              <a:rPr lang="en-US" sz="800" dirty="0" err="1"/>
              <a:t>Apre</a:t>
            </a:r>
            <a:r>
              <a:rPr lang="en-US" sz="800" dirty="0"/>
              <a:t>: </a:t>
            </a:r>
            <a:r>
              <a:rPr lang="en-US" sz="800" dirty="0" err="1"/>
              <a:t>Angolo</a:t>
            </a:r>
            <a:r>
              <a:rPr lang="en-US" sz="800" dirty="0"/>
              <a:t> = </a:t>
            </a:r>
            <a:r>
              <a:rPr lang="en-US" sz="800" dirty="0" err="1"/>
              <a:t>Pinza.read</a:t>
            </a:r>
            <a:r>
              <a:rPr lang="en-US" sz="800" dirty="0"/>
              <a:t>(); </a:t>
            </a:r>
            <a:r>
              <a:rPr lang="en-US" sz="800" dirty="0" err="1"/>
              <a:t>Angolo</a:t>
            </a:r>
            <a:r>
              <a:rPr lang="en-US" sz="800" dirty="0"/>
              <a:t> = min(174, </a:t>
            </a:r>
            <a:r>
              <a:rPr lang="en-US" sz="800" dirty="0" err="1"/>
              <a:t>Angolo</a:t>
            </a:r>
            <a:r>
              <a:rPr lang="en-US" sz="800" dirty="0"/>
              <a:t> + 5); </a:t>
            </a:r>
            <a:r>
              <a:rPr lang="en-US" sz="800" dirty="0" err="1"/>
              <a:t>Angolo</a:t>
            </a:r>
            <a:r>
              <a:rPr lang="en-US" sz="800" dirty="0"/>
              <a:t>=Angolo+5; </a:t>
            </a:r>
            <a:r>
              <a:rPr lang="en-US" sz="800" dirty="0" err="1"/>
              <a:t>Pinza.write</a:t>
            </a:r>
            <a:r>
              <a:rPr lang="en-US" sz="800" dirty="0"/>
              <a:t>(</a:t>
            </a:r>
            <a:r>
              <a:rPr lang="en-US" sz="800" dirty="0" err="1"/>
              <a:t>Angolo</a:t>
            </a:r>
            <a:r>
              <a:rPr lang="en-US" sz="800" dirty="0"/>
              <a:t>);</a:t>
            </a:r>
            <a:r>
              <a:rPr lang="en-US" sz="800" dirty="0" err="1"/>
              <a:t>Serial.println</a:t>
            </a:r>
            <a:r>
              <a:rPr lang="en-US" sz="800" dirty="0"/>
              <a:t>("</a:t>
            </a:r>
            <a:r>
              <a:rPr lang="en-US" sz="800" dirty="0" err="1"/>
              <a:t>Apre</a:t>
            </a:r>
            <a:r>
              <a:rPr lang="en-US" sz="800" dirty="0"/>
              <a:t> ");</a:t>
            </a:r>
            <a:r>
              <a:rPr lang="en-US" sz="800" dirty="0" err="1"/>
              <a:t>Serial.println</a:t>
            </a:r>
            <a:r>
              <a:rPr lang="en-US" sz="800" dirty="0"/>
              <a:t>(</a:t>
            </a:r>
            <a:r>
              <a:rPr lang="en-US" sz="800" dirty="0" err="1"/>
              <a:t>Angolo</a:t>
            </a:r>
            <a:r>
              <a:rPr lang="en-US" sz="800" dirty="0"/>
              <a:t>); break; //Se </a:t>
            </a:r>
            <a:r>
              <a:rPr lang="en-US" sz="800" dirty="0" err="1"/>
              <a:t>si</a:t>
            </a:r>
            <a:r>
              <a:rPr lang="en-US" sz="800" dirty="0"/>
              <a:t> è </a:t>
            </a:r>
            <a:r>
              <a:rPr lang="en-US" sz="800" dirty="0" err="1"/>
              <a:t>premuto</a:t>
            </a:r>
            <a:r>
              <a:rPr lang="en-US" sz="800" dirty="0"/>
              <a:t> </a:t>
            </a:r>
            <a:r>
              <a:rPr lang="en-US" sz="800" dirty="0" err="1"/>
              <a:t>il</a:t>
            </a:r>
            <a:r>
              <a:rPr lang="en-US" sz="800" dirty="0"/>
              <a:t> </a:t>
            </a:r>
            <a:r>
              <a:rPr lang="en-US" sz="800" dirty="0" err="1"/>
              <a:t>tasto</a:t>
            </a:r>
            <a:r>
              <a:rPr lang="en-US" sz="800" dirty="0"/>
              <a:t> </a:t>
            </a:r>
            <a:r>
              <a:rPr lang="en-US" sz="800" dirty="0" err="1"/>
              <a:t>Apre</a:t>
            </a:r>
            <a:r>
              <a:rPr lang="en-US" sz="800" dirty="0"/>
              <a:t> </a:t>
            </a:r>
            <a:r>
              <a:rPr lang="en-US" sz="800" dirty="0" err="1"/>
              <a:t>incrementa</a:t>
            </a:r>
            <a:r>
              <a:rPr lang="en-US" sz="800" dirty="0"/>
              <a:t> </a:t>
            </a:r>
            <a:r>
              <a:rPr lang="en-US" sz="800" dirty="0" err="1"/>
              <a:t>l'angolo</a:t>
            </a:r>
            <a:r>
              <a:rPr lang="en-US" sz="800" dirty="0"/>
              <a:t> del servo Pinza</a:t>
            </a:r>
            <a:br>
              <a:rPr lang="en-US" sz="800" dirty="0"/>
            </a:br>
            <a:r>
              <a:rPr lang="en-US" sz="800" dirty="0"/>
              <a:t>      case </a:t>
            </a:r>
            <a:r>
              <a:rPr lang="en-US" sz="800" dirty="0" err="1"/>
              <a:t>Chiude</a:t>
            </a:r>
            <a:r>
              <a:rPr lang="en-US" sz="800" dirty="0"/>
              <a:t>: </a:t>
            </a:r>
            <a:r>
              <a:rPr lang="en-US" sz="800" dirty="0" err="1"/>
              <a:t>Angolo</a:t>
            </a:r>
            <a:r>
              <a:rPr lang="en-US" sz="800" dirty="0"/>
              <a:t> = </a:t>
            </a:r>
            <a:r>
              <a:rPr lang="en-US" sz="800" dirty="0" err="1"/>
              <a:t>Pinza.read</a:t>
            </a:r>
            <a:r>
              <a:rPr lang="en-US" sz="800" dirty="0"/>
              <a:t>(); </a:t>
            </a:r>
            <a:r>
              <a:rPr lang="en-US" sz="800" dirty="0" err="1"/>
              <a:t>Angolo</a:t>
            </a:r>
            <a:r>
              <a:rPr lang="en-US" sz="800" dirty="0"/>
              <a:t> = max(6, </a:t>
            </a:r>
            <a:r>
              <a:rPr lang="en-US" sz="800" dirty="0" err="1"/>
              <a:t>Angolo</a:t>
            </a:r>
            <a:r>
              <a:rPr lang="en-US" sz="800" dirty="0"/>
              <a:t> - 5); </a:t>
            </a:r>
            <a:r>
              <a:rPr lang="en-US" sz="800" dirty="0" err="1"/>
              <a:t>Angolo</a:t>
            </a:r>
            <a:r>
              <a:rPr lang="en-US" sz="800" dirty="0"/>
              <a:t>=Angolo-5; </a:t>
            </a:r>
            <a:r>
              <a:rPr lang="en-US" sz="800" dirty="0" err="1"/>
              <a:t>Pinza.write</a:t>
            </a:r>
            <a:r>
              <a:rPr lang="en-US" sz="800" dirty="0"/>
              <a:t>(</a:t>
            </a:r>
            <a:r>
              <a:rPr lang="en-US" sz="800" dirty="0" err="1"/>
              <a:t>Angolo</a:t>
            </a:r>
            <a:r>
              <a:rPr lang="en-US" sz="800" dirty="0"/>
              <a:t>); </a:t>
            </a:r>
            <a:r>
              <a:rPr lang="en-US" sz="800" dirty="0" err="1"/>
              <a:t>Serial.println</a:t>
            </a:r>
            <a:r>
              <a:rPr lang="en-US" sz="800" dirty="0"/>
              <a:t>("</a:t>
            </a:r>
            <a:r>
              <a:rPr lang="en-US" sz="800" dirty="0" err="1"/>
              <a:t>Chiude</a:t>
            </a:r>
            <a:r>
              <a:rPr lang="en-US" sz="800" dirty="0"/>
              <a:t> ");</a:t>
            </a:r>
            <a:r>
              <a:rPr lang="en-US" sz="800" dirty="0" err="1"/>
              <a:t>Serial.println</a:t>
            </a:r>
            <a:r>
              <a:rPr lang="en-US" sz="800" dirty="0"/>
              <a:t>(</a:t>
            </a:r>
            <a:r>
              <a:rPr lang="en-US" sz="800" dirty="0" err="1"/>
              <a:t>Angolo</a:t>
            </a:r>
            <a:r>
              <a:rPr lang="en-US" sz="800" dirty="0"/>
              <a:t>);break; //Se </a:t>
            </a:r>
            <a:r>
              <a:rPr lang="en-US" sz="800" dirty="0" err="1"/>
              <a:t>si</a:t>
            </a:r>
            <a:r>
              <a:rPr lang="en-US" sz="800" dirty="0"/>
              <a:t> è </a:t>
            </a:r>
            <a:r>
              <a:rPr lang="en-US" sz="800" dirty="0" err="1"/>
              <a:t>premuto</a:t>
            </a:r>
            <a:r>
              <a:rPr lang="en-US" sz="800" dirty="0"/>
              <a:t> </a:t>
            </a:r>
            <a:r>
              <a:rPr lang="en-US" sz="800" dirty="0" err="1"/>
              <a:t>il</a:t>
            </a:r>
            <a:r>
              <a:rPr lang="en-US" sz="800" dirty="0"/>
              <a:t> </a:t>
            </a:r>
            <a:r>
              <a:rPr lang="en-US" sz="800" dirty="0" err="1"/>
              <a:t>tasto</a:t>
            </a:r>
            <a:r>
              <a:rPr lang="en-US" sz="800" dirty="0"/>
              <a:t> </a:t>
            </a:r>
            <a:r>
              <a:rPr lang="en-US" sz="800" dirty="0" err="1"/>
              <a:t>Chiude</a:t>
            </a:r>
            <a:r>
              <a:rPr lang="en-US" sz="800" dirty="0"/>
              <a:t> </a:t>
            </a:r>
            <a:r>
              <a:rPr lang="en-US" sz="800" dirty="0" err="1"/>
              <a:t>incrementa</a:t>
            </a:r>
            <a:r>
              <a:rPr lang="en-US" sz="800" dirty="0"/>
              <a:t> </a:t>
            </a:r>
            <a:r>
              <a:rPr lang="en-US" sz="800" dirty="0" err="1"/>
              <a:t>l'angolo</a:t>
            </a:r>
            <a:r>
              <a:rPr lang="en-US" sz="800" dirty="0"/>
              <a:t> del servo Pinza</a:t>
            </a:r>
            <a:br>
              <a:rPr lang="en-US" sz="800" dirty="0"/>
            </a:br>
            <a:r>
              <a:rPr lang="en-US" sz="800" dirty="0"/>
              <a:t>    }</a:t>
            </a:r>
            <a:br>
              <a:rPr lang="en-US" sz="800" dirty="0"/>
            </a:br>
            <a:r>
              <a:rPr lang="en-US" sz="800" dirty="0"/>
              <a:t>    // delay(5);          //</a:t>
            </a:r>
            <a:r>
              <a:rPr lang="en-US" sz="800" dirty="0" err="1"/>
              <a:t>velocità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</a:t>
            </a:r>
            <a:r>
              <a:rPr lang="en-US" sz="800" dirty="0" err="1"/>
              <a:t>UltimoTasto</a:t>
            </a:r>
            <a:r>
              <a:rPr lang="en-US" sz="800" dirty="0"/>
              <a:t> = </a:t>
            </a:r>
            <a:r>
              <a:rPr lang="en-US" sz="800" dirty="0" err="1"/>
              <a:t>results.value</a:t>
            </a:r>
            <a:r>
              <a:rPr lang="en-US" sz="800" dirty="0"/>
              <a:t>;    //</a:t>
            </a:r>
            <a:r>
              <a:rPr lang="en-US" sz="800" dirty="0" err="1"/>
              <a:t>Assegna</a:t>
            </a:r>
            <a:r>
              <a:rPr lang="en-US" sz="800" dirty="0"/>
              <a:t> </a:t>
            </a:r>
            <a:r>
              <a:rPr lang="en-US" sz="800" dirty="0" err="1"/>
              <a:t>il</a:t>
            </a:r>
            <a:r>
              <a:rPr lang="en-US" sz="800" dirty="0"/>
              <a:t> </a:t>
            </a:r>
            <a:r>
              <a:rPr lang="en-US" sz="800" dirty="0" err="1"/>
              <a:t>codice</a:t>
            </a:r>
            <a:r>
              <a:rPr lang="en-US" sz="800" dirty="0"/>
              <a:t> </a:t>
            </a:r>
            <a:r>
              <a:rPr lang="en-US" sz="800" dirty="0" err="1"/>
              <a:t>dell'ultimo</a:t>
            </a:r>
            <a:r>
              <a:rPr lang="en-US" sz="800" dirty="0"/>
              <a:t> </a:t>
            </a:r>
            <a:r>
              <a:rPr lang="en-US" sz="800" dirty="0" err="1"/>
              <a:t>tasto</a:t>
            </a:r>
            <a:r>
              <a:rPr lang="en-US" sz="800" dirty="0"/>
              <a:t> </a:t>
            </a:r>
            <a:r>
              <a:rPr lang="en-US" sz="800" dirty="0" err="1"/>
              <a:t>premuto</a:t>
            </a:r>
            <a:r>
              <a:rPr lang="en-US" sz="800" dirty="0"/>
              <a:t> </a:t>
            </a:r>
            <a:r>
              <a:rPr lang="en-US" sz="800" dirty="0" err="1"/>
              <a:t>alla</a:t>
            </a:r>
            <a:r>
              <a:rPr lang="en-US" sz="800" dirty="0"/>
              <a:t> </a:t>
            </a:r>
            <a:r>
              <a:rPr lang="en-US" sz="800" dirty="0" err="1"/>
              <a:t>variabile</a:t>
            </a:r>
            <a:r>
              <a:rPr lang="en-US" sz="800" dirty="0"/>
              <a:t> </a:t>
            </a:r>
            <a:r>
              <a:rPr lang="en-US" sz="800" dirty="0" err="1"/>
              <a:t>UltimoTasto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</a:t>
            </a:r>
            <a:r>
              <a:rPr lang="en-US" sz="800" dirty="0" err="1"/>
              <a:t>IR.resume</a:t>
            </a:r>
            <a:r>
              <a:rPr lang="en-US" sz="800" dirty="0"/>
              <a:t>(); // </a:t>
            </a:r>
            <a:r>
              <a:rPr lang="en-US" sz="800" dirty="0" err="1"/>
              <a:t>ricevo</a:t>
            </a:r>
            <a:r>
              <a:rPr lang="en-US" sz="800" dirty="0"/>
              <a:t> </a:t>
            </a:r>
            <a:r>
              <a:rPr lang="en-US" sz="800" dirty="0" err="1"/>
              <a:t>il</a:t>
            </a:r>
            <a:r>
              <a:rPr lang="en-US" sz="800" dirty="0"/>
              <a:t> </a:t>
            </a:r>
            <a:r>
              <a:rPr lang="en-US" sz="800" dirty="0" err="1"/>
              <a:t>prossimo</a:t>
            </a:r>
            <a:r>
              <a:rPr lang="en-US" sz="800" dirty="0"/>
              <a:t> </a:t>
            </a:r>
            <a:r>
              <a:rPr lang="en-US" sz="800" dirty="0" err="1"/>
              <a:t>segnale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}</a:t>
            </a:r>
            <a:br>
              <a:rPr lang="en-US" sz="800" dirty="0"/>
            </a:br>
            <a:r>
              <a:rPr lang="en-US" sz="800" dirty="0"/>
              <a:t>}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942437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27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>#</a:t>
            </a:r>
            <a:r>
              <a:rPr lang="en-US" sz="800" dirty="0"/>
              <a:t>include &lt;</a:t>
            </a:r>
            <a:r>
              <a:rPr lang="en-US" sz="800" dirty="0" err="1"/>
              <a:t>Stepper.h</a:t>
            </a:r>
            <a:r>
              <a:rPr lang="en-US" sz="800" dirty="0"/>
              <a:t>&gt; // Include the header </a:t>
            </a:r>
            <a:r>
              <a:rPr lang="en-US" sz="800" dirty="0" smtClean="0"/>
              <a:t>file</a:t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// change this to the number of steps on your motor</a:t>
            </a:r>
            <a:br>
              <a:rPr lang="en-US" sz="800" dirty="0"/>
            </a:br>
            <a:r>
              <a:rPr lang="en-US" sz="800" dirty="0"/>
              <a:t>#define STEPS 32</a:t>
            </a:r>
            <a:br>
              <a:rPr lang="en-US" sz="800" dirty="0"/>
            </a:br>
            <a:r>
              <a:rPr lang="en-US" sz="800" dirty="0"/>
              <a:t>// create an instance of the stepper class using the steps and pins</a:t>
            </a:r>
            <a:br>
              <a:rPr lang="en-US" sz="800" dirty="0"/>
            </a:br>
            <a:r>
              <a:rPr lang="en-US" sz="800" dirty="0"/>
              <a:t>Stepper stepper(STEPS, 8, 10, 9, 11);</a:t>
            </a:r>
            <a:br>
              <a:rPr lang="en-US" sz="800" dirty="0"/>
            </a:b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val</a:t>
            </a:r>
            <a:r>
              <a:rPr lang="en-US" sz="800" dirty="0"/>
              <a:t> = 0;</a:t>
            </a:r>
            <a:br>
              <a:rPr lang="en-US" sz="800" dirty="0"/>
            </a:br>
            <a:r>
              <a:rPr lang="en-US" sz="800" dirty="0"/>
              <a:t>void setup() {</a:t>
            </a:r>
            <a:br>
              <a:rPr lang="en-US" sz="800" dirty="0"/>
            </a:br>
            <a:r>
              <a:rPr lang="en-US" sz="800" dirty="0"/>
              <a:t>  </a:t>
            </a:r>
            <a:r>
              <a:rPr lang="en-US" sz="800" dirty="0" err="1"/>
              <a:t>Serial.begin</a:t>
            </a:r>
            <a:r>
              <a:rPr lang="en-US" sz="800" dirty="0"/>
              <a:t>(9600);</a:t>
            </a:r>
            <a:br>
              <a:rPr lang="en-US" sz="800" dirty="0"/>
            </a:br>
            <a:r>
              <a:rPr lang="en-US" sz="800" dirty="0"/>
              <a:t>  </a:t>
            </a:r>
            <a:r>
              <a:rPr lang="en-US" sz="800" dirty="0" err="1"/>
              <a:t>stepper.setSpeed</a:t>
            </a:r>
            <a:r>
              <a:rPr lang="en-US" sz="800" dirty="0"/>
              <a:t>(200);</a:t>
            </a:r>
            <a:br>
              <a:rPr lang="en-US" sz="800" dirty="0"/>
            </a:br>
            <a:r>
              <a:rPr lang="en-US" sz="800" dirty="0"/>
              <a:t>}</a:t>
            </a:r>
            <a:br>
              <a:rPr lang="en-US" sz="800" dirty="0"/>
            </a:br>
            <a:r>
              <a:rPr lang="en-US" sz="800" dirty="0"/>
              <a:t>void loop() {</a:t>
            </a:r>
            <a:br>
              <a:rPr lang="en-US" sz="800" dirty="0"/>
            </a:br>
            <a:r>
              <a:rPr lang="en-US" sz="800" dirty="0"/>
              <a:t>  if (</a:t>
            </a:r>
            <a:r>
              <a:rPr lang="en-US" sz="800" dirty="0" err="1"/>
              <a:t>Serial.available</a:t>
            </a:r>
            <a:r>
              <a:rPr lang="en-US" sz="800" dirty="0"/>
              <a:t>()&gt;0)</a:t>
            </a:r>
            <a:br>
              <a:rPr lang="en-US" sz="800" dirty="0"/>
            </a:br>
            <a:r>
              <a:rPr lang="en-US" sz="800" dirty="0"/>
              <a:t>  {</a:t>
            </a:r>
            <a:br>
              <a:rPr lang="en-US" sz="800" dirty="0"/>
            </a:br>
            <a:r>
              <a:rPr lang="en-US" sz="800" dirty="0"/>
              <a:t>    </a:t>
            </a:r>
            <a:r>
              <a:rPr lang="en-US" sz="800" dirty="0" err="1"/>
              <a:t>val</a:t>
            </a:r>
            <a:r>
              <a:rPr lang="en-US" sz="800" dirty="0"/>
              <a:t> = </a:t>
            </a:r>
            <a:r>
              <a:rPr lang="en-US" sz="800" dirty="0" err="1"/>
              <a:t>Serial.parseInt</a:t>
            </a:r>
            <a:r>
              <a:rPr lang="en-US" sz="800" dirty="0"/>
              <a:t>();</a:t>
            </a:r>
            <a:br>
              <a:rPr lang="en-US" sz="800" dirty="0"/>
            </a:br>
            <a:r>
              <a:rPr lang="en-US" sz="800" dirty="0"/>
              <a:t>    </a:t>
            </a:r>
            <a:r>
              <a:rPr lang="en-US" sz="800" dirty="0" err="1"/>
              <a:t>stepper.step</a:t>
            </a:r>
            <a:r>
              <a:rPr lang="en-US" sz="800" dirty="0"/>
              <a:t>(</a:t>
            </a:r>
            <a:r>
              <a:rPr lang="en-US" sz="800" dirty="0" err="1"/>
              <a:t>val</a:t>
            </a:r>
            <a:r>
              <a:rPr lang="en-US" sz="800" dirty="0"/>
              <a:t>);</a:t>
            </a:r>
            <a:br>
              <a:rPr lang="en-US" sz="800" dirty="0"/>
            </a:br>
            <a:r>
              <a:rPr lang="en-US" sz="800" dirty="0"/>
              <a:t>    </a:t>
            </a:r>
            <a:r>
              <a:rPr lang="en-US" sz="800" dirty="0" err="1"/>
              <a:t>Serial.println</a:t>
            </a:r>
            <a:r>
              <a:rPr lang="en-US" sz="800" dirty="0"/>
              <a:t>(</a:t>
            </a:r>
            <a:r>
              <a:rPr lang="en-US" sz="800" dirty="0" err="1"/>
              <a:t>val</a:t>
            </a:r>
            <a:r>
              <a:rPr lang="en-US" sz="800" dirty="0"/>
              <a:t>); //for debugging</a:t>
            </a:r>
            <a:br>
              <a:rPr lang="en-US" sz="800" dirty="0"/>
            </a:br>
            <a:r>
              <a:rPr lang="en-US" sz="800" dirty="0"/>
              <a:t>  }</a:t>
            </a:r>
            <a:br>
              <a:rPr lang="en-US" sz="800" dirty="0"/>
            </a:br>
            <a:r>
              <a:rPr lang="en-US" sz="800" dirty="0"/>
              <a:t> </a:t>
            </a:r>
            <a:br>
              <a:rPr lang="en-US" sz="800" dirty="0"/>
            </a:br>
            <a:r>
              <a:rPr lang="en-US" sz="800" dirty="0"/>
              <a:t>}</a:t>
            </a:r>
            <a:br>
              <a:rPr lang="en-US" sz="800" dirty="0"/>
            </a:br>
            <a:endParaRPr lang="en-US" sz="8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45993"/>
      </p:ext>
    </p:extLst>
  </p:cSld>
  <p:clrMapOvr>
    <a:masterClrMapping/>
  </p:clrMapOvr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عرض على الشاشة (3:4)‏</PresentationFormat>
  <Paragraphs>6</Paragraphs>
  <Slides>6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7" baseType="lpstr">
      <vt:lpstr>سمة Office</vt:lpstr>
      <vt:lpstr>Task 1 </vt:lpstr>
      <vt:lpstr>#include &lt;IRremote.h&gt;                                       int RECV_PIN = 11;  IRrecv irrecv(RECV_PIN);  decode_results results; //first Motor int LeftMotor1 = 2; int LeftMotor2 = 3; int RightMotor1 = 4; int RightMotor2 = 5;  void setup() {   Serial.begin(9600);   irrecv.enableIRIn(); // Start the receiver } void trunRight() {   digitalWrite(LeftMotor1, HIGH);   digitalWrite(LeftMotor2, LOW );   digitalWrite(RightMotor1, LOW);   digitalWrite(RightMotor2, HIGH); } void trunLeft() {   digitalWrite(LeftMotor1, LOW);   digitalWrite(LeftMotor2, HIGH );   digitalWrite(RightMotor1, HIGH);   digitalWrite(RightMotor2, LOW); } void Forward() {   digitalWrite(LeftMotor1, HIGH);   digitalWrite(LeftMotor2, LOW );   digitalWrite(RightMotor1, HIGH);   digitalWrite(RightMotor2, LOW); }  void Backward() {    digitalWrite(LeftMotor1, LOW);   digitalWrite(LeftMotor2, HIGH );   digitalWrite(RightMotor1, LOW);   digitalWrite(RightMotor2, HIGH);    }  //Forward 0xFD50AF //Backward 0xFD10EF //Right 0xFD609F //LEFT 0xFD20DF  void loop() {   if (irrecv.decode(&amp;results)) {     Serial.println(results.value, HEX);     irrecv.resume(); // Receive the next value   }   delay(100);    switch(results.value){     case 0xFD50AF:Forward();break;     case 0xFD10EF:Backward();break;     case 0xFD609F:trunRight();break;     case 0xFD20DF:trunLeft();break;     } }</vt:lpstr>
      <vt:lpstr>Task 2</vt:lpstr>
      <vt:lpstr>/*******************************************************************************     Project Title: Comando robot con telecomando a infrarossi     Author: Ing. Antonio De Feo     Version: 1.0     Revision Date: 18/11/2018      This file is free software; you can redistribute it and/or modify     it under the terms of either the GNU General Public License version 2     or the GNU Lesser General Public License version 2.1, both as     published by the Free Software Foundation.     Collegamenti     Servo per movimenti verticali    PIN 6    Servo per movimenti orizzontali  PIN 5    Servo per le Rotazioni           PIN 4    Servo per muovere la Pinza       PIN 3    input del sensore IR             PIN 11   *******************************************************************************/ // Controllo di un servo col telecomando // When clicking at any of two buttons the motor is toggling between the rotation and stop  #include &lt;IRremote.h&gt;       //carica la libreria per l'infrarosso #include &lt;Servo.h&gt;         //carica la libreria per i servomotori #define Su  0xFD50AF       //Bottone CH+ su   #define Giu 0xFD10EF       //Bottone CH- giu  #define Avanti 0xFD807F    //Bottone + Avanti   #define Dietro 0xFD906F    //Bottone - Dietro  #define Dx 0xFD609F        //Bottone &gt;&gt;| rotazione Dx  #define Sx 0xFD20DF        //Bottone |&lt;&lt; rotazione Sx  #define Apre 0xFD30CF      //Bottone 0 Apre   #define Chiude 0xFD08F7    //Bottone 1 Chiude   int RECV_PIN = 11 ; // settaggio del pin 11 come pin di input del sensore IR  Servo Verticale;        //crea un oggetto servo per controllare il servo dei mov. verticali (Su e Giù) Servo Orizzontale;      //crea un oggetto servo per controllare il servo dei mov. orizzontali (Avanti Indietro) Servo Rotazione;      //crea un oggetto servo per controllare il servo delle rotazioni Servo Pinza;            //crea un oggetto servo per controllare l'apertura/chiusura della pinza  int Angolo;                //angolo di rotazione uint32_t UltimoTasto;      //conserva l'ultimo tasto premuto IRrecv IR(RECV_PIN); decode_results results;  void setup() {   Serial.begin(9600);   IR.enableIRIn(); // Start the receiver   Verticale.attach(9);     //servo pin   Orizzontale.attach(6);     //servo pin   Rotazione.attach(5);     //servo pin   Pinza.attach(3);     //servo pin }  void loop() {   if (IR.decode(&amp;results)) { // se ho ricevuto un segnale   Serial.println(results.value, HEX); //stampo sul monitor seriale il codice che ho ricevuto in esadecimale     if (results.value == 0xFFFFFFFF)results.value = UltimoTasto;  //Se il codice è FFFFFFFF si sta tenendo premuto l'ultimo tasto allora Assegna il codice dell'ultimo tasto premuto alla variabile dell'IR    // Serial.println("Ultimo Tasto/attuale="); Serial.println(UltimoTasto, HEX);Serial.println(results.value, HEX);      switch (results.value) {                          //   Confronta la variabile results.value con i valori seguenti       case Su: Angolo = Verticale.read(); Angolo = min(174, Angolo + 5); Angolo = Angolo+5; Verticale.write(Angolo);Serial.println("su ");Serial.println(Angolo); break; //Se si è premuto il tasto Su incrementa l'angolo del servo Verticale       case Giu: Angolo = Verticale.read(); Angolo = max(6, Angolo - 5); Angolo = Angolo-5; Verticale.write(Angolo); Serial.println("giù ");Serial.println(Angolo);break; //Se si è premuto il tasto Giù decrementa l'angolo del servo Verticale       case Avanti: Angolo = Orizzontale.read(); Angolo = min(174, Angolo + 5); Angolo=Angolo+5; Orizzontale.write(Angolo); Serial.println("avanti ");Serial.println(Angolo);break; //Se si è premuto il tasto Avanti incrementa l'angolo del servo Orizzontale       case Dietro: Angolo = Orizzontale.read(); Angolo = max(6, Angolo - 5); Angolo=Angolo-5; Orizzontale.write(Angolo);Serial.println("dietro "); Serial.println(Angolo);break; //Se si è premuto il tasto Indietro decrementa l'angolo del servo Orizzontale       case Dx: Angolo = Rotazione.read(); Angolo = min(174, Angolo + 5); Angolo=Angolo+5; Rotazione.write(Angolo); Serial.println("DX ");Serial.println(Angolo);break; //Se si è premuto il tasto DX incrementa l'angolo del servo Rotazione       case Sx: Angolo = Rotazione.read(); Angolo = max(6, Angolo - 5); Angolo=Angolo-5; Rotazione.write(Angolo);Serial.println("SX ");Serial.println(Angolo); break; //Se si è premuto il tasto SX incrementa l'angolo del servo Rotazione       case Apre: Angolo = Pinza.read(); Angolo = min(174, Angolo + 5); Angolo=Angolo+5; Pinza.write(Angolo);Serial.println("Apre ");Serial.println(Angolo); break; //Se si è premuto il tasto Apre incrementa l'angolo del servo Pinza       case Chiude: Angolo = Pinza.read(); Angolo = max(6, Angolo - 5); Angolo=Angolo-5; Pinza.write(Angolo); Serial.println("Chiude ");Serial.println(Angolo);break; //Se si è premuto il tasto Chiude incrementa l'angolo del servo Pinza     }     // delay(5);          //velocità     UltimoTasto = results.value;    //Assegna il codice dell'ultimo tasto premuto alla variabile UltimoTasto     IR.resume(); // ricevo il prossimo segnale   } }</vt:lpstr>
      <vt:lpstr>Task 3</vt:lpstr>
      <vt:lpstr>                                        #include &lt;Stepper.h&gt; // Include the header file     // change this to the number of steps on your motor #define STEPS 32 // create an instance of the stepper class using the steps and pins Stepper stepper(STEPS, 8, 10, 9, 11); int val = 0; void setup() {   Serial.begin(9600);   stepper.setSpeed(200); } void loop() {   if (Serial.available()&gt;0)   {     val = Serial.parseInt();     stepper.step(val);     Serial.println(val); //for debugging   }   }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dc</dc:creator>
  <cp:lastModifiedBy>dc</cp:lastModifiedBy>
  <cp:revision>4</cp:revision>
  <dcterms:created xsi:type="dcterms:W3CDTF">2020-06-18T14:57:13Z</dcterms:created>
  <dcterms:modified xsi:type="dcterms:W3CDTF">2020-06-18T15:07:46Z</dcterms:modified>
</cp:coreProperties>
</file>