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26/10/1441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ar-JO" dirty="0" smtClean="0"/>
              <a:t>تصميم ازرار لوحة تحكم </a:t>
            </a:r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403648" y="2564904"/>
            <a:ext cx="6400800" cy="1752600"/>
          </a:xfrm>
        </p:spPr>
        <p:txBody>
          <a:bodyPr/>
          <a:lstStyle/>
          <a:p>
            <a:r>
              <a:rPr lang="en-US" dirty="0"/>
              <a:t>https://www.bitdegree.org/learn/best-code-editor/CM6Cpndl/5</a:t>
            </a:r>
          </a:p>
        </p:txBody>
      </p:sp>
    </p:spTree>
    <p:extLst>
      <p:ext uri="{BB962C8B-B14F-4D97-AF65-F5344CB8AC3E}">
        <p14:creationId xmlns:p14="http://schemas.microsoft.com/office/powerpoint/2010/main" val="280402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JO" dirty="0" smtClean="0"/>
              <a:t>الكود 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&lt;head&gt;</a:t>
            </a:r>
          </a:p>
          <a:p>
            <a:r>
              <a:rPr lang="en-US" dirty="0"/>
              <a:t>  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="scripts.js"&gt;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&lt;/script&gt;</a:t>
            </a:r>
          </a:p>
          <a:p>
            <a:r>
              <a:rPr lang="en-US" dirty="0"/>
              <a:t>  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r>
              <a:rPr lang="en-US" dirty="0"/>
              <a:t>  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="scripts.js"&gt;</a:t>
            </a:r>
          </a:p>
          <a:p>
            <a:r>
              <a:rPr lang="en-US" dirty="0"/>
              <a:t>  &lt;/script&gt;</a:t>
            </a:r>
          </a:p>
          <a:p>
            <a:r>
              <a:rPr lang="en-US" dirty="0"/>
              <a:t>  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&lt;body&gt;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 &lt;button style="background-color: blue;"</a:t>
            </a:r>
          </a:p>
          <a:p>
            <a:r>
              <a:rPr lang="en-US" dirty="0"/>
              <a:t>   type="button"&gt;</a:t>
            </a:r>
          </a:p>
          <a:p>
            <a:r>
              <a:rPr lang="en-US" dirty="0"/>
              <a:t>   left</a:t>
            </a:r>
          </a:p>
          <a:p>
            <a:r>
              <a:rPr lang="en-US" dirty="0"/>
              <a:t>        &lt;button style="background-color: blue;"</a:t>
            </a:r>
          </a:p>
          <a:p>
            <a:r>
              <a:rPr lang="en-US" dirty="0"/>
              <a:t>           type="button"&gt;</a:t>
            </a:r>
          </a:p>
          <a:p>
            <a:r>
              <a:rPr lang="en-US" dirty="0"/>
              <a:t>           right </a:t>
            </a:r>
          </a:p>
          <a:p>
            <a:r>
              <a:rPr lang="en-US" dirty="0"/>
              <a:t>                      &lt;button style="background-color: blue;"</a:t>
            </a:r>
          </a:p>
          <a:p>
            <a:r>
              <a:rPr lang="en-US" dirty="0"/>
              <a:t>                                 type="button"&gt;</a:t>
            </a:r>
          </a:p>
          <a:p>
            <a:r>
              <a:rPr lang="en-US" dirty="0"/>
              <a:t>                                        up</a:t>
            </a:r>
          </a:p>
          <a:p>
            <a:r>
              <a:rPr lang="en-US" dirty="0"/>
              <a:t>                                                &lt;button style="background-color: blue;"</a:t>
            </a:r>
          </a:p>
          <a:p>
            <a:r>
              <a:rPr lang="en-US" dirty="0"/>
              <a:t>                                                           type="button"&gt;</a:t>
            </a:r>
          </a:p>
          <a:p>
            <a:r>
              <a:rPr lang="en-US" dirty="0"/>
              <a:t>                                                                  down</a:t>
            </a:r>
          </a:p>
          <a:p>
            <a:r>
              <a:rPr lang="en-US" dirty="0"/>
              <a:t>                                                                          &lt;button style="background-color: blue;"</a:t>
            </a:r>
          </a:p>
          <a:p>
            <a:r>
              <a:rPr lang="en-US" dirty="0"/>
              <a:t>                                                                                     type="button"&gt;</a:t>
            </a:r>
          </a:p>
          <a:p>
            <a:r>
              <a:rPr lang="en-US" dirty="0"/>
              <a:t>                                                                                            stop</a:t>
            </a:r>
          </a:p>
          <a:p>
            <a:r>
              <a:rPr lang="en-US" dirty="0"/>
              <a:t>  &lt;/button&gt;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71542"/>
      </p:ext>
    </p:extLst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عرض على الشاشة (3:4)‏</PresentationFormat>
  <Paragraphs>32</Paragraphs>
  <Slides>2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</vt:i4>
      </vt:variant>
    </vt:vector>
  </HeadingPairs>
  <TitlesOfParts>
    <vt:vector size="3" baseType="lpstr">
      <vt:lpstr>سمة Office</vt:lpstr>
      <vt:lpstr>تصميم ازرار لوحة تحكم </vt:lpstr>
      <vt:lpstr>الكود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تصميم ازرار لوحة تحكم </dc:title>
  <dc:creator>dc</dc:creator>
  <cp:lastModifiedBy>dc</cp:lastModifiedBy>
  <cp:revision>1</cp:revision>
  <dcterms:created xsi:type="dcterms:W3CDTF">2020-06-17T16:57:02Z</dcterms:created>
  <dcterms:modified xsi:type="dcterms:W3CDTF">2020-06-17T17:01:12Z</dcterms:modified>
</cp:coreProperties>
</file>