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06/11/1441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72472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عرض على الشاشة (3:4)‏</PresentationFormat>
  <Paragraphs>0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سمة Office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dc</dc:creator>
  <cp:lastModifiedBy>dc</cp:lastModifiedBy>
  <cp:revision>1</cp:revision>
  <dcterms:created xsi:type="dcterms:W3CDTF">2020-06-26T11:01:26Z</dcterms:created>
  <dcterms:modified xsi:type="dcterms:W3CDTF">2020-06-26T11:01:42Z</dcterms:modified>
</cp:coreProperties>
</file>