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90" d="100"/>
          <a:sy n="90" d="100"/>
        </p:scale>
        <p:origin x="-1234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6704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639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78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578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3445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406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801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728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506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4454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611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12AB-C171-46D7-8820-793F3EB0AA6A}" type="datetimeFigureOut">
              <a:rPr lang="ar-JO" smtClean="0"/>
              <a:t>09/11/1441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232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TASK1and </a:t>
            </a:r>
            <a:r>
              <a:rPr lang="en-US" dirty="0" smtClean="0"/>
              <a:t>2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JO" dirty="0" smtClean="0"/>
              <a:t>بالتعاون مع ثائر عيسى </a:t>
            </a:r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888198" cy="443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2798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عرض على الشاشة (3:4)‏</PresentationFormat>
  <Paragraphs>2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TASK1and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TASK1and 2</dc:title>
  <dc:creator>dc</dc:creator>
  <cp:lastModifiedBy>dc</cp:lastModifiedBy>
  <cp:revision>2</cp:revision>
  <dcterms:created xsi:type="dcterms:W3CDTF">2020-06-28T18:31:21Z</dcterms:created>
  <dcterms:modified xsi:type="dcterms:W3CDTF">2020-06-29T17:46:20Z</dcterms:modified>
</cp:coreProperties>
</file>