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70" r:id="rId2"/>
    <p:sldId id="257" r:id="rId3"/>
    <p:sldId id="272" r:id="rId4"/>
    <p:sldId id="271" r:id="rId5"/>
    <p:sldId id="266" r:id="rId6"/>
    <p:sldId id="261" r:id="rId7"/>
    <p:sldId id="268" r:id="rId8"/>
    <p:sldId id="26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0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6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1F7A06-6F35-4CD1-99E1-7E62EABC70E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99055D-9367-46FD-86B6-D2DA48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1"/>
          <p:cNvSpPr txBox="1"/>
          <p:nvPr/>
        </p:nvSpPr>
        <p:spPr>
          <a:xfrm>
            <a:off x="517548" y="2949620"/>
            <a:ext cx="7924942" cy="108898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flood" dir="t">
                <a:rot lat="0" lon="0" rev="2700000"/>
              </a:lightRig>
            </a:scene3d>
            <a:sp3d extrusionH="57150" prstMaterial="clear">
              <a:bevelT w="50800" h="38100" prst="coolSlant"/>
            </a:sp3d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7200" dirty="0">
                <a:latin typeface="Khmer Moul light"/>
              </a:rPr>
              <a:t>កម្មវិធីគ្រប់គ្រង</a:t>
            </a:r>
            <a:r>
              <a:rPr lang="km-KH" sz="7200" dirty="0" smtClean="0">
                <a:latin typeface="Khmer Moul light"/>
              </a:rPr>
              <a:t>ស្ដុកទំនិញ</a:t>
            </a:r>
            <a:endParaRPr lang="en-US" sz="7200" dirty="0">
              <a:latin typeface="Khmer Moul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8687" y="1668959"/>
            <a:ext cx="67361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4000" dirty="0">
                <a:ln w="0"/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obe Arabic" panose="02040503050201020203" pitchFamily="18" charset="-78"/>
                <a:cs typeface="Kh MPS Fasthand" panose="02000500000000000000" pitchFamily="2" charset="0"/>
              </a:rPr>
              <a:t>មុខវិជ្ផាៈ 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C++ Programing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931" y="2666600"/>
            <a:ext cx="110639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3600" dirty="0">
                <a:ln w="0"/>
                <a:solidFill>
                  <a:schemeClr val="accent3">
                    <a:lumMod val="50000"/>
                  </a:schemeClr>
                </a:solidFill>
                <a:latin typeface="Adobe Caslon Pro" panose="0205050205050A020403" pitchFamily="18" charset="0"/>
              </a:rPr>
              <a:t>ប្រធានបទ</a:t>
            </a:r>
            <a:endParaRPr lang="en-US" sz="3600" b="0" cap="none" spc="0" dirty="0">
              <a:ln w="0"/>
              <a:solidFill>
                <a:schemeClr val="accent3">
                  <a:lumMod val="50000"/>
                </a:schemeClr>
              </a:solidFill>
              <a:effectLst/>
              <a:latin typeface="Adobe Caslon Pro" panose="0205050205050A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8271" y="5630611"/>
            <a:ext cx="2435283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km-KH" sz="4000" b="0" cap="none" spc="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738 BT" panose="03060802040406070304" pitchFamily="66" charset="0"/>
              </a:rPr>
              <a:t>ឈ្មោះ</a:t>
            </a:r>
            <a:r>
              <a:rPr lang="km-KH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738 BT" panose="03060802040406070304" pitchFamily="66" charset="0"/>
              </a:rPr>
              <a:t>សិស្សៈ ឡៃ​ ធូរ៉ា</a:t>
            </a:r>
            <a:endParaRPr lang="en-US" sz="4000" b="0" cap="none" spc="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738 BT" panose="030608020404060703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662" y="4533102"/>
            <a:ext cx="518160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m-KH" sz="3600" b="1" dirty="0">
                <a:ln/>
                <a:solidFill>
                  <a:schemeClr val="accent3"/>
                </a:solidFill>
                <a:latin typeface="Brush738 BT" panose="03060802040406070304" pitchFamily="66" charset="0"/>
              </a:rPr>
              <a:t>ឈ្មោះគ្រូៈ ស៊ឹម សុវណ្ណដេត</a:t>
            </a:r>
            <a:endParaRPr lang="en-US" sz="3600" b="1" dirty="0">
              <a:ln/>
              <a:solidFill>
                <a:schemeClr val="accent3"/>
              </a:solidFill>
              <a:latin typeface="Brush738 BT" panose="030608020404060703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/>
          <a:stretch/>
        </p:blipFill>
        <p:spPr>
          <a:xfrm>
            <a:off x="381000" y="200675"/>
            <a:ext cx="1905266" cy="11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1067"/>
            <a:ext cx="5791200" cy="762000"/>
          </a:xfrm>
        </p:spPr>
        <p:txBody>
          <a:bodyPr/>
          <a:lstStyle/>
          <a:p>
            <a:r>
              <a:rPr lang="km-KH" dirty="0">
                <a:latin typeface="Kh Digital Thom" panose="020B0706030504020204" pitchFamily="34" charset="0"/>
                <a:cs typeface="Kh Digital Thom" panose="020B0706030504020204" pitchFamily="34" charset="0"/>
              </a:rPr>
              <a:t>លក្ខណៈពិសេស​  ៖</a:t>
            </a:r>
            <a:endParaRPr lang="en-US" dirty="0">
              <a:latin typeface="Kh Digital Thom" panose="020B0706030504020204" pitchFamily="34" charset="0"/>
              <a:cs typeface="Kh Digital Thom" panose="020B07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286000"/>
            <a:ext cx="8382000" cy="4373563"/>
          </a:xfrm>
        </p:spPr>
        <p:txBody>
          <a:bodyPr>
            <a:normAutofit fontScale="92500"/>
          </a:bodyPr>
          <a:lstStyle/>
          <a:p>
            <a:pPr marL="457200" lvl="0" indent="-342900"/>
            <a:r>
              <a:rPr lang="km-KH" sz="2800" dirty="0" smtClean="0"/>
              <a:t>​</a:t>
            </a:r>
            <a:r>
              <a:rPr lang="km-KH" sz="2800" dirty="0"/>
              <a:t>​​​​មានសុវត្ថិ</a:t>
            </a:r>
            <a:r>
              <a:rPr lang="km-KH" sz="2800" dirty="0" smtClean="0"/>
              <a:t>ភាពក្នុង</a:t>
            </a:r>
            <a:r>
              <a:rPr lang="km-KH" sz="2800" dirty="0"/>
              <a:t>ការប្រើប្រាស់ ដោយតម្រូវឱ្យអ្នកប្រើបញ្ចូល</a:t>
            </a:r>
            <a:r>
              <a:rPr lang="km-KH" sz="2800" dirty="0" smtClean="0"/>
              <a:t>ឈ្មោះ(</a:t>
            </a:r>
            <a:r>
              <a:rPr lang="en-US" sz="1300" dirty="0" smtClean="0"/>
              <a:t>Username</a:t>
            </a:r>
            <a:r>
              <a:rPr lang="km-KH" sz="2800" dirty="0" smtClean="0"/>
              <a:t>)​​​​​ </a:t>
            </a:r>
            <a:r>
              <a:rPr lang="km-KH" sz="2800" dirty="0"/>
              <a:t>និង លេខ</a:t>
            </a:r>
            <a:r>
              <a:rPr lang="km-KH" sz="2800" dirty="0" smtClean="0"/>
              <a:t>សម្ងាត់(</a:t>
            </a:r>
            <a:r>
              <a:rPr lang="en-US" sz="1300" dirty="0" smtClean="0"/>
              <a:t>password</a:t>
            </a:r>
            <a:r>
              <a:rPr lang="km-KH" sz="2800" dirty="0" smtClean="0"/>
              <a:t>) </a:t>
            </a:r>
            <a:r>
              <a:rPr lang="km-KH" sz="2800" dirty="0"/>
              <a:t>តាមការ</a:t>
            </a:r>
            <a:r>
              <a:rPr lang="km-KH" sz="2800" dirty="0" smtClean="0"/>
              <a:t>កំណត់</a:t>
            </a:r>
          </a:p>
          <a:p>
            <a:pPr marL="457200" lvl="0" indent="-342900"/>
            <a:r>
              <a:rPr lang="km-KH" sz="2800" dirty="0" smtClean="0"/>
              <a:t>អាចឱ្យ</a:t>
            </a:r>
            <a:r>
              <a:rPr lang="en-US" sz="2800" dirty="0" smtClean="0"/>
              <a:t> </a:t>
            </a:r>
            <a:r>
              <a:rPr lang="en-US" sz="1300" dirty="0" smtClean="0"/>
              <a:t>user</a:t>
            </a:r>
            <a:r>
              <a:rPr lang="en-US" sz="1400" dirty="0" smtClean="0"/>
              <a:t> </a:t>
            </a:r>
            <a:r>
              <a:rPr lang="km-KH" sz="2800" dirty="0" smtClean="0"/>
              <a:t>បង្កើតគណនេយ្យ</a:t>
            </a:r>
            <a:r>
              <a:rPr lang="km-KH" sz="2400" dirty="0" smtClean="0"/>
              <a:t>(</a:t>
            </a:r>
            <a:r>
              <a:rPr lang="en-US" sz="1300" dirty="0" smtClean="0"/>
              <a:t>Account</a:t>
            </a:r>
            <a:r>
              <a:rPr lang="km-KH" sz="2400" dirty="0" smtClean="0"/>
              <a:t>)</a:t>
            </a:r>
            <a:r>
              <a:rPr lang="km-KH" sz="3200" dirty="0" smtClean="0"/>
              <a:t>របស់</a:t>
            </a:r>
            <a:r>
              <a:rPr lang="km-KH" sz="2800" dirty="0" smtClean="0"/>
              <a:t>ខ្លួនឯងបាន</a:t>
            </a:r>
          </a:p>
          <a:p>
            <a:pPr marL="457200" indent="-342900"/>
            <a:r>
              <a:rPr lang="km-KH" sz="2800" dirty="0">
                <a:latin typeface="Kh Prey Veng" panose="02000000000000000000" pitchFamily="2" charset="0"/>
              </a:rPr>
              <a:t>អាចកត់ត្រា​ការនាំទំនិញចូលស្ដុក​ </a:t>
            </a:r>
            <a:r>
              <a:rPr lang="km-KH" sz="2800" dirty="0" smtClean="0">
                <a:latin typeface="Kh Prey Veng" panose="02000000000000000000" pitchFamily="2" charset="0"/>
              </a:rPr>
              <a:t>កត់ត្រាការ</a:t>
            </a:r>
            <a:r>
              <a:rPr lang="km-KH" sz="2800" dirty="0">
                <a:latin typeface="Kh Prey Veng" panose="02000000000000000000" pitchFamily="2" charset="0"/>
              </a:rPr>
              <a:t>លក់ទំនិញឱ្យអតិថិជន​ និងកត់ត្រា</a:t>
            </a:r>
            <a:r>
              <a:rPr lang="km-KH" sz="2800" dirty="0" smtClean="0">
                <a:latin typeface="Kh Prey Veng" panose="02000000000000000000" pitchFamily="2" charset="0"/>
              </a:rPr>
              <a:t>ព័ត៌មានរបស់បុគ្គលិក</a:t>
            </a:r>
            <a:r>
              <a:rPr lang="km-KH" sz="2800" dirty="0">
                <a:latin typeface="Kh Prey Veng" panose="02000000000000000000" pitchFamily="2" charset="0"/>
              </a:rPr>
              <a:t>​ ឬកម្មករដែលធ្វើ</a:t>
            </a:r>
            <a:r>
              <a:rPr lang="km-KH" sz="2800" dirty="0" smtClean="0">
                <a:latin typeface="Kh Prey Veng" panose="02000000000000000000" pitchFamily="2" charset="0"/>
              </a:rPr>
              <a:t>ការ</a:t>
            </a:r>
            <a:endParaRPr lang="km-KH" sz="2800" dirty="0" smtClean="0"/>
          </a:p>
          <a:p>
            <a:pPr marL="457200" indent="-342900"/>
            <a:r>
              <a:rPr lang="km-KH" sz="2800" dirty="0"/>
              <a:t>មានសារ(</a:t>
            </a:r>
            <a:r>
              <a:rPr lang="en-US" sz="1500" dirty="0"/>
              <a:t>Message</a:t>
            </a:r>
            <a:r>
              <a:rPr lang="km-KH" sz="2800" dirty="0"/>
              <a:t>)បង្ហាញឱ្យអ្នកប្រើ</a:t>
            </a:r>
            <a:r>
              <a:rPr lang="km-KH" sz="2800" dirty="0" smtClean="0"/>
              <a:t>ប្រាស់ងាយយល់</a:t>
            </a:r>
            <a:endParaRPr lang="en-US" sz="2800" dirty="0"/>
          </a:p>
          <a:p>
            <a:pPr marL="457200" indent="-342900"/>
            <a:r>
              <a:rPr lang="km-KH" sz="2800" dirty="0"/>
              <a:t>មានការកំណត់មុខងារក្នុងបញ្ចូលទិន្នន័យបានយ៉ាងត្រឹមត្រូវ </a:t>
            </a:r>
            <a:endParaRPr lang="km-KH" sz="2800" dirty="0" smtClean="0"/>
          </a:p>
          <a:p>
            <a:pPr marL="457200" indent="-342900"/>
            <a:r>
              <a:rPr lang="km-KH" sz="2800" dirty="0" smtClean="0"/>
              <a:t>មិនអាច</a:t>
            </a:r>
            <a:r>
              <a:rPr lang="km-KH" sz="2800" dirty="0"/>
              <a:t>បញ្ចូល</a:t>
            </a:r>
            <a:r>
              <a:rPr lang="en-US" sz="2800" dirty="0"/>
              <a:t> </a:t>
            </a:r>
            <a:r>
              <a:rPr lang="en-US" sz="1400" dirty="0"/>
              <a:t>ID</a:t>
            </a:r>
            <a:r>
              <a:rPr lang="km-KH" dirty="0"/>
              <a:t> </a:t>
            </a:r>
            <a:r>
              <a:rPr lang="km-KH" sz="2800" dirty="0"/>
              <a:t>ដូច</a:t>
            </a:r>
            <a:r>
              <a:rPr lang="km-KH" sz="2800" dirty="0" smtClean="0"/>
              <a:t>គ្នាបាន(</a:t>
            </a:r>
            <a:r>
              <a:rPr lang="en-US" sz="1600" dirty="0" smtClean="0"/>
              <a:t>ID</a:t>
            </a:r>
            <a:r>
              <a:rPr lang="km-KH" sz="2800" dirty="0" smtClean="0"/>
              <a:t>របស់មុខទំនិញ</a:t>
            </a:r>
            <a:r>
              <a:rPr lang="km-KH" dirty="0" smtClean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ID</a:t>
            </a:r>
            <a:r>
              <a:rPr lang="km-KH" sz="2800" dirty="0" smtClean="0"/>
              <a:t>របស់បុគ្គលិក)</a:t>
            </a:r>
          </a:p>
          <a:p>
            <a:pPr marL="457200" lvl="0" indent="-342900"/>
            <a:endParaRPr lang="en-US" sz="2800" dirty="0"/>
          </a:p>
          <a:p>
            <a:pPr marL="457200" indent="-342900"/>
            <a:endParaRPr lang="km-KH" sz="2800" dirty="0">
              <a:latin typeface="Kh Prey Veng" panose="02000000000000000000" pitchFamily="2" charset="0"/>
            </a:endParaRPr>
          </a:p>
          <a:p>
            <a:pPr marL="457200" indent="-342900">
              <a:buFont typeface="Wingdings" pitchFamily="2" charset="2"/>
              <a:buChar char="§"/>
            </a:pPr>
            <a:endParaRPr lang="km-KH" sz="2400" dirty="0"/>
          </a:p>
          <a:p>
            <a:pPr marL="457200" indent="-34290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8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7796030" cy="4724400"/>
          </a:xfrm>
        </p:spPr>
        <p:txBody>
          <a:bodyPr>
            <a:normAutofit/>
          </a:bodyPr>
          <a:lstStyle/>
          <a:p>
            <a:pPr lvl="0"/>
            <a:r>
              <a:rPr lang="km-KH" sz="2600" dirty="0" smtClean="0"/>
              <a:t>ងាយ</a:t>
            </a:r>
            <a:r>
              <a:rPr lang="km-KH" sz="2600" dirty="0"/>
              <a:t>ស្រួលបញ្ចូលព័ត៌មាន</a:t>
            </a:r>
            <a:r>
              <a:rPr lang="km-KH" sz="2600" dirty="0" smtClean="0"/>
              <a:t>របស់មុខទំនិញ បុគ្គលិក អតិថិជន(ការលក់)</a:t>
            </a:r>
            <a:r>
              <a:rPr lang="en-US" sz="2600" dirty="0" smtClean="0"/>
              <a:t> </a:t>
            </a:r>
            <a:endParaRPr lang="km-KH" sz="2600" dirty="0" smtClean="0"/>
          </a:p>
          <a:p>
            <a:r>
              <a:rPr lang="km-KH" sz="2600" dirty="0" smtClean="0"/>
              <a:t>មិនទទួលយកតម្លៃទទេ</a:t>
            </a:r>
          </a:p>
          <a:p>
            <a:pPr lvl="0"/>
            <a:r>
              <a:rPr lang="km-KH" sz="2600" dirty="0" smtClean="0"/>
              <a:t>អាចត្រួតពិនិត្យមើលទំនិញដែលមាននៅក្នុងស្ដុក</a:t>
            </a:r>
            <a:endParaRPr lang="en-US" sz="2600" dirty="0"/>
          </a:p>
          <a:p>
            <a:pPr lvl="0"/>
            <a:r>
              <a:rPr lang="km-KH" sz="2600" dirty="0" smtClean="0"/>
              <a:t>បង្ហាញ</a:t>
            </a:r>
            <a:r>
              <a:rPr lang="km-KH" sz="2600" dirty="0"/>
              <a:t>ព័ត៌មានបានយ៉ាងត្រឹមត្រូវ និងមានភាពច្បាស់លាស់</a:t>
            </a:r>
            <a:endParaRPr lang="en-US" sz="2600" dirty="0"/>
          </a:p>
          <a:p>
            <a:pPr lvl="0"/>
            <a:r>
              <a:rPr lang="km-KH" sz="2600" dirty="0"/>
              <a:t>អាចស្វែងរក​ កែប្រែ ឬលុប</a:t>
            </a:r>
            <a:r>
              <a:rPr lang="km-KH" sz="2600" dirty="0" smtClean="0"/>
              <a:t>ព័ត៌មានរបស់មុខទំនិញ​ បុគ្គលិក​ ឬ អតិថិជន​​តាម</a:t>
            </a:r>
            <a:r>
              <a:rPr lang="km-KH" sz="2600" dirty="0"/>
              <a:t>រយៈ </a:t>
            </a:r>
            <a:r>
              <a:rPr lang="en-US" sz="1600" dirty="0"/>
              <a:t>ID</a:t>
            </a:r>
            <a:r>
              <a:rPr lang="km-KH" sz="1600" dirty="0"/>
              <a:t>​​ </a:t>
            </a:r>
            <a:r>
              <a:rPr lang="km-KH" sz="2600" dirty="0"/>
              <a:t>ឬ​​ ផ្សេ</a:t>
            </a:r>
            <a:r>
              <a:rPr lang="km-KH" sz="2600" dirty="0" smtClean="0"/>
              <a:t>ងៗ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998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latin typeface="Kh Digital Thom" panose="020B0706030504020204" pitchFamily="34" charset="0"/>
                <a:cs typeface="Kh Digital Thom" panose="020B0706030504020204" pitchFamily="34" charset="0"/>
              </a:rPr>
              <a:t>បច្ចេកវិទ្យាដែលប្រើៈ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9361" y="1752600"/>
            <a:ext cx="7796030" cy="128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/>
              <a:t>Dev C++ IDE</a:t>
            </a:r>
          </a:p>
        </p:txBody>
      </p:sp>
    </p:spTree>
    <p:extLst>
      <p:ext uri="{BB962C8B-B14F-4D97-AF65-F5344CB8AC3E}">
        <p14:creationId xmlns:p14="http://schemas.microsoft.com/office/powerpoint/2010/main" val="37114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990600" cy="4191000"/>
          </a:xfrm>
        </p:spPr>
        <p:txBody>
          <a:bodyPr vert="vert270">
            <a:normAutofit/>
          </a:bodyPr>
          <a:lstStyle/>
          <a:p>
            <a:pPr algn="ctr"/>
            <a:r>
              <a:rPr lang="km-KH" sz="3200" dirty="0">
                <a:latin typeface="Kh Digital Thom" panose="020B0706030504020204" pitchFamily="34" charset="0"/>
                <a:cs typeface="Kh Digital Thom" panose="020B0706030504020204" pitchFamily="34" charset="0"/>
              </a:rPr>
              <a:t>ផ្ទាំងកម្មវិធី​  ៖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2997" y="3008489"/>
            <a:ext cx="3777630" cy="267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871" y="381000"/>
            <a:ext cx="380388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5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219200"/>
          </a:xfrm>
        </p:spPr>
        <p:txBody>
          <a:bodyPr>
            <a:normAutofit/>
          </a:bodyPr>
          <a:lstStyle/>
          <a:p>
            <a:pPr algn="ctr"/>
            <a:r>
              <a:rPr lang="km-KH" sz="3200" dirty="0" smtClean="0">
                <a:latin typeface="Duan"/>
                <a:cs typeface="+mn-cs"/>
              </a:rPr>
              <a:t>បង្ហាញព័ត៌មានរបស់ទំនិញដែលបានបញ្ចូល</a:t>
            </a:r>
            <a:endParaRPr lang="en-US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023874"/>
            <a:ext cx="6019800" cy="423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00" y="4819586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3200" dirty="0" smtClean="0">
                <a:latin typeface="Duan"/>
                <a:cs typeface="+mn-cs"/>
              </a:rPr>
              <a:t>តម្រៀបរយៈតាម </a:t>
            </a:r>
            <a:r>
              <a:rPr lang="en-US" sz="1800" dirty="0" smtClean="0">
                <a:latin typeface="Duan"/>
                <a:cs typeface="+mn-cs"/>
              </a:rPr>
              <a:t>ID</a:t>
            </a:r>
            <a:r>
              <a:rPr lang="km-KH" sz="1800" dirty="0" smtClean="0">
                <a:latin typeface="Duan"/>
                <a:cs typeface="+mn-cs"/>
              </a:rPr>
              <a:t>​​​ </a:t>
            </a:r>
            <a:r>
              <a:rPr lang="km-KH" sz="3200" dirty="0" smtClean="0">
                <a:latin typeface="Duan"/>
                <a:cs typeface="+mn-cs"/>
              </a:rPr>
              <a:t>តាមលំដាប់កើន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31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44" y="304800"/>
            <a:ext cx="7543800" cy="533400"/>
          </a:xfrm>
        </p:spPr>
        <p:txBody>
          <a:bodyPr>
            <a:normAutofit/>
          </a:bodyPr>
          <a:lstStyle/>
          <a:p>
            <a:pPr marL="457200" indent="-342900" algn="ctr"/>
            <a:r>
              <a:rPr lang="km-KH" sz="3200" dirty="0" smtClean="0">
                <a:cs typeface="+mn-cs"/>
              </a:rPr>
              <a:t>បង្ហាញព័ត៌មានលក់</a:t>
            </a:r>
            <a:endParaRPr lang="km-KH" sz="3200" dirty="0"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762000"/>
            <a:ext cx="6154699" cy="432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8244" y="5119380"/>
            <a:ext cx="7543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342900" algn="ctr"/>
            <a:r>
              <a:rPr lang="km-KH" sz="3200" dirty="0" smtClean="0">
                <a:cs typeface="+mn-cs"/>
              </a:rPr>
              <a:t>តម្រៀបរយៈតាម</a:t>
            </a:r>
            <a:r>
              <a:rPr lang="en-US" sz="1600" dirty="0" smtClean="0">
                <a:cs typeface="+mn-cs"/>
              </a:rPr>
              <a:t>Amount</a:t>
            </a:r>
            <a:r>
              <a:rPr lang="en-US" sz="3200" dirty="0" smtClean="0">
                <a:cs typeface="+mn-cs"/>
              </a:rPr>
              <a:t> </a:t>
            </a:r>
            <a:r>
              <a:rPr lang="km-KH" sz="3200" dirty="0" smtClean="0">
                <a:cs typeface="+mn-cs"/>
              </a:rPr>
              <a:t>តាមលំដាប់ចុះ</a:t>
            </a:r>
            <a:endParaRPr lang="km-KH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9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43800" cy="533400"/>
          </a:xfrm>
        </p:spPr>
        <p:txBody>
          <a:bodyPr>
            <a:normAutofit/>
          </a:bodyPr>
          <a:lstStyle/>
          <a:p>
            <a:pPr marL="457200" indent="-342900" algn="ctr"/>
            <a:r>
              <a:rPr lang="km-KH" sz="3200" dirty="0" smtClean="0">
                <a:cs typeface="+mn-cs"/>
              </a:rPr>
              <a:t>បង្ហាញព័ត៌មានរបស់បុគ្គលិក</a:t>
            </a:r>
            <a:endParaRPr lang="km-KH" sz="3200" dirty="0"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762000"/>
            <a:ext cx="6172200" cy="43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66800" y="5127366"/>
            <a:ext cx="7543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342900" algn="ctr"/>
            <a:r>
              <a:rPr lang="km-KH" sz="3200" dirty="0" smtClean="0">
                <a:cs typeface="+mn-cs"/>
              </a:rPr>
              <a:t>តម្រៀបរយៈ</a:t>
            </a:r>
            <a:r>
              <a:rPr lang="en-US" sz="3200" dirty="0" smtClean="0">
                <a:cs typeface="+mn-cs"/>
              </a:rPr>
              <a:t> </a:t>
            </a:r>
            <a:r>
              <a:rPr lang="en-US" sz="1800" dirty="0" smtClean="0">
                <a:cs typeface="+mn-cs"/>
              </a:rPr>
              <a:t>ID </a:t>
            </a:r>
            <a:r>
              <a:rPr lang="km-KH" sz="3200" dirty="0" smtClean="0">
                <a:cs typeface="+mn-cs"/>
              </a:rPr>
              <a:t>តាមលំដាប់កើន</a:t>
            </a:r>
            <a:endParaRPr lang="km-KH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9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7620000" cy="3505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dirty="0">
                <a:latin typeface="Kh MPS Fasthand" panose="02000500000000000000" pitchFamily="2" charset="0"/>
                <a:cs typeface="Kh MPS Fasthand" panose="02000500000000000000" pitchFamily="2" charset="0"/>
              </a:rPr>
              <a:t>Demo </a:t>
            </a:r>
          </a:p>
          <a:p>
            <a:pPr marL="0" indent="0" algn="ctr">
              <a:buNone/>
            </a:pPr>
            <a:r>
              <a:rPr lang="en-US" sz="7000" dirty="0">
                <a:latin typeface="Kh MPS Fasthand" panose="02000500000000000000" pitchFamily="2" charset="0"/>
                <a:cs typeface="Kh MPS Fasthand" panose="02000500000000000000" pitchFamily="2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0212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1649</TotalTime>
  <Words>285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Adobe Arabic</vt:lpstr>
      <vt:lpstr>Adobe Caslon Pro</vt:lpstr>
      <vt:lpstr>Arial</vt:lpstr>
      <vt:lpstr>Brush738 BT</vt:lpstr>
      <vt:lpstr>DaunPenh</vt:lpstr>
      <vt:lpstr>Duan</vt:lpstr>
      <vt:lpstr>Impact</vt:lpstr>
      <vt:lpstr>Kh Digital Thom</vt:lpstr>
      <vt:lpstr>Kh MPS Fasthand</vt:lpstr>
      <vt:lpstr>Kh Prey Veng</vt:lpstr>
      <vt:lpstr>Khmer Moul light</vt:lpstr>
      <vt:lpstr>Wingdings</vt:lpstr>
      <vt:lpstr>Main Event</vt:lpstr>
      <vt:lpstr>PowerPoint Presentation</vt:lpstr>
      <vt:lpstr>លក្ខណៈពិសេស​  ៖</vt:lpstr>
      <vt:lpstr>PowerPoint Presentation</vt:lpstr>
      <vt:lpstr>បច្ចេកវិទ្យាដែលប្រើៈ</vt:lpstr>
      <vt:lpstr>ផ្ទាំងកម្មវិធី​  ៖</vt:lpstr>
      <vt:lpstr>បង្ហាញព័ត៌មានរបស់ទំនិញដែលបានបញ្ចូល</vt:lpstr>
      <vt:lpstr>បង្ហាញព័ត៌មានលក់</vt:lpstr>
      <vt:lpstr>បង្ហាញព័ត៌មានរបស់បុគ្គលិក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luxlux</dc:creator>
  <cp:lastModifiedBy>Thoura Lai</cp:lastModifiedBy>
  <cp:revision>39</cp:revision>
  <dcterms:created xsi:type="dcterms:W3CDTF">2014-10-26T05:35:45Z</dcterms:created>
  <dcterms:modified xsi:type="dcterms:W3CDTF">2016-12-24T03:02:52Z</dcterms:modified>
</cp:coreProperties>
</file>